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 id="2147483665" r:id="rId3"/>
    <p:sldMasterId id="2147483654" r:id="rId4"/>
    <p:sldMasterId id="2147483656" r:id="rId5"/>
    <p:sldMasterId id="2147483657" r:id="rId6"/>
    <p:sldMasterId id="2147483658" r:id="rId7"/>
    <p:sldMasterId id="2147483659" r:id="rId8"/>
    <p:sldMasterId id="2147483660" r:id="rId9"/>
    <p:sldMasterId id="2147483661" r:id="rId10"/>
    <p:sldMasterId id="2147483662" r:id="rId11"/>
    <p:sldMasterId id="2147483663" r:id="rId12"/>
    <p:sldMasterId id="2147483664" r:id="rId13"/>
  </p:sldMasterIdLst>
  <p:notesMasterIdLst>
    <p:notesMasterId r:id="rId24"/>
  </p:notesMasterIdLst>
  <p:handoutMasterIdLst>
    <p:handoutMasterId r:id="rId25"/>
  </p:handoutMasterIdLst>
  <p:sldIdLst>
    <p:sldId id="256" r:id="rId14"/>
    <p:sldId id="273" r:id="rId15"/>
    <p:sldId id="272" r:id="rId16"/>
    <p:sldId id="274" r:id="rId17"/>
    <p:sldId id="275" r:id="rId18"/>
    <p:sldId id="276" r:id="rId19"/>
    <p:sldId id="278" r:id="rId20"/>
    <p:sldId id="277" r:id="rId21"/>
    <p:sldId id="279" r:id="rId22"/>
    <p:sldId id="280" r:id="rId23"/>
  </p:sldIdLst>
  <p:sldSz cx="9144000" cy="6858000" type="screen4x3"/>
  <p:notesSz cx="6834188" cy="9979025"/>
  <p:defaultTextStyle>
    <a:defPPr>
      <a:defRPr lang="en-GB"/>
    </a:defPPr>
    <a:lvl1pPr algn="l" rtl="0" fontAlgn="base">
      <a:spcBef>
        <a:spcPct val="20000"/>
      </a:spcBef>
      <a:spcAft>
        <a:spcPct val="0"/>
      </a:spcAft>
      <a:defRPr sz="1600" kern="1200">
        <a:solidFill>
          <a:schemeClr val="tx1"/>
        </a:solidFill>
        <a:latin typeface="Arial" charset="0"/>
        <a:ea typeface="+mn-ea"/>
        <a:cs typeface="+mn-cs"/>
      </a:defRPr>
    </a:lvl1pPr>
    <a:lvl2pPr marL="457200" algn="l" rtl="0" fontAlgn="base">
      <a:spcBef>
        <a:spcPct val="20000"/>
      </a:spcBef>
      <a:spcAft>
        <a:spcPct val="0"/>
      </a:spcAft>
      <a:defRPr sz="1600" kern="1200">
        <a:solidFill>
          <a:schemeClr val="tx1"/>
        </a:solidFill>
        <a:latin typeface="Arial" charset="0"/>
        <a:ea typeface="+mn-ea"/>
        <a:cs typeface="+mn-cs"/>
      </a:defRPr>
    </a:lvl2pPr>
    <a:lvl3pPr marL="914400" algn="l" rtl="0" fontAlgn="base">
      <a:spcBef>
        <a:spcPct val="20000"/>
      </a:spcBef>
      <a:spcAft>
        <a:spcPct val="0"/>
      </a:spcAft>
      <a:defRPr sz="1600" kern="1200">
        <a:solidFill>
          <a:schemeClr val="tx1"/>
        </a:solidFill>
        <a:latin typeface="Arial" charset="0"/>
        <a:ea typeface="+mn-ea"/>
        <a:cs typeface="+mn-cs"/>
      </a:defRPr>
    </a:lvl3pPr>
    <a:lvl4pPr marL="1371600" algn="l" rtl="0" fontAlgn="base">
      <a:spcBef>
        <a:spcPct val="20000"/>
      </a:spcBef>
      <a:spcAft>
        <a:spcPct val="0"/>
      </a:spcAft>
      <a:defRPr sz="1600" kern="1200">
        <a:solidFill>
          <a:schemeClr val="tx1"/>
        </a:solidFill>
        <a:latin typeface="Arial" charset="0"/>
        <a:ea typeface="+mn-ea"/>
        <a:cs typeface="+mn-cs"/>
      </a:defRPr>
    </a:lvl4pPr>
    <a:lvl5pPr marL="1828800" algn="l" rtl="0" fontAlgn="base">
      <a:spcBef>
        <a:spcPct val="2000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42">
          <p15:clr>
            <a:srgbClr val="A4A3A4"/>
          </p15:clr>
        </p15:guide>
        <p15:guide id="2" pos="215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72"/>
    <a:srgbClr val="005A84"/>
    <a:srgbClr val="6254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734" autoAdjust="0"/>
    <p:restoredTop sz="52768" autoAdjust="0"/>
  </p:normalViewPr>
  <p:slideViewPr>
    <p:cSldViewPr>
      <p:cViewPr varScale="1">
        <p:scale>
          <a:sx n="61" d="100"/>
          <a:sy n="61" d="100"/>
        </p:scale>
        <p:origin x="203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5" d="100"/>
          <a:sy n="75" d="100"/>
        </p:scale>
        <p:origin x="-2988" y="-96"/>
      </p:cViewPr>
      <p:guideLst>
        <p:guide orient="horz" pos="3142"/>
        <p:guide pos="215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8.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60776" cy="499510"/>
          </a:xfrm>
          <a:prstGeom prst="rect">
            <a:avLst/>
          </a:prstGeom>
        </p:spPr>
        <p:txBody>
          <a:bodyPr vert="horz" lIns="92638" tIns="46319" rIns="92638" bIns="46319" rtlCol="0"/>
          <a:lstStyle>
            <a:lvl1pPr algn="l">
              <a:defRPr sz="1200"/>
            </a:lvl1pPr>
          </a:lstStyle>
          <a:p>
            <a:endParaRPr lang="en-GB"/>
          </a:p>
        </p:txBody>
      </p:sp>
      <p:sp>
        <p:nvSpPr>
          <p:cNvPr id="3" name="Date Placeholder 2"/>
          <p:cNvSpPr>
            <a:spLocks noGrp="1"/>
          </p:cNvSpPr>
          <p:nvPr>
            <p:ph type="dt" sz="quarter" idx="1"/>
          </p:nvPr>
        </p:nvSpPr>
        <p:spPr>
          <a:xfrm>
            <a:off x="3871785" y="0"/>
            <a:ext cx="2960776" cy="499510"/>
          </a:xfrm>
          <a:prstGeom prst="rect">
            <a:avLst/>
          </a:prstGeom>
        </p:spPr>
        <p:txBody>
          <a:bodyPr vert="horz" lIns="92638" tIns="46319" rIns="92638" bIns="46319" rtlCol="0"/>
          <a:lstStyle>
            <a:lvl1pPr algn="r">
              <a:defRPr sz="1200"/>
            </a:lvl1pPr>
          </a:lstStyle>
          <a:p>
            <a:fld id="{B3341F0D-A85E-4298-816F-5AB6EAC735BA}" type="datetimeFigureOut">
              <a:rPr lang="en-GB" smtClean="0"/>
              <a:t>22/04/2014</a:t>
            </a:fld>
            <a:endParaRPr lang="en-GB"/>
          </a:p>
        </p:txBody>
      </p:sp>
      <p:sp>
        <p:nvSpPr>
          <p:cNvPr id="4" name="Footer Placeholder 3"/>
          <p:cNvSpPr>
            <a:spLocks noGrp="1"/>
          </p:cNvSpPr>
          <p:nvPr>
            <p:ph type="ftr" sz="quarter" idx="2"/>
          </p:nvPr>
        </p:nvSpPr>
        <p:spPr>
          <a:xfrm>
            <a:off x="0" y="9477920"/>
            <a:ext cx="2960776" cy="499509"/>
          </a:xfrm>
          <a:prstGeom prst="rect">
            <a:avLst/>
          </a:prstGeom>
        </p:spPr>
        <p:txBody>
          <a:bodyPr vert="horz" lIns="92638" tIns="46319" rIns="92638" bIns="46319" rtlCol="0" anchor="b"/>
          <a:lstStyle>
            <a:lvl1pPr algn="l">
              <a:defRPr sz="1200"/>
            </a:lvl1pPr>
          </a:lstStyle>
          <a:p>
            <a:endParaRPr lang="en-GB"/>
          </a:p>
        </p:txBody>
      </p:sp>
      <p:sp>
        <p:nvSpPr>
          <p:cNvPr id="5" name="Slide Number Placeholder 4"/>
          <p:cNvSpPr>
            <a:spLocks noGrp="1"/>
          </p:cNvSpPr>
          <p:nvPr>
            <p:ph type="sldNum" sz="quarter" idx="3"/>
          </p:nvPr>
        </p:nvSpPr>
        <p:spPr>
          <a:xfrm>
            <a:off x="3871785" y="9477920"/>
            <a:ext cx="2960776" cy="499509"/>
          </a:xfrm>
          <a:prstGeom prst="rect">
            <a:avLst/>
          </a:prstGeom>
        </p:spPr>
        <p:txBody>
          <a:bodyPr vert="horz" lIns="92638" tIns="46319" rIns="92638" bIns="46319" rtlCol="0" anchor="b"/>
          <a:lstStyle>
            <a:lvl1pPr algn="r">
              <a:defRPr sz="1200"/>
            </a:lvl1pPr>
          </a:lstStyle>
          <a:p>
            <a:fld id="{619DDA89-17D9-44A0-B2F0-D0F90BF6B5E8}" type="slidenum">
              <a:rPr lang="en-GB" smtClean="0"/>
              <a:t>‹#›</a:t>
            </a:fld>
            <a:endParaRPr lang="en-GB"/>
          </a:p>
        </p:txBody>
      </p:sp>
    </p:spTree>
    <p:extLst>
      <p:ext uri="{BB962C8B-B14F-4D97-AF65-F5344CB8AC3E}">
        <p14:creationId xmlns:p14="http://schemas.microsoft.com/office/powerpoint/2010/main" val="32214651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60776" cy="499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38" tIns="46319" rIns="92638" bIns="46319" numCol="1" anchor="t" anchorCtr="0" compatLnSpc="1">
            <a:prstTxWarp prst="textNoShape">
              <a:avLst/>
            </a:prstTxWarp>
          </a:bodyPr>
          <a:lstStyle>
            <a:lvl1pPr>
              <a:spcBef>
                <a:spcPct val="0"/>
              </a:spcBef>
              <a:defRPr sz="1200"/>
            </a:lvl1pPr>
          </a:lstStyle>
          <a:p>
            <a:endParaRPr lang="en-GB"/>
          </a:p>
        </p:txBody>
      </p:sp>
      <p:sp>
        <p:nvSpPr>
          <p:cNvPr id="49155" name="Rectangle 3"/>
          <p:cNvSpPr>
            <a:spLocks noGrp="1" noChangeArrowheads="1"/>
          </p:cNvSpPr>
          <p:nvPr>
            <p:ph type="dt" idx="1"/>
          </p:nvPr>
        </p:nvSpPr>
        <p:spPr bwMode="auto">
          <a:xfrm>
            <a:off x="3871785" y="0"/>
            <a:ext cx="2960776" cy="499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38" tIns="46319" rIns="92638" bIns="46319" numCol="1" anchor="t" anchorCtr="0" compatLnSpc="1">
            <a:prstTxWarp prst="textNoShape">
              <a:avLst/>
            </a:prstTxWarp>
          </a:bodyPr>
          <a:lstStyle>
            <a:lvl1pPr algn="r">
              <a:spcBef>
                <a:spcPct val="0"/>
              </a:spcBef>
              <a:defRPr sz="1200"/>
            </a:lvl1pPr>
          </a:lstStyle>
          <a:p>
            <a:endParaRPr lang="en-GB"/>
          </a:p>
        </p:txBody>
      </p:sp>
      <p:sp>
        <p:nvSpPr>
          <p:cNvPr id="49156" name="Rectangle 4"/>
          <p:cNvSpPr>
            <a:spLocks noGrp="1" noRot="1" noChangeAspect="1" noChangeArrowheads="1" noTextEdit="1"/>
          </p:cNvSpPr>
          <p:nvPr>
            <p:ph type="sldImg" idx="2"/>
          </p:nvPr>
        </p:nvSpPr>
        <p:spPr bwMode="auto">
          <a:xfrm>
            <a:off x="920750" y="747713"/>
            <a:ext cx="4992688" cy="374332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9157" name="Rectangle 5"/>
          <p:cNvSpPr>
            <a:spLocks noGrp="1" noChangeArrowheads="1"/>
          </p:cNvSpPr>
          <p:nvPr>
            <p:ph type="body" sz="quarter" idx="3"/>
          </p:nvPr>
        </p:nvSpPr>
        <p:spPr bwMode="auto">
          <a:xfrm>
            <a:off x="683256" y="4739758"/>
            <a:ext cx="5467676" cy="44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38" tIns="46319" rIns="92638" bIns="46319"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9158" name="Rectangle 6"/>
          <p:cNvSpPr>
            <a:spLocks noGrp="1" noChangeArrowheads="1"/>
          </p:cNvSpPr>
          <p:nvPr>
            <p:ph type="ftr" sz="quarter" idx="4"/>
          </p:nvPr>
        </p:nvSpPr>
        <p:spPr bwMode="auto">
          <a:xfrm>
            <a:off x="0" y="9477920"/>
            <a:ext cx="2960776" cy="499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38" tIns="46319" rIns="92638" bIns="46319" numCol="1" anchor="b" anchorCtr="0" compatLnSpc="1">
            <a:prstTxWarp prst="textNoShape">
              <a:avLst/>
            </a:prstTxWarp>
          </a:bodyPr>
          <a:lstStyle>
            <a:lvl1pPr>
              <a:spcBef>
                <a:spcPct val="0"/>
              </a:spcBef>
              <a:defRPr sz="1200"/>
            </a:lvl1pPr>
          </a:lstStyle>
          <a:p>
            <a:endParaRPr lang="en-GB"/>
          </a:p>
        </p:txBody>
      </p:sp>
      <p:sp>
        <p:nvSpPr>
          <p:cNvPr id="49159" name="Rectangle 7"/>
          <p:cNvSpPr>
            <a:spLocks noGrp="1" noChangeArrowheads="1"/>
          </p:cNvSpPr>
          <p:nvPr>
            <p:ph type="sldNum" sz="quarter" idx="5"/>
          </p:nvPr>
        </p:nvSpPr>
        <p:spPr bwMode="auto">
          <a:xfrm>
            <a:off x="3871785" y="9477920"/>
            <a:ext cx="2960776" cy="499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38" tIns="46319" rIns="92638" bIns="46319" numCol="1" anchor="b" anchorCtr="0" compatLnSpc="1">
            <a:prstTxWarp prst="textNoShape">
              <a:avLst/>
            </a:prstTxWarp>
          </a:bodyPr>
          <a:lstStyle>
            <a:lvl1pPr algn="r">
              <a:spcBef>
                <a:spcPct val="0"/>
              </a:spcBef>
              <a:defRPr sz="1200"/>
            </a:lvl1pPr>
          </a:lstStyle>
          <a:p>
            <a:fld id="{9B08F58B-8110-471A-8C39-32526D9BBCBE}" type="slidenum">
              <a:rPr lang="en-GB"/>
              <a:pPr/>
              <a:t>‹#›</a:t>
            </a:fld>
            <a:endParaRPr lang="en-GB"/>
          </a:p>
        </p:txBody>
      </p:sp>
    </p:spTree>
    <p:extLst>
      <p:ext uri="{BB962C8B-B14F-4D97-AF65-F5344CB8AC3E}">
        <p14:creationId xmlns:p14="http://schemas.microsoft.com/office/powerpoint/2010/main" val="319379350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a:t>
            </a:r>
          </a:p>
          <a:p>
            <a:r>
              <a:rPr lang="en-GB" dirty="0" smtClean="0"/>
              <a:t>                                                                                                                               </a:t>
            </a:r>
          </a:p>
          <a:p>
            <a:r>
              <a:rPr lang="en-GB" dirty="0" smtClean="0"/>
              <a:t>                                                                                                                               </a:t>
            </a:r>
          </a:p>
          <a:p>
            <a:r>
              <a:rPr lang="en-GB" dirty="0" smtClean="0"/>
              <a:t> </a:t>
            </a:r>
          </a:p>
          <a:p>
            <a:r>
              <a:rPr lang="en-GB" dirty="0" smtClean="0"/>
              <a:t> </a:t>
            </a:r>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1</a:t>
            </a:fld>
            <a:endParaRPr lang="en-GB"/>
          </a:p>
        </p:txBody>
      </p:sp>
    </p:spTree>
    <p:extLst>
      <p:ext uri="{BB962C8B-B14F-4D97-AF65-F5344CB8AC3E}">
        <p14:creationId xmlns:p14="http://schemas.microsoft.com/office/powerpoint/2010/main" val="653353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10</a:t>
            </a:fld>
            <a:endParaRPr lang="en-GB"/>
          </a:p>
        </p:txBody>
      </p:sp>
    </p:spTree>
    <p:extLst>
      <p:ext uri="{BB962C8B-B14F-4D97-AF65-F5344CB8AC3E}">
        <p14:creationId xmlns:p14="http://schemas.microsoft.com/office/powerpoint/2010/main" val="2481153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GB" dirty="0" smtClean="0"/>
          </a:p>
        </p:txBody>
      </p:sp>
      <p:sp>
        <p:nvSpPr>
          <p:cNvPr id="4" name="Slide Number Placeholder 3"/>
          <p:cNvSpPr>
            <a:spLocks noGrp="1"/>
          </p:cNvSpPr>
          <p:nvPr>
            <p:ph type="sldNum" sz="quarter" idx="10"/>
          </p:nvPr>
        </p:nvSpPr>
        <p:spPr/>
        <p:txBody>
          <a:bodyPr/>
          <a:lstStyle/>
          <a:p>
            <a:fld id="{2FA69F8E-A7C2-4367-9E56-B057235BAFEA}" type="slidenum">
              <a:rPr lang="en-GB" smtClean="0"/>
              <a:pPr/>
              <a:t>2</a:t>
            </a:fld>
            <a:endParaRPr lang="en-GB" dirty="0"/>
          </a:p>
        </p:txBody>
      </p:sp>
    </p:spTree>
    <p:extLst>
      <p:ext uri="{BB962C8B-B14F-4D97-AF65-F5344CB8AC3E}">
        <p14:creationId xmlns:p14="http://schemas.microsoft.com/office/powerpoint/2010/main" val="3853546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u="sng" dirty="0" smtClean="0"/>
          </a:p>
        </p:txBody>
      </p:sp>
      <p:sp>
        <p:nvSpPr>
          <p:cNvPr id="4" name="Slide Number Placeholder 3"/>
          <p:cNvSpPr>
            <a:spLocks noGrp="1"/>
          </p:cNvSpPr>
          <p:nvPr>
            <p:ph type="sldNum" sz="quarter" idx="10"/>
          </p:nvPr>
        </p:nvSpPr>
        <p:spPr/>
        <p:txBody>
          <a:bodyPr/>
          <a:lstStyle/>
          <a:p>
            <a:fld id="{9B08F58B-8110-471A-8C39-32526D9BBCBE}" type="slidenum">
              <a:rPr lang="en-GB" smtClean="0"/>
              <a:pPr/>
              <a:t>3</a:t>
            </a:fld>
            <a:endParaRPr lang="en-GB"/>
          </a:p>
        </p:txBody>
      </p:sp>
    </p:spTree>
    <p:extLst>
      <p:ext uri="{BB962C8B-B14F-4D97-AF65-F5344CB8AC3E}">
        <p14:creationId xmlns:p14="http://schemas.microsoft.com/office/powerpoint/2010/main" val="595280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228600" indent="-228600">
              <a:buAutoNum type="arabicParenR"/>
            </a:pPr>
            <a:endParaRPr lang="en-GB"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FA69F8E-A7C2-4367-9E56-B057235BAFEA}" type="slidenum">
              <a:rPr lang="en-GB" smtClean="0"/>
              <a:pPr/>
              <a:t>4</a:t>
            </a:fld>
            <a:endParaRPr lang="en-GB" dirty="0"/>
          </a:p>
        </p:txBody>
      </p:sp>
    </p:spTree>
    <p:extLst>
      <p:ext uri="{BB962C8B-B14F-4D97-AF65-F5344CB8AC3E}">
        <p14:creationId xmlns:p14="http://schemas.microsoft.com/office/powerpoint/2010/main" val="1285432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endParaRPr lang="en-GB"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FA69F8E-A7C2-4367-9E56-B057235BAFEA}" type="slidenum">
              <a:rPr lang="en-GB" smtClean="0"/>
              <a:pPr/>
              <a:t>5</a:t>
            </a:fld>
            <a:endParaRPr lang="en-GB" dirty="0"/>
          </a:p>
        </p:txBody>
      </p:sp>
    </p:spTree>
    <p:extLst>
      <p:ext uri="{BB962C8B-B14F-4D97-AF65-F5344CB8AC3E}">
        <p14:creationId xmlns:p14="http://schemas.microsoft.com/office/powerpoint/2010/main" val="2445382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endParaRPr lang="en-GB"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FA69F8E-A7C2-4367-9E56-B057235BAFEA}" type="slidenum">
              <a:rPr lang="en-GB" smtClean="0"/>
              <a:pPr/>
              <a:t>6</a:t>
            </a:fld>
            <a:endParaRPr lang="en-GB" dirty="0"/>
          </a:p>
        </p:txBody>
      </p:sp>
    </p:spTree>
    <p:extLst>
      <p:ext uri="{BB962C8B-B14F-4D97-AF65-F5344CB8AC3E}">
        <p14:creationId xmlns:p14="http://schemas.microsoft.com/office/powerpoint/2010/main" val="4008287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7</a:t>
            </a:fld>
            <a:endParaRPr lang="en-GB"/>
          </a:p>
        </p:txBody>
      </p:sp>
    </p:spTree>
    <p:extLst>
      <p:ext uri="{BB962C8B-B14F-4D97-AF65-F5344CB8AC3E}">
        <p14:creationId xmlns:p14="http://schemas.microsoft.com/office/powerpoint/2010/main" val="21658967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p:txBody>
      </p:sp>
      <p:sp>
        <p:nvSpPr>
          <p:cNvPr id="4" name="Slide Number Placeholder 3"/>
          <p:cNvSpPr>
            <a:spLocks noGrp="1"/>
          </p:cNvSpPr>
          <p:nvPr>
            <p:ph type="sldNum" sz="quarter" idx="10"/>
          </p:nvPr>
        </p:nvSpPr>
        <p:spPr/>
        <p:txBody>
          <a:bodyPr/>
          <a:lstStyle/>
          <a:p>
            <a:fld id="{2FA69F8E-A7C2-4367-9E56-B057235BAFEA}" type="slidenum">
              <a:rPr lang="en-GB" smtClean="0"/>
              <a:pPr/>
              <a:t>8</a:t>
            </a:fld>
            <a:endParaRPr lang="en-GB" dirty="0"/>
          </a:p>
        </p:txBody>
      </p:sp>
    </p:spTree>
    <p:extLst>
      <p:ext uri="{BB962C8B-B14F-4D97-AF65-F5344CB8AC3E}">
        <p14:creationId xmlns:p14="http://schemas.microsoft.com/office/powerpoint/2010/main" val="741551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9</a:t>
            </a:fld>
            <a:endParaRPr lang="en-GB"/>
          </a:p>
        </p:txBody>
      </p:sp>
    </p:spTree>
    <p:extLst>
      <p:ext uri="{BB962C8B-B14F-4D97-AF65-F5344CB8AC3E}">
        <p14:creationId xmlns:p14="http://schemas.microsoft.com/office/powerpoint/2010/main" val="21938662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179388" y="260350"/>
            <a:ext cx="7772400" cy="900113"/>
          </a:xfrm>
        </p:spPr>
        <p:txBody>
          <a:bodyPr/>
          <a:lstStyle>
            <a:lvl1pPr algn="l">
              <a:defRPr sz="3100">
                <a:solidFill>
                  <a:schemeClr val="bg1"/>
                </a:solidFill>
              </a:defRPr>
            </a:lvl1pPr>
          </a:lstStyle>
          <a:p>
            <a:pPr lvl="0"/>
            <a:r>
              <a:rPr lang="en-US" noProof="0" smtClean="0"/>
              <a:t>Click to edit Master title style</a:t>
            </a:r>
            <a:endParaRPr lang="en-GB" noProof="0" smtClean="0"/>
          </a:p>
        </p:txBody>
      </p:sp>
      <p:sp>
        <p:nvSpPr>
          <p:cNvPr id="7183" name="Rectangle 15"/>
          <p:cNvSpPr>
            <a:spLocks noGrp="1" noChangeArrowheads="1"/>
          </p:cNvSpPr>
          <p:nvPr>
            <p:ph type="subTitle" sz="quarter" idx="1"/>
          </p:nvPr>
        </p:nvSpPr>
        <p:spPr>
          <a:xfrm>
            <a:off x="1371600" y="3886200"/>
            <a:ext cx="6400800" cy="1752600"/>
          </a:xfrm>
        </p:spPr>
        <p:txBody>
          <a:bodyPr/>
          <a:lstStyle>
            <a:lvl1pPr marL="0" indent="0">
              <a:buFontTx/>
              <a:buNone/>
              <a:defRPr sz="1600"/>
            </a:lvl1pPr>
          </a:lstStyle>
          <a:p>
            <a:pPr lvl="0"/>
            <a:r>
              <a:rPr lang="en-US" noProof="0" smtClean="0"/>
              <a:t>Click to edit Master subtitle style</a:t>
            </a:r>
            <a:endParaRPr lang="en-GB" noProof="0" smtClean="0"/>
          </a:p>
        </p:txBody>
      </p:sp>
      <p:pic>
        <p:nvPicPr>
          <p:cNvPr id="5" name="Picture 10"/>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A2440DFC-67B0-422D-9C59-1FEC81CD4A81}" type="slidenum">
              <a:rPr lang="en-GB"/>
              <a:pPr/>
              <a:t>‹#›</a:t>
            </a:fld>
            <a:endParaRPr lang="en-GB"/>
          </a:p>
        </p:txBody>
      </p:sp>
    </p:spTree>
    <p:extLst>
      <p:ext uri="{BB962C8B-B14F-4D97-AF65-F5344CB8AC3E}">
        <p14:creationId xmlns:p14="http://schemas.microsoft.com/office/powerpoint/2010/main" val="3956584591"/>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0126658-B049-4E8F-BCE9-E85FBDC13914}" type="slidenum">
              <a:rPr lang="en-GB"/>
              <a:pPr/>
              <a:t>‹#›</a:t>
            </a:fld>
            <a:endParaRPr lang="en-GB"/>
          </a:p>
        </p:txBody>
      </p:sp>
    </p:spTree>
    <p:extLst>
      <p:ext uri="{BB962C8B-B14F-4D97-AF65-F5344CB8AC3E}">
        <p14:creationId xmlns:p14="http://schemas.microsoft.com/office/powerpoint/2010/main" val="750418045"/>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F9715E7-7F15-4385-B3E9-E958AC14EFA4}" type="slidenum">
              <a:rPr lang="en-GB"/>
              <a:pPr/>
              <a:t>‹#›</a:t>
            </a:fld>
            <a:endParaRPr lang="en-GB"/>
          </a:p>
        </p:txBody>
      </p:sp>
    </p:spTree>
    <p:extLst>
      <p:ext uri="{BB962C8B-B14F-4D97-AF65-F5344CB8AC3E}">
        <p14:creationId xmlns:p14="http://schemas.microsoft.com/office/powerpoint/2010/main" val="3167092915"/>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6A28D524-77AF-49E3-B43A-F99B38578CC6}" type="slidenum">
              <a:rPr lang="en-GB"/>
              <a:pPr/>
              <a:t>‹#›</a:t>
            </a:fld>
            <a:endParaRPr lang="en-GB"/>
          </a:p>
        </p:txBody>
      </p:sp>
    </p:spTree>
    <p:extLst>
      <p:ext uri="{BB962C8B-B14F-4D97-AF65-F5344CB8AC3E}">
        <p14:creationId xmlns:p14="http://schemas.microsoft.com/office/powerpoint/2010/main" val="2903379383"/>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7A8B3407-D756-4AE5-9A54-B1E725457CFC}" type="slidenum">
              <a:rPr lang="en-GB"/>
              <a:pPr/>
              <a:t>‹#›</a:t>
            </a:fld>
            <a:endParaRPr lang="en-GB"/>
          </a:p>
        </p:txBody>
      </p:sp>
    </p:spTree>
    <p:extLst>
      <p:ext uri="{BB962C8B-B14F-4D97-AF65-F5344CB8AC3E}">
        <p14:creationId xmlns:p14="http://schemas.microsoft.com/office/powerpoint/2010/main" val="3560281164"/>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E1180231-0F4D-4B62-AE04-230C2DCD2F47}" type="slidenum">
              <a:rPr lang="en-GB"/>
              <a:pPr/>
              <a:t>‹#›</a:t>
            </a:fld>
            <a:endParaRPr lang="en-GB"/>
          </a:p>
        </p:txBody>
      </p:sp>
    </p:spTree>
    <p:extLst>
      <p:ext uri="{BB962C8B-B14F-4D97-AF65-F5344CB8AC3E}">
        <p14:creationId xmlns:p14="http://schemas.microsoft.com/office/powerpoint/2010/main" val="899488462"/>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5954A853-2958-4E99-AB4D-D417C77C8EF3}" type="slidenum">
              <a:rPr lang="en-GB"/>
              <a:pPr/>
              <a:t>‹#›</a:t>
            </a:fld>
            <a:endParaRPr lang="en-GB"/>
          </a:p>
        </p:txBody>
      </p:sp>
    </p:spTree>
    <p:extLst>
      <p:ext uri="{BB962C8B-B14F-4D97-AF65-F5344CB8AC3E}">
        <p14:creationId xmlns:p14="http://schemas.microsoft.com/office/powerpoint/2010/main" val="3952743856"/>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F457715A-3EA8-4203-8D9C-970E04A360B2}" type="slidenum">
              <a:rPr lang="en-GB"/>
              <a:pPr/>
              <a:t>‹#›</a:t>
            </a:fld>
            <a:endParaRPr lang="en-GB"/>
          </a:p>
        </p:txBody>
      </p:sp>
    </p:spTree>
    <p:extLst>
      <p:ext uri="{BB962C8B-B14F-4D97-AF65-F5344CB8AC3E}">
        <p14:creationId xmlns:p14="http://schemas.microsoft.com/office/powerpoint/2010/main" val="1996830114"/>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40718941-4C3F-4FA0-8FE7-393E2A3A9CC4}" type="slidenum">
              <a:rPr lang="en-GB"/>
              <a:pPr/>
              <a:t>‹#›</a:t>
            </a:fld>
            <a:endParaRPr lang="en-GB"/>
          </a:p>
        </p:txBody>
      </p:sp>
    </p:spTree>
    <p:extLst>
      <p:ext uri="{BB962C8B-B14F-4D97-AF65-F5344CB8AC3E}">
        <p14:creationId xmlns:p14="http://schemas.microsoft.com/office/powerpoint/2010/main" val="463668736"/>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57F5F8F3-1292-4E74-8EA9-5A3FEBE3A9D9}" type="slidenum">
              <a:rPr lang="en-GB"/>
              <a:pPr/>
              <a:t>‹#›</a:t>
            </a:fld>
            <a:endParaRPr lang="en-GB"/>
          </a:p>
        </p:txBody>
      </p:sp>
    </p:spTree>
    <p:extLst>
      <p:ext uri="{BB962C8B-B14F-4D97-AF65-F5344CB8AC3E}">
        <p14:creationId xmlns:p14="http://schemas.microsoft.com/office/powerpoint/2010/main" val="1125371211"/>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BCB7187-D852-4D42-AE24-14DF74CC5410}" type="slidenum">
              <a:rPr lang="en-GB"/>
              <a:pPr/>
              <a:t>‹#›</a:t>
            </a:fld>
            <a:endParaRPr lang="en-GB"/>
          </a:p>
        </p:txBody>
      </p:sp>
    </p:spTree>
    <p:extLst>
      <p:ext uri="{BB962C8B-B14F-4D97-AF65-F5344CB8AC3E}">
        <p14:creationId xmlns:p14="http://schemas.microsoft.com/office/powerpoint/2010/main" val="207387837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22C825C6-4DB0-4BDF-B1FA-5E0A2CA15371}" type="slidenum">
              <a:rPr lang="en-GB"/>
              <a:pPr/>
              <a:t>‹#›</a:t>
            </a:fld>
            <a:endParaRPr lang="en-GB"/>
          </a:p>
        </p:txBody>
      </p:sp>
    </p:spTree>
    <p:extLst>
      <p:ext uri="{BB962C8B-B14F-4D97-AF65-F5344CB8AC3E}">
        <p14:creationId xmlns:p14="http://schemas.microsoft.com/office/powerpoint/2010/main" val="3705884173"/>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06BF886-EC82-4C01-9CD7-DD3FEE4C654A}" type="slidenum">
              <a:rPr lang="en-GB"/>
              <a:pPr/>
              <a:t>‹#›</a:t>
            </a:fld>
            <a:endParaRPr lang="en-GB"/>
          </a:p>
        </p:txBody>
      </p:sp>
    </p:spTree>
    <p:extLst>
      <p:ext uri="{BB962C8B-B14F-4D97-AF65-F5344CB8AC3E}">
        <p14:creationId xmlns:p14="http://schemas.microsoft.com/office/powerpoint/2010/main" val="1112162734"/>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564059B-FA33-494A-92CF-4650BFFEDDF5}" type="slidenum">
              <a:rPr lang="en-GB"/>
              <a:pPr/>
              <a:t>‹#›</a:t>
            </a:fld>
            <a:endParaRPr lang="en-GB"/>
          </a:p>
        </p:txBody>
      </p:sp>
    </p:spTree>
    <p:extLst>
      <p:ext uri="{BB962C8B-B14F-4D97-AF65-F5344CB8AC3E}">
        <p14:creationId xmlns:p14="http://schemas.microsoft.com/office/powerpoint/2010/main" val="858860807"/>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328A6B4-AC02-4FC4-ACE8-68AE18E34C28}" type="slidenum">
              <a:rPr lang="en-GB"/>
              <a:pPr/>
              <a:t>‹#›</a:t>
            </a:fld>
            <a:endParaRPr lang="en-GB"/>
          </a:p>
        </p:txBody>
      </p:sp>
    </p:spTree>
    <p:extLst>
      <p:ext uri="{BB962C8B-B14F-4D97-AF65-F5344CB8AC3E}">
        <p14:creationId xmlns:p14="http://schemas.microsoft.com/office/powerpoint/2010/main" val="46349559"/>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4DDF2A9-4545-4F68-AA52-D067D7E5AB61}" type="slidenum">
              <a:rPr lang="en-GB"/>
              <a:pPr/>
              <a:t>‹#›</a:t>
            </a:fld>
            <a:endParaRPr lang="en-GB"/>
          </a:p>
        </p:txBody>
      </p:sp>
    </p:spTree>
    <p:extLst>
      <p:ext uri="{BB962C8B-B14F-4D97-AF65-F5344CB8AC3E}">
        <p14:creationId xmlns:p14="http://schemas.microsoft.com/office/powerpoint/2010/main" val="2554408805"/>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D2281B28-AECA-4F24-8167-12A6AB2E857B}" type="slidenum">
              <a:rPr lang="en-GB"/>
              <a:pPr/>
              <a:t>‹#›</a:t>
            </a:fld>
            <a:endParaRPr lang="en-GB"/>
          </a:p>
        </p:txBody>
      </p:sp>
    </p:spTree>
    <p:extLst>
      <p:ext uri="{BB962C8B-B14F-4D97-AF65-F5344CB8AC3E}">
        <p14:creationId xmlns:p14="http://schemas.microsoft.com/office/powerpoint/2010/main" val="1792850932"/>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6334CE75-A166-459D-BD64-0F3F0F5CBC68}" type="slidenum">
              <a:rPr lang="en-GB"/>
              <a:pPr/>
              <a:t>‹#›</a:t>
            </a:fld>
            <a:endParaRPr lang="en-GB"/>
          </a:p>
        </p:txBody>
      </p:sp>
    </p:spTree>
    <p:extLst>
      <p:ext uri="{BB962C8B-B14F-4D97-AF65-F5344CB8AC3E}">
        <p14:creationId xmlns:p14="http://schemas.microsoft.com/office/powerpoint/2010/main" val="1527113913"/>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1533B51C-CC9B-4C08-B3E2-3385872B6C26}" type="slidenum">
              <a:rPr lang="en-GB"/>
              <a:pPr/>
              <a:t>‹#›</a:t>
            </a:fld>
            <a:endParaRPr lang="en-GB"/>
          </a:p>
        </p:txBody>
      </p:sp>
    </p:spTree>
    <p:extLst>
      <p:ext uri="{BB962C8B-B14F-4D97-AF65-F5344CB8AC3E}">
        <p14:creationId xmlns:p14="http://schemas.microsoft.com/office/powerpoint/2010/main" val="2098721392"/>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1D3301E7-540B-4392-BB4B-C303F55EBB67}" type="slidenum">
              <a:rPr lang="en-GB"/>
              <a:pPr/>
              <a:t>‹#›</a:t>
            </a:fld>
            <a:endParaRPr lang="en-GB"/>
          </a:p>
        </p:txBody>
      </p:sp>
    </p:spTree>
    <p:extLst>
      <p:ext uri="{BB962C8B-B14F-4D97-AF65-F5344CB8AC3E}">
        <p14:creationId xmlns:p14="http://schemas.microsoft.com/office/powerpoint/2010/main" val="4261333326"/>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FFD5F1C4-4D67-4681-8EB1-0B29CA3CFD5C}" type="slidenum">
              <a:rPr lang="en-GB"/>
              <a:pPr/>
              <a:t>‹#›</a:t>
            </a:fld>
            <a:endParaRPr lang="en-GB"/>
          </a:p>
        </p:txBody>
      </p:sp>
    </p:spTree>
    <p:extLst>
      <p:ext uri="{BB962C8B-B14F-4D97-AF65-F5344CB8AC3E}">
        <p14:creationId xmlns:p14="http://schemas.microsoft.com/office/powerpoint/2010/main" val="1766005208"/>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2BF7EEF5-1D13-4B8C-AA77-B4E3003EDB3B}" type="slidenum">
              <a:rPr lang="en-GB"/>
              <a:pPr/>
              <a:t>‹#›</a:t>
            </a:fld>
            <a:endParaRPr lang="en-GB"/>
          </a:p>
        </p:txBody>
      </p:sp>
    </p:spTree>
    <p:extLst>
      <p:ext uri="{BB962C8B-B14F-4D97-AF65-F5344CB8AC3E}">
        <p14:creationId xmlns:p14="http://schemas.microsoft.com/office/powerpoint/2010/main" val="117066867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247" name="Rectangle 7"/>
          <p:cNvSpPr>
            <a:spLocks noGrp="1" noChangeArrowheads="1"/>
          </p:cNvSpPr>
          <p:nvPr>
            <p:ph type="ctrTitle"/>
          </p:nvPr>
        </p:nvSpPr>
        <p:spPr>
          <a:xfrm>
            <a:off x="179388" y="260350"/>
            <a:ext cx="7772400" cy="900113"/>
          </a:xfrm>
        </p:spPr>
        <p:txBody>
          <a:bodyPr/>
          <a:lstStyle>
            <a:lvl1pPr algn="l">
              <a:defRPr sz="3100">
                <a:solidFill>
                  <a:schemeClr val="bg1"/>
                </a:solidFill>
              </a:defRPr>
            </a:lvl1pPr>
          </a:lstStyle>
          <a:p>
            <a:pPr lvl="0"/>
            <a:r>
              <a:rPr lang="en-GB" noProof="0" smtClean="0"/>
              <a:t>Click to edit Master title style</a:t>
            </a:r>
          </a:p>
        </p:txBody>
      </p:sp>
      <p:sp>
        <p:nvSpPr>
          <p:cNvPr id="10248" name="Rectangle 8"/>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GB" noProof="0" smtClean="0"/>
              <a:t>Click to edit Master subtitle style</a:t>
            </a:r>
          </a:p>
        </p:txBody>
      </p:sp>
      <p:pic>
        <p:nvPicPr>
          <p:cNvPr id="10250" name="Picture 10" descr="UofH w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97725" y="358775"/>
            <a:ext cx="1485900" cy="8239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065E4A2-CCFF-4FCB-AAC8-E035A3C8875E}" type="slidenum">
              <a:rPr lang="en-GB"/>
              <a:pPr/>
              <a:t>‹#›</a:t>
            </a:fld>
            <a:endParaRPr lang="en-GB"/>
          </a:p>
        </p:txBody>
      </p:sp>
    </p:spTree>
    <p:extLst>
      <p:ext uri="{BB962C8B-B14F-4D97-AF65-F5344CB8AC3E}">
        <p14:creationId xmlns:p14="http://schemas.microsoft.com/office/powerpoint/2010/main" val="2415934032"/>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2FA23D32-56B8-44E9-8AC4-A35E2D91055B}" type="slidenum">
              <a:rPr lang="en-GB"/>
              <a:pPr/>
              <a:t>‹#›</a:t>
            </a:fld>
            <a:endParaRPr lang="en-GB"/>
          </a:p>
        </p:txBody>
      </p:sp>
    </p:spTree>
    <p:extLst>
      <p:ext uri="{BB962C8B-B14F-4D97-AF65-F5344CB8AC3E}">
        <p14:creationId xmlns:p14="http://schemas.microsoft.com/office/powerpoint/2010/main" val="862528187"/>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8E3EA27-8120-4D60-8851-0D25D37B2FD3}" type="slidenum">
              <a:rPr lang="en-GB"/>
              <a:pPr/>
              <a:t>‹#›</a:t>
            </a:fld>
            <a:endParaRPr lang="en-GB"/>
          </a:p>
        </p:txBody>
      </p:sp>
    </p:spTree>
    <p:extLst>
      <p:ext uri="{BB962C8B-B14F-4D97-AF65-F5344CB8AC3E}">
        <p14:creationId xmlns:p14="http://schemas.microsoft.com/office/powerpoint/2010/main" val="1862590987"/>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B93CFECB-46E5-41E1-A256-427737B2F8A2}" type="slidenum">
              <a:rPr lang="en-GB"/>
              <a:pPr/>
              <a:t>‹#›</a:t>
            </a:fld>
            <a:endParaRPr lang="en-GB"/>
          </a:p>
        </p:txBody>
      </p:sp>
    </p:spTree>
    <p:extLst>
      <p:ext uri="{BB962C8B-B14F-4D97-AF65-F5344CB8AC3E}">
        <p14:creationId xmlns:p14="http://schemas.microsoft.com/office/powerpoint/2010/main" val="1474994378"/>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8E293F74-7021-4CF9-9FC2-7162493469D1}" type="slidenum">
              <a:rPr lang="en-GB"/>
              <a:pPr/>
              <a:t>‹#›</a:t>
            </a:fld>
            <a:endParaRPr lang="en-GB"/>
          </a:p>
        </p:txBody>
      </p:sp>
    </p:spTree>
    <p:extLst>
      <p:ext uri="{BB962C8B-B14F-4D97-AF65-F5344CB8AC3E}">
        <p14:creationId xmlns:p14="http://schemas.microsoft.com/office/powerpoint/2010/main" val="3240424432"/>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83348F2F-C8BE-4DDA-B5DD-384D938676E7}" type="slidenum">
              <a:rPr lang="en-GB"/>
              <a:pPr/>
              <a:t>‹#›</a:t>
            </a:fld>
            <a:endParaRPr lang="en-GB"/>
          </a:p>
        </p:txBody>
      </p:sp>
    </p:spTree>
    <p:extLst>
      <p:ext uri="{BB962C8B-B14F-4D97-AF65-F5344CB8AC3E}">
        <p14:creationId xmlns:p14="http://schemas.microsoft.com/office/powerpoint/2010/main" val="4156963287"/>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A0C03ADC-9B3F-4A68-84F1-19795BD23BA2}" type="slidenum">
              <a:rPr lang="en-GB"/>
              <a:pPr/>
              <a:t>‹#›</a:t>
            </a:fld>
            <a:endParaRPr lang="en-GB"/>
          </a:p>
        </p:txBody>
      </p:sp>
    </p:spTree>
    <p:extLst>
      <p:ext uri="{BB962C8B-B14F-4D97-AF65-F5344CB8AC3E}">
        <p14:creationId xmlns:p14="http://schemas.microsoft.com/office/powerpoint/2010/main" val="2063886118"/>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7BB232BB-B57E-44EE-B4C4-0C5B2298D3A9}" type="slidenum">
              <a:rPr lang="en-GB"/>
              <a:pPr/>
              <a:t>‹#›</a:t>
            </a:fld>
            <a:endParaRPr lang="en-GB"/>
          </a:p>
        </p:txBody>
      </p:sp>
    </p:spTree>
    <p:extLst>
      <p:ext uri="{BB962C8B-B14F-4D97-AF65-F5344CB8AC3E}">
        <p14:creationId xmlns:p14="http://schemas.microsoft.com/office/powerpoint/2010/main" val="1515180986"/>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C0C38A18-85D8-4177-9BDC-54314E392F61}" type="slidenum">
              <a:rPr lang="en-GB"/>
              <a:pPr/>
              <a:t>‹#›</a:t>
            </a:fld>
            <a:endParaRPr lang="en-GB"/>
          </a:p>
        </p:txBody>
      </p:sp>
    </p:spTree>
    <p:extLst>
      <p:ext uri="{BB962C8B-B14F-4D97-AF65-F5344CB8AC3E}">
        <p14:creationId xmlns:p14="http://schemas.microsoft.com/office/powerpoint/2010/main" val="1944988296"/>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E0DAA945-16C2-42DF-9D2C-1D2CF54AD300}" type="slidenum">
              <a:rPr lang="en-GB"/>
              <a:pPr/>
              <a:t>‹#›</a:t>
            </a:fld>
            <a:endParaRPr lang="en-GB"/>
          </a:p>
        </p:txBody>
      </p:sp>
    </p:spTree>
    <p:extLst>
      <p:ext uri="{BB962C8B-B14F-4D97-AF65-F5344CB8AC3E}">
        <p14:creationId xmlns:p14="http://schemas.microsoft.com/office/powerpoint/2010/main" val="33204796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3F803C4-D98C-4E77-8137-FC19D285E8CB}" type="slidenum">
              <a:rPr lang="en-GB"/>
              <a:pPr/>
              <a:t>‹#›</a:t>
            </a:fld>
            <a:endParaRPr lang="en-GB"/>
          </a:p>
        </p:txBody>
      </p:sp>
    </p:spTree>
    <p:extLst>
      <p:ext uri="{BB962C8B-B14F-4D97-AF65-F5344CB8AC3E}">
        <p14:creationId xmlns:p14="http://schemas.microsoft.com/office/powerpoint/2010/main" val="1999247450"/>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88C00B5A-5E76-4ACC-9B62-1F2C2F6495D4}" type="slidenum">
              <a:rPr lang="en-GB"/>
              <a:pPr/>
              <a:t>‹#›</a:t>
            </a:fld>
            <a:endParaRPr lang="en-GB"/>
          </a:p>
        </p:txBody>
      </p:sp>
    </p:spTree>
    <p:extLst>
      <p:ext uri="{BB962C8B-B14F-4D97-AF65-F5344CB8AC3E}">
        <p14:creationId xmlns:p14="http://schemas.microsoft.com/office/powerpoint/2010/main" val="1508870502"/>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C0BE50E4-7386-4EF7-BCFA-04293EB0970D}" type="slidenum">
              <a:rPr lang="en-GB"/>
              <a:pPr/>
              <a:t>‹#›</a:t>
            </a:fld>
            <a:endParaRPr lang="en-GB"/>
          </a:p>
        </p:txBody>
      </p:sp>
    </p:spTree>
    <p:extLst>
      <p:ext uri="{BB962C8B-B14F-4D97-AF65-F5344CB8AC3E}">
        <p14:creationId xmlns:p14="http://schemas.microsoft.com/office/powerpoint/2010/main" val="373146862"/>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15C8D540-9AE3-4C08-8E6B-5DB1B0573D86}" type="slidenum">
              <a:rPr lang="en-GB"/>
              <a:pPr/>
              <a:t>‹#›</a:t>
            </a:fld>
            <a:endParaRPr lang="en-GB"/>
          </a:p>
        </p:txBody>
      </p:sp>
    </p:spTree>
    <p:extLst>
      <p:ext uri="{BB962C8B-B14F-4D97-AF65-F5344CB8AC3E}">
        <p14:creationId xmlns:p14="http://schemas.microsoft.com/office/powerpoint/2010/main" val="1428921386"/>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BE22D63-2B77-4421-BADE-3CA05F1AA0C8}" type="slidenum">
              <a:rPr lang="en-GB"/>
              <a:pPr/>
              <a:t>‹#›</a:t>
            </a:fld>
            <a:endParaRPr lang="en-GB"/>
          </a:p>
        </p:txBody>
      </p:sp>
    </p:spTree>
    <p:extLst>
      <p:ext uri="{BB962C8B-B14F-4D97-AF65-F5344CB8AC3E}">
        <p14:creationId xmlns:p14="http://schemas.microsoft.com/office/powerpoint/2010/main" val="4247621633"/>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59D6CDA-834E-4F52-A125-B9A39CDDD99F}" type="slidenum">
              <a:rPr lang="en-GB"/>
              <a:pPr/>
              <a:t>‹#›</a:t>
            </a:fld>
            <a:endParaRPr lang="en-GB"/>
          </a:p>
        </p:txBody>
      </p:sp>
    </p:spTree>
    <p:extLst>
      <p:ext uri="{BB962C8B-B14F-4D97-AF65-F5344CB8AC3E}">
        <p14:creationId xmlns:p14="http://schemas.microsoft.com/office/powerpoint/2010/main" val="2249395181"/>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2998750-9666-4370-B7EB-E178DAA21813}" type="slidenum">
              <a:rPr lang="en-GB"/>
              <a:pPr/>
              <a:t>‹#›</a:t>
            </a:fld>
            <a:endParaRPr lang="en-GB"/>
          </a:p>
        </p:txBody>
      </p:sp>
    </p:spTree>
    <p:extLst>
      <p:ext uri="{BB962C8B-B14F-4D97-AF65-F5344CB8AC3E}">
        <p14:creationId xmlns:p14="http://schemas.microsoft.com/office/powerpoint/2010/main" val="1832574424"/>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D7692FEE-07D8-4298-84D9-F37DC54E4FA3}" type="slidenum">
              <a:rPr lang="en-GB"/>
              <a:pPr/>
              <a:t>‹#›</a:t>
            </a:fld>
            <a:endParaRPr lang="en-GB"/>
          </a:p>
        </p:txBody>
      </p:sp>
    </p:spTree>
    <p:extLst>
      <p:ext uri="{BB962C8B-B14F-4D97-AF65-F5344CB8AC3E}">
        <p14:creationId xmlns:p14="http://schemas.microsoft.com/office/powerpoint/2010/main" val="2207737647"/>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0164E1C3-C8F9-40DB-98F9-E820DBCFB2C7}" type="slidenum">
              <a:rPr lang="en-GB"/>
              <a:pPr/>
              <a:t>‹#›</a:t>
            </a:fld>
            <a:endParaRPr lang="en-GB"/>
          </a:p>
        </p:txBody>
      </p:sp>
    </p:spTree>
    <p:extLst>
      <p:ext uri="{BB962C8B-B14F-4D97-AF65-F5344CB8AC3E}">
        <p14:creationId xmlns:p14="http://schemas.microsoft.com/office/powerpoint/2010/main" val="4209209074"/>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32EADD06-C201-4CDB-A46F-0EAE80920231}" type="slidenum">
              <a:rPr lang="en-GB"/>
              <a:pPr/>
              <a:t>‹#›</a:t>
            </a:fld>
            <a:endParaRPr lang="en-GB"/>
          </a:p>
        </p:txBody>
      </p:sp>
    </p:spTree>
    <p:extLst>
      <p:ext uri="{BB962C8B-B14F-4D97-AF65-F5344CB8AC3E}">
        <p14:creationId xmlns:p14="http://schemas.microsoft.com/office/powerpoint/2010/main" val="1008073932"/>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B08B8DC8-7506-407C-BBAC-09CF10E8FEE4}" type="slidenum">
              <a:rPr lang="en-GB"/>
              <a:pPr/>
              <a:t>‹#›</a:t>
            </a:fld>
            <a:endParaRPr lang="en-GB"/>
          </a:p>
        </p:txBody>
      </p:sp>
    </p:spTree>
    <p:extLst>
      <p:ext uri="{BB962C8B-B14F-4D97-AF65-F5344CB8AC3E}">
        <p14:creationId xmlns:p14="http://schemas.microsoft.com/office/powerpoint/2010/main" val="135597329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ED9D9C57-22A2-4999-A4F2-8684CFAC7EAD}" type="slidenum">
              <a:rPr lang="en-GB"/>
              <a:pPr/>
              <a:t>‹#›</a:t>
            </a:fld>
            <a:endParaRPr lang="en-GB"/>
          </a:p>
        </p:txBody>
      </p:sp>
    </p:spTree>
    <p:extLst>
      <p:ext uri="{BB962C8B-B14F-4D97-AF65-F5344CB8AC3E}">
        <p14:creationId xmlns:p14="http://schemas.microsoft.com/office/powerpoint/2010/main" val="665834745"/>
      </p:ext>
    </p:extLst>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AEC1E123-27B4-48F1-B88D-E6A645235004}" type="slidenum">
              <a:rPr lang="en-GB"/>
              <a:pPr/>
              <a:t>‹#›</a:t>
            </a:fld>
            <a:endParaRPr lang="en-GB"/>
          </a:p>
        </p:txBody>
      </p:sp>
    </p:spTree>
    <p:extLst>
      <p:ext uri="{BB962C8B-B14F-4D97-AF65-F5344CB8AC3E}">
        <p14:creationId xmlns:p14="http://schemas.microsoft.com/office/powerpoint/2010/main" val="48985854"/>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06E1676D-F49E-42B8-8ADB-0A8CA1F6F758}" type="slidenum">
              <a:rPr lang="en-GB"/>
              <a:pPr/>
              <a:t>‹#›</a:t>
            </a:fld>
            <a:endParaRPr lang="en-GB"/>
          </a:p>
        </p:txBody>
      </p:sp>
    </p:spTree>
    <p:extLst>
      <p:ext uri="{BB962C8B-B14F-4D97-AF65-F5344CB8AC3E}">
        <p14:creationId xmlns:p14="http://schemas.microsoft.com/office/powerpoint/2010/main" val="2891952108"/>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158C6342-F35C-45E3-AAB2-828857B319D2}" type="slidenum">
              <a:rPr lang="en-GB"/>
              <a:pPr/>
              <a:t>‹#›</a:t>
            </a:fld>
            <a:endParaRPr lang="en-GB"/>
          </a:p>
        </p:txBody>
      </p:sp>
    </p:spTree>
    <p:extLst>
      <p:ext uri="{BB962C8B-B14F-4D97-AF65-F5344CB8AC3E}">
        <p14:creationId xmlns:p14="http://schemas.microsoft.com/office/powerpoint/2010/main" val="1509987078"/>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85E58E8-154D-43DA-BC1C-8C20526C6B67}" type="slidenum">
              <a:rPr lang="en-GB"/>
              <a:pPr/>
              <a:t>‹#›</a:t>
            </a:fld>
            <a:endParaRPr lang="en-GB"/>
          </a:p>
        </p:txBody>
      </p:sp>
    </p:spTree>
    <p:extLst>
      <p:ext uri="{BB962C8B-B14F-4D97-AF65-F5344CB8AC3E}">
        <p14:creationId xmlns:p14="http://schemas.microsoft.com/office/powerpoint/2010/main" val="357629701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86D26DE0-C4FA-460A-9762-3B113B41ED0F}" type="slidenum">
              <a:rPr lang="en-GB"/>
              <a:pPr/>
              <a:t>‹#›</a:t>
            </a:fld>
            <a:endParaRPr lang="en-GB"/>
          </a:p>
        </p:txBody>
      </p:sp>
    </p:spTree>
    <p:extLst>
      <p:ext uri="{BB962C8B-B14F-4D97-AF65-F5344CB8AC3E}">
        <p14:creationId xmlns:p14="http://schemas.microsoft.com/office/powerpoint/2010/main" val="185036267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8AE42D25-C358-498B-9EDC-780A31CB7210}" type="slidenum">
              <a:rPr lang="en-GB"/>
              <a:pPr/>
              <a:t>‹#›</a:t>
            </a:fld>
            <a:endParaRPr lang="en-GB"/>
          </a:p>
        </p:txBody>
      </p:sp>
    </p:spTree>
    <p:extLst>
      <p:ext uri="{BB962C8B-B14F-4D97-AF65-F5344CB8AC3E}">
        <p14:creationId xmlns:p14="http://schemas.microsoft.com/office/powerpoint/2010/main" val="164923398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DA21FCDC-A223-4810-8C2B-23AD22435CDE}" type="slidenum">
              <a:rPr lang="en-GB"/>
              <a:pPr/>
              <a:t>‹#›</a:t>
            </a:fld>
            <a:endParaRPr lang="en-GB"/>
          </a:p>
        </p:txBody>
      </p:sp>
    </p:spTree>
    <p:extLst>
      <p:ext uri="{BB962C8B-B14F-4D97-AF65-F5344CB8AC3E}">
        <p14:creationId xmlns:p14="http://schemas.microsoft.com/office/powerpoint/2010/main" val="149466206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5C3E72B8-A5C9-4A0C-9B75-B96977DCBF0A}" type="slidenum">
              <a:rPr lang="en-GB"/>
              <a:pPr/>
              <a:t>‹#›</a:t>
            </a:fld>
            <a:endParaRPr lang="en-GB"/>
          </a:p>
        </p:txBody>
      </p:sp>
    </p:spTree>
    <p:extLst>
      <p:ext uri="{BB962C8B-B14F-4D97-AF65-F5344CB8AC3E}">
        <p14:creationId xmlns:p14="http://schemas.microsoft.com/office/powerpoint/2010/main" val="196300786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C6FED594-7A98-4533-A581-07880F6D8F6B}" type="slidenum">
              <a:rPr lang="en-GB"/>
              <a:pPr/>
              <a:t>‹#›</a:t>
            </a:fld>
            <a:endParaRPr lang="en-GB"/>
          </a:p>
        </p:txBody>
      </p:sp>
    </p:spTree>
    <p:extLst>
      <p:ext uri="{BB962C8B-B14F-4D97-AF65-F5344CB8AC3E}">
        <p14:creationId xmlns:p14="http://schemas.microsoft.com/office/powerpoint/2010/main" val="76614997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7AC57A62-FEB3-4A61-B469-042EBFF81C38}" type="slidenum">
              <a:rPr lang="en-GB"/>
              <a:pPr/>
              <a:t>‹#›</a:t>
            </a:fld>
            <a:endParaRPr lang="en-GB"/>
          </a:p>
        </p:txBody>
      </p:sp>
    </p:spTree>
    <p:extLst>
      <p:ext uri="{BB962C8B-B14F-4D97-AF65-F5344CB8AC3E}">
        <p14:creationId xmlns:p14="http://schemas.microsoft.com/office/powerpoint/2010/main" val="258758476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F0630875-5A31-4AE7-8D92-8AE75ED427AE}" type="slidenum">
              <a:rPr lang="en-GB"/>
              <a:pPr/>
              <a:t>‹#›</a:t>
            </a:fld>
            <a:endParaRPr lang="en-GB"/>
          </a:p>
        </p:txBody>
      </p:sp>
    </p:spTree>
    <p:extLst>
      <p:ext uri="{BB962C8B-B14F-4D97-AF65-F5344CB8AC3E}">
        <p14:creationId xmlns:p14="http://schemas.microsoft.com/office/powerpoint/2010/main" val="340424550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0AD7281E-D683-4FE0-8BB6-CFF9CFBB450B}" type="slidenum">
              <a:rPr lang="en-GB"/>
              <a:pPr/>
              <a:t>‹#›</a:t>
            </a:fld>
            <a:endParaRPr lang="en-GB"/>
          </a:p>
        </p:txBody>
      </p:sp>
    </p:spTree>
    <p:extLst>
      <p:ext uri="{BB962C8B-B14F-4D97-AF65-F5344CB8AC3E}">
        <p14:creationId xmlns:p14="http://schemas.microsoft.com/office/powerpoint/2010/main" val="415452777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84F6F642-2783-40CA-8D9A-235642AADC17}" type="slidenum">
              <a:rPr lang="en-GB"/>
              <a:pPr/>
              <a:t>‹#›</a:t>
            </a:fld>
            <a:endParaRPr lang="en-GB"/>
          </a:p>
        </p:txBody>
      </p:sp>
    </p:spTree>
    <p:extLst>
      <p:ext uri="{BB962C8B-B14F-4D97-AF65-F5344CB8AC3E}">
        <p14:creationId xmlns:p14="http://schemas.microsoft.com/office/powerpoint/2010/main" val="364664047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47138" name="Rectangle 2"/>
          <p:cNvSpPr>
            <a:spLocks noGrp="1" noChangeArrowheads="1"/>
          </p:cNvSpPr>
          <p:nvPr>
            <p:ph type="ctrTitle"/>
          </p:nvPr>
        </p:nvSpPr>
        <p:spPr>
          <a:xfrm>
            <a:off x="179388" y="260350"/>
            <a:ext cx="7772400" cy="900113"/>
          </a:xfrm>
        </p:spPr>
        <p:txBody>
          <a:bodyPr/>
          <a:lstStyle>
            <a:lvl1pPr algn="l">
              <a:defRPr sz="3100">
                <a:solidFill>
                  <a:schemeClr val="bg1"/>
                </a:solidFill>
              </a:defRPr>
            </a:lvl1pPr>
          </a:lstStyle>
          <a:p>
            <a:pPr lvl="0"/>
            <a:r>
              <a:rPr lang="en-GB" noProof="0" smtClean="0"/>
              <a:t>Click to edit Master title style</a:t>
            </a:r>
          </a:p>
        </p:txBody>
      </p:sp>
      <p:sp>
        <p:nvSpPr>
          <p:cNvPr id="347139"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GB" noProof="0" smtClean="0"/>
              <a:t>Click to edit Master subtitle style</a:t>
            </a:r>
          </a:p>
        </p:txBody>
      </p:sp>
      <p:pic>
        <p:nvPicPr>
          <p:cNvPr id="347140" name="Picture 4" descr="UofH w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97725" y="358775"/>
            <a:ext cx="1485900" cy="8239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B1F9CF06-AC6F-4087-8325-AD30FF13842E}" type="slidenum">
              <a:rPr lang="en-GB"/>
              <a:pPr/>
              <a:t>‹#›</a:t>
            </a:fld>
            <a:endParaRPr lang="en-GB"/>
          </a:p>
        </p:txBody>
      </p:sp>
    </p:spTree>
    <p:extLst>
      <p:ext uri="{BB962C8B-B14F-4D97-AF65-F5344CB8AC3E}">
        <p14:creationId xmlns:p14="http://schemas.microsoft.com/office/powerpoint/2010/main" val="107815004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DF250189-6EA1-42F1-8806-00E8D4F67B80}" type="slidenum">
              <a:rPr lang="en-GB"/>
              <a:pPr/>
              <a:t>‹#›</a:t>
            </a:fld>
            <a:endParaRPr lang="en-GB"/>
          </a:p>
        </p:txBody>
      </p:sp>
    </p:spTree>
    <p:extLst>
      <p:ext uri="{BB962C8B-B14F-4D97-AF65-F5344CB8AC3E}">
        <p14:creationId xmlns:p14="http://schemas.microsoft.com/office/powerpoint/2010/main" val="164644394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854577C6-2F7A-48F7-8349-D81E5B4A8AA8}" type="slidenum">
              <a:rPr lang="en-GB"/>
              <a:pPr/>
              <a:t>‹#›</a:t>
            </a:fld>
            <a:endParaRPr lang="en-GB"/>
          </a:p>
        </p:txBody>
      </p:sp>
    </p:spTree>
    <p:extLst>
      <p:ext uri="{BB962C8B-B14F-4D97-AF65-F5344CB8AC3E}">
        <p14:creationId xmlns:p14="http://schemas.microsoft.com/office/powerpoint/2010/main" val="365078564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A378F39A-A0D9-4F79-9CB3-E768F05B3E2A}" type="slidenum">
              <a:rPr lang="en-GB"/>
              <a:pPr/>
              <a:t>‹#›</a:t>
            </a:fld>
            <a:endParaRPr lang="en-GB"/>
          </a:p>
        </p:txBody>
      </p:sp>
    </p:spTree>
    <p:extLst>
      <p:ext uri="{BB962C8B-B14F-4D97-AF65-F5344CB8AC3E}">
        <p14:creationId xmlns:p14="http://schemas.microsoft.com/office/powerpoint/2010/main" val="289622343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D0E1AB09-6A61-4806-9F25-5948A57864C0}" type="slidenum">
              <a:rPr lang="en-GB"/>
              <a:pPr/>
              <a:t>‹#›</a:t>
            </a:fld>
            <a:endParaRPr lang="en-GB"/>
          </a:p>
        </p:txBody>
      </p:sp>
    </p:spTree>
    <p:extLst>
      <p:ext uri="{BB962C8B-B14F-4D97-AF65-F5344CB8AC3E}">
        <p14:creationId xmlns:p14="http://schemas.microsoft.com/office/powerpoint/2010/main" val="183013809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9269E365-7434-4FC4-AD6E-FAE6CEE21B81}" type="slidenum">
              <a:rPr lang="en-GB"/>
              <a:pPr/>
              <a:t>‹#›</a:t>
            </a:fld>
            <a:endParaRPr lang="en-GB"/>
          </a:p>
        </p:txBody>
      </p:sp>
    </p:spTree>
    <p:extLst>
      <p:ext uri="{BB962C8B-B14F-4D97-AF65-F5344CB8AC3E}">
        <p14:creationId xmlns:p14="http://schemas.microsoft.com/office/powerpoint/2010/main" val="154500998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AAFB5E9B-9C11-428A-A312-DB51C66F5246}" type="slidenum">
              <a:rPr lang="en-GB"/>
              <a:pPr/>
              <a:t>‹#›</a:t>
            </a:fld>
            <a:endParaRPr lang="en-GB"/>
          </a:p>
        </p:txBody>
      </p:sp>
    </p:spTree>
    <p:extLst>
      <p:ext uri="{BB962C8B-B14F-4D97-AF65-F5344CB8AC3E}">
        <p14:creationId xmlns:p14="http://schemas.microsoft.com/office/powerpoint/2010/main" val="126035852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5967F115-C656-4924-8831-D5676D7CCF44}" type="slidenum">
              <a:rPr lang="en-GB"/>
              <a:pPr/>
              <a:t>‹#›</a:t>
            </a:fld>
            <a:endParaRPr lang="en-GB"/>
          </a:p>
        </p:txBody>
      </p:sp>
    </p:spTree>
    <p:extLst>
      <p:ext uri="{BB962C8B-B14F-4D97-AF65-F5344CB8AC3E}">
        <p14:creationId xmlns:p14="http://schemas.microsoft.com/office/powerpoint/2010/main" val="382938696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2786CD79-3A5A-4674-B320-894AA2AEEDAD}" type="slidenum">
              <a:rPr lang="en-GB"/>
              <a:pPr/>
              <a:t>‹#›</a:t>
            </a:fld>
            <a:endParaRPr lang="en-GB"/>
          </a:p>
        </p:txBody>
      </p:sp>
    </p:spTree>
    <p:extLst>
      <p:ext uri="{BB962C8B-B14F-4D97-AF65-F5344CB8AC3E}">
        <p14:creationId xmlns:p14="http://schemas.microsoft.com/office/powerpoint/2010/main" val="123796027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63B3FA39-3F24-45F2-8959-97ECAF62AB8D}" type="slidenum">
              <a:rPr lang="en-GB"/>
              <a:pPr/>
              <a:t>‹#›</a:t>
            </a:fld>
            <a:endParaRPr lang="en-GB"/>
          </a:p>
        </p:txBody>
      </p:sp>
    </p:spTree>
    <p:extLst>
      <p:ext uri="{BB962C8B-B14F-4D97-AF65-F5344CB8AC3E}">
        <p14:creationId xmlns:p14="http://schemas.microsoft.com/office/powerpoint/2010/main" val="3349335742"/>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E143BBF4-E041-41FC-8726-821E0B665D60}" type="slidenum">
              <a:rPr lang="en-GB"/>
              <a:pPr/>
              <a:t>‹#›</a:t>
            </a:fld>
            <a:endParaRPr lang="en-GB"/>
          </a:p>
        </p:txBody>
      </p:sp>
    </p:spTree>
    <p:extLst>
      <p:ext uri="{BB962C8B-B14F-4D97-AF65-F5344CB8AC3E}">
        <p14:creationId xmlns:p14="http://schemas.microsoft.com/office/powerpoint/2010/main" val="2551571632"/>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3320" name="Rectangle 8"/>
          <p:cNvSpPr>
            <a:spLocks noGrp="1" noChangeArrowheads="1"/>
          </p:cNvSpPr>
          <p:nvPr>
            <p:ph type="ctrTitle" sz="quarter"/>
          </p:nvPr>
        </p:nvSpPr>
        <p:spPr>
          <a:xfrm>
            <a:off x="179388" y="258763"/>
            <a:ext cx="7772400" cy="900112"/>
          </a:xfrm>
        </p:spPr>
        <p:txBody>
          <a:bodyPr/>
          <a:lstStyle>
            <a:lvl1pPr algn="l">
              <a:defRPr sz="3100">
                <a:solidFill>
                  <a:schemeClr val="bg1"/>
                </a:solidFill>
              </a:defRPr>
            </a:lvl1pPr>
          </a:lstStyle>
          <a:p>
            <a:pPr lvl="0"/>
            <a:r>
              <a:rPr lang="en-GB" noProof="0" smtClean="0"/>
              <a:t>Click to edit Master title style</a:t>
            </a:r>
          </a:p>
        </p:txBody>
      </p:sp>
      <p:sp>
        <p:nvSpPr>
          <p:cNvPr id="13321" name="Rectangle 9"/>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GB" noProof="0" smtClean="0"/>
              <a:t>Click to edit Master subtitle style</a:t>
            </a:r>
          </a:p>
        </p:txBody>
      </p:sp>
      <p:pic>
        <p:nvPicPr>
          <p:cNvPr id="13323" name="Picture 11" descr="UofH w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97725" y="358775"/>
            <a:ext cx="1485900" cy="8239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B349351D-BBF3-4CAD-91C5-DFFAF2E08EDA}" type="slidenum">
              <a:rPr lang="en-GB"/>
              <a:pPr/>
              <a:t>‹#›</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Date Placeholder 5"/>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348037058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C74B868A-8C5A-48E6-B730-B245BC309B87}" type="slidenum">
              <a:rPr lang="en-GB"/>
              <a:pPr/>
              <a:t>‹#›</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Date Placeholder 5"/>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3378902282"/>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p:txBody>
          <a:bodyPr/>
          <a:lstStyle>
            <a:lvl1pPr>
              <a:defRPr/>
            </a:lvl1pPr>
          </a:lstStyle>
          <a:p>
            <a:fld id="{92E3C766-BD09-43B3-B05E-37B88D8038E8}" type="slidenum">
              <a:rPr lang="en-GB"/>
              <a:pPr/>
              <a:t>‹#›</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Date Placeholder 6"/>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2005691715"/>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0"/>
          </p:nvPr>
        </p:nvSpPr>
        <p:spPr/>
        <p:txBody>
          <a:bodyPr/>
          <a:lstStyle>
            <a:lvl1pPr>
              <a:defRPr/>
            </a:lvl1pPr>
          </a:lstStyle>
          <a:p>
            <a:fld id="{1E9DF9E8-DFAF-4D1C-9763-F6BE7C5FCA34}" type="slidenum">
              <a:rPr lang="en-GB"/>
              <a:pPr/>
              <a:t>‹#›</a:t>
            </a:fld>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Date Placeholder 8"/>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3768275604"/>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5B4FABE9-F8A0-428A-A596-632CDEAD521E}" type="slidenum">
              <a:rPr lang="en-GB"/>
              <a:pPr/>
              <a:t>‹#›</a:t>
            </a:fld>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Date Placeholder 4"/>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73648217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28BCFED3-7154-4556-B7B3-9D09D3F87111}" type="slidenum">
              <a:rPr lang="en-GB"/>
              <a:pPr/>
              <a:t>‹#›</a:t>
            </a:fld>
            <a:endParaRPr lang="en-GB"/>
          </a:p>
        </p:txBody>
      </p:sp>
    </p:spTree>
    <p:extLst>
      <p:ext uri="{BB962C8B-B14F-4D97-AF65-F5344CB8AC3E}">
        <p14:creationId xmlns:p14="http://schemas.microsoft.com/office/powerpoint/2010/main" val="1898331360"/>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9DCB90A8-79CF-471D-B3EE-C9CE9A06FC18}" type="slidenum">
              <a:rPr lang="en-GB"/>
              <a:pPr/>
              <a:t>‹#›</a:t>
            </a:fld>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Date Placeholder 3"/>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1159394078"/>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AD79B4C7-B467-4CF3-A20A-BB59DD610D09}" type="slidenum">
              <a:rPr lang="en-GB"/>
              <a:pPr/>
              <a:t>‹#›</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Date Placeholder 6"/>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997839446"/>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7B29984E-F707-4AE6-9619-B6F2345B36A6}" type="slidenum">
              <a:rPr lang="en-GB"/>
              <a:pPr/>
              <a:t>‹#›</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Date Placeholder 6"/>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2962007799"/>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29EB851F-F979-4D62-882A-5DF83C76EF75}" type="slidenum">
              <a:rPr lang="en-GB"/>
              <a:pPr/>
              <a:t>‹#›</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Date Placeholder 5"/>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797226120"/>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38318CE8-F3E5-4EDC-917A-73D2035971C1}" type="slidenum">
              <a:rPr lang="en-GB"/>
              <a:pPr/>
              <a:t>‹#›</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Date Placeholder 5"/>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2563956180"/>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endParaRPr lang="en-GB" dirty="0"/>
          </a:p>
        </p:txBody>
      </p:sp>
    </p:spTree>
    <p:extLst>
      <p:ext uri="{BB962C8B-B14F-4D97-AF65-F5344CB8AC3E}">
        <p14:creationId xmlns:p14="http://schemas.microsoft.com/office/powerpoint/2010/main" val="3839737428"/>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8EB7B5AD-2290-4807-8797-3F24B9A989CE}" type="slidenum">
              <a:rPr lang="en-GB"/>
              <a:pPr/>
              <a:t>‹#›</a:t>
            </a:fld>
            <a:endParaRPr lang="en-GB"/>
          </a:p>
        </p:txBody>
      </p:sp>
    </p:spTree>
    <p:extLst>
      <p:ext uri="{BB962C8B-B14F-4D97-AF65-F5344CB8AC3E}">
        <p14:creationId xmlns:p14="http://schemas.microsoft.com/office/powerpoint/2010/main" val="4221042817"/>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1F2033D-2515-46F5-8DEC-AECF54FD833F}" type="slidenum">
              <a:rPr lang="en-GB"/>
              <a:pPr/>
              <a:t>‹#›</a:t>
            </a:fld>
            <a:endParaRPr lang="en-GB"/>
          </a:p>
        </p:txBody>
      </p:sp>
    </p:spTree>
    <p:extLst>
      <p:ext uri="{BB962C8B-B14F-4D97-AF65-F5344CB8AC3E}">
        <p14:creationId xmlns:p14="http://schemas.microsoft.com/office/powerpoint/2010/main" val="3601296730"/>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584BC300-5E3A-46C1-B732-A299CBD7FFA3}" type="slidenum">
              <a:rPr lang="en-GB"/>
              <a:pPr/>
              <a:t>‹#›</a:t>
            </a:fld>
            <a:endParaRPr lang="en-GB"/>
          </a:p>
        </p:txBody>
      </p:sp>
    </p:spTree>
    <p:extLst>
      <p:ext uri="{BB962C8B-B14F-4D97-AF65-F5344CB8AC3E}">
        <p14:creationId xmlns:p14="http://schemas.microsoft.com/office/powerpoint/2010/main" val="4252568012"/>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5DCE7DA0-D262-4D88-A42A-6D8531F246ED}" type="slidenum">
              <a:rPr lang="en-GB"/>
              <a:pPr/>
              <a:t>‹#›</a:t>
            </a:fld>
            <a:endParaRPr lang="en-GB"/>
          </a:p>
        </p:txBody>
      </p:sp>
    </p:spTree>
    <p:extLst>
      <p:ext uri="{BB962C8B-B14F-4D97-AF65-F5344CB8AC3E}">
        <p14:creationId xmlns:p14="http://schemas.microsoft.com/office/powerpoint/2010/main" val="337192832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DA15ECC1-26FC-4BE9-B5F3-88423683B5FC}" type="slidenum">
              <a:rPr lang="en-GB"/>
              <a:pPr/>
              <a:t>‹#›</a:t>
            </a:fld>
            <a:endParaRPr lang="en-GB"/>
          </a:p>
        </p:txBody>
      </p:sp>
    </p:spTree>
    <p:extLst>
      <p:ext uri="{BB962C8B-B14F-4D97-AF65-F5344CB8AC3E}">
        <p14:creationId xmlns:p14="http://schemas.microsoft.com/office/powerpoint/2010/main" val="2517492588"/>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FEC4BF5C-429A-4C09-BE93-8CD62B22EB7D}" type="slidenum">
              <a:rPr lang="en-GB"/>
              <a:pPr/>
              <a:t>‹#›</a:t>
            </a:fld>
            <a:endParaRPr lang="en-GB"/>
          </a:p>
        </p:txBody>
      </p:sp>
    </p:spTree>
    <p:extLst>
      <p:ext uri="{BB962C8B-B14F-4D97-AF65-F5344CB8AC3E}">
        <p14:creationId xmlns:p14="http://schemas.microsoft.com/office/powerpoint/2010/main" val="3140792193"/>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813F1AE9-589C-4FF0-914E-3001DBDB5574}" type="slidenum">
              <a:rPr lang="en-GB"/>
              <a:pPr/>
              <a:t>‹#›</a:t>
            </a:fld>
            <a:endParaRPr lang="en-GB"/>
          </a:p>
        </p:txBody>
      </p:sp>
    </p:spTree>
    <p:extLst>
      <p:ext uri="{BB962C8B-B14F-4D97-AF65-F5344CB8AC3E}">
        <p14:creationId xmlns:p14="http://schemas.microsoft.com/office/powerpoint/2010/main" val="494888682"/>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99AB64D3-93F2-4EAF-8AF9-98A10A98127B}" type="slidenum">
              <a:rPr lang="en-GB"/>
              <a:pPr/>
              <a:t>‹#›</a:t>
            </a:fld>
            <a:endParaRPr lang="en-GB"/>
          </a:p>
        </p:txBody>
      </p:sp>
    </p:spTree>
    <p:extLst>
      <p:ext uri="{BB962C8B-B14F-4D97-AF65-F5344CB8AC3E}">
        <p14:creationId xmlns:p14="http://schemas.microsoft.com/office/powerpoint/2010/main" val="3329294952"/>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5B83865A-9D1E-473E-B6B7-86EFEB349616}" type="slidenum">
              <a:rPr lang="en-GB"/>
              <a:pPr/>
              <a:t>‹#›</a:t>
            </a:fld>
            <a:endParaRPr lang="en-GB"/>
          </a:p>
        </p:txBody>
      </p:sp>
    </p:spTree>
    <p:extLst>
      <p:ext uri="{BB962C8B-B14F-4D97-AF65-F5344CB8AC3E}">
        <p14:creationId xmlns:p14="http://schemas.microsoft.com/office/powerpoint/2010/main" val="335874118"/>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CC34FEA7-2A08-4A8B-9FB5-A8AFE31E62D9}" type="slidenum">
              <a:rPr lang="en-GB"/>
              <a:pPr/>
              <a:t>‹#›</a:t>
            </a:fld>
            <a:endParaRPr lang="en-GB"/>
          </a:p>
        </p:txBody>
      </p:sp>
    </p:spTree>
    <p:extLst>
      <p:ext uri="{BB962C8B-B14F-4D97-AF65-F5344CB8AC3E}">
        <p14:creationId xmlns:p14="http://schemas.microsoft.com/office/powerpoint/2010/main" val="3632214016"/>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F2B6E48-B934-41E8-90C5-9FF747F7D64D}" type="slidenum">
              <a:rPr lang="en-GB"/>
              <a:pPr/>
              <a:t>‹#›</a:t>
            </a:fld>
            <a:endParaRPr lang="en-GB"/>
          </a:p>
        </p:txBody>
      </p:sp>
    </p:spTree>
    <p:extLst>
      <p:ext uri="{BB962C8B-B14F-4D97-AF65-F5344CB8AC3E}">
        <p14:creationId xmlns:p14="http://schemas.microsoft.com/office/powerpoint/2010/main" val="2927013869"/>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FCC239B-13A4-4245-8DBB-2F24FA518234}" type="slidenum">
              <a:rPr lang="en-GB"/>
              <a:pPr/>
              <a:t>‹#›</a:t>
            </a:fld>
            <a:endParaRPr lang="en-GB"/>
          </a:p>
        </p:txBody>
      </p:sp>
    </p:spTree>
    <p:extLst>
      <p:ext uri="{BB962C8B-B14F-4D97-AF65-F5344CB8AC3E}">
        <p14:creationId xmlns:p14="http://schemas.microsoft.com/office/powerpoint/2010/main" val="571274015"/>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9D5F2576-3869-4EBE-9FED-0C0C832B2B22}" type="slidenum">
              <a:rPr lang="en-GB"/>
              <a:pPr/>
              <a:t>‹#›</a:t>
            </a:fld>
            <a:endParaRPr lang="en-GB"/>
          </a:p>
        </p:txBody>
      </p:sp>
    </p:spTree>
    <p:extLst>
      <p:ext uri="{BB962C8B-B14F-4D97-AF65-F5344CB8AC3E}">
        <p14:creationId xmlns:p14="http://schemas.microsoft.com/office/powerpoint/2010/main" val="565026035"/>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CF1F588-8B32-4FCD-A0D5-0BC56F9683EA}" type="slidenum">
              <a:rPr lang="en-GB"/>
              <a:pPr/>
              <a:t>‹#›</a:t>
            </a:fld>
            <a:endParaRPr lang="en-GB"/>
          </a:p>
        </p:txBody>
      </p:sp>
    </p:spTree>
    <p:extLst>
      <p:ext uri="{BB962C8B-B14F-4D97-AF65-F5344CB8AC3E}">
        <p14:creationId xmlns:p14="http://schemas.microsoft.com/office/powerpoint/2010/main" val="4131454964"/>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6BD7B4BB-3F55-4D67-9924-6E3CF0931ED6}" type="slidenum">
              <a:rPr lang="en-GB"/>
              <a:pPr/>
              <a:t>‹#›</a:t>
            </a:fld>
            <a:endParaRPr lang="en-GB"/>
          </a:p>
        </p:txBody>
      </p:sp>
    </p:spTree>
    <p:extLst>
      <p:ext uri="{BB962C8B-B14F-4D97-AF65-F5344CB8AC3E}">
        <p14:creationId xmlns:p14="http://schemas.microsoft.com/office/powerpoint/2010/main" val="67388170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A15E04F7-F7AA-46F7-B88F-B3EE2C476C11}" type="slidenum">
              <a:rPr lang="en-GB"/>
              <a:pPr/>
              <a:t>‹#›</a:t>
            </a:fld>
            <a:endParaRPr lang="en-GB"/>
          </a:p>
        </p:txBody>
      </p:sp>
    </p:spTree>
    <p:extLst>
      <p:ext uri="{BB962C8B-B14F-4D97-AF65-F5344CB8AC3E}">
        <p14:creationId xmlns:p14="http://schemas.microsoft.com/office/powerpoint/2010/main" val="1009324382"/>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4AC4B482-436A-4C77-950C-23EF12F5EEFD}" type="slidenum">
              <a:rPr lang="en-GB"/>
              <a:pPr/>
              <a:t>‹#›</a:t>
            </a:fld>
            <a:endParaRPr lang="en-GB"/>
          </a:p>
        </p:txBody>
      </p:sp>
    </p:spTree>
    <p:extLst>
      <p:ext uri="{BB962C8B-B14F-4D97-AF65-F5344CB8AC3E}">
        <p14:creationId xmlns:p14="http://schemas.microsoft.com/office/powerpoint/2010/main" val="737566365"/>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0C1E6557-25CD-4888-B344-26CCAB7F6F70}" type="slidenum">
              <a:rPr lang="en-GB"/>
              <a:pPr/>
              <a:t>‹#›</a:t>
            </a:fld>
            <a:endParaRPr lang="en-GB"/>
          </a:p>
        </p:txBody>
      </p:sp>
    </p:spTree>
    <p:extLst>
      <p:ext uri="{BB962C8B-B14F-4D97-AF65-F5344CB8AC3E}">
        <p14:creationId xmlns:p14="http://schemas.microsoft.com/office/powerpoint/2010/main" val="96544937"/>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0ACA0728-FE18-4395-A417-33B8896CEB4A}" type="slidenum">
              <a:rPr lang="en-GB"/>
              <a:pPr/>
              <a:t>‹#›</a:t>
            </a:fld>
            <a:endParaRPr lang="en-GB"/>
          </a:p>
        </p:txBody>
      </p:sp>
    </p:spTree>
    <p:extLst>
      <p:ext uri="{BB962C8B-B14F-4D97-AF65-F5344CB8AC3E}">
        <p14:creationId xmlns:p14="http://schemas.microsoft.com/office/powerpoint/2010/main" val="3442382246"/>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108885DA-4C0C-4025-B198-B833C5E70C0D}" type="slidenum">
              <a:rPr lang="en-GB"/>
              <a:pPr/>
              <a:t>‹#›</a:t>
            </a:fld>
            <a:endParaRPr lang="en-GB"/>
          </a:p>
        </p:txBody>
      </p:sp>
    </p:spTree>
    <p:extLst>
      <p:ext uri="{BB962C8B-B14F-4D97-AF65-F5344CB8AC3E}">
        <p14:creationId xmlns:p14="http://schemas.microsoft.com/office/powerpoint/2010/main" val="1902047405"/>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2D364960-86AF-4530-B505-CE66AF0889BC}" type="slidenum">
              <a:rPr lang="en-GB"/>
              <a:pPr/>
              <a:t>‹#›</a:t>
            </a:fld>
            <a:endParaRPr lang="en-GB"/>
          </a:p>
        </p:txBody>
      </p:sp>
    </p:spTree>
    <p:extLst>
      <p:ext uri="{BB962C8B-B14F-4D97-AF65-F5344CB8AC3E}">
        <p14:creationId xmlns:p14="http://schemas.microsoft.com/office/powerpoint/2010/main" val="1198238245"/>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69DD951B-B877-493A-BCE8-164E082A6E0A}" type="slidenum">
              <a:rPr lang="en-GB"/>
              <a:pPr/>
              <a:t>‹#›</a:t>
            </a:fld>
            <a:endParaRPr lang="en-GB"/>
          </a:p>
        </p:txBody>
      </p:sp>
    </p:spTree>
    <p:extLst>
      <p:ext uri="{BB962C8B-B14F-4D97-AF65-F5344CB8AC3E}">
        <p14:creationId xmlns:p14="http://schemas.microsoft.com/office/powerpoint/2010/main" val="1798102334"/>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A934F50-9565-402F-A35E-4CF42E519DE5}" type="slidenum">
              <a:rPr lang="en-GB"/>
              <a:pPr/>
              <a:t>‹#›</a:t>
            </a:fld>
            <a:endParaRPr lang="en-GB"/>
          </a:p>
        </p:txBody>
      </p:sp>
    </p:spTree>
    <p:extLst>
      <p:ext uri="{BB962C8B-B14F-4D97-AF65-F5344CB8AC3E}">
        <p14:creationId xmlns:p14="http://schemas.microsoft.com/office/powerpoint/2010/main" val="3123999485"/>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FA0B684A-B9B3-4D4D-8FF4-23AFCE439379}" type="slidenum">
              <a:rPr lang="en-GB"/>
              <a:pPr/>
              <a:t>‹#›</a:t>
            </a:fld>
            <a:endParaRPr lang="en-GB"/>
          </a:p>
        </p:txBody>
      </p:sp>
    </p:spTree>
    <p:extLst>
      <p:ext uri="{BB962C8B-B14F-4D97-AF65-F5344CB8AC3E}">
        <p14:creationId xmlns:p14="http://schemas.microsoft.com/office/powerpoint/2010/main" val="3834091116"/>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DDFFA2F1-57F6-40B9-BB2B-7D3A1A1E3AA5}" type="slidenum">
              <a:rPr lang="en-GB"/>
              <a:pPr/>
              <a:t>‹#›</a:t>
            </a:fld>
            <a:endParaRPr lang="en-GB"/>
          </a:p>
        </p:txBody>
      </p:sp>
    </p:spTree>
    <p:extLst>
      <p:ext uri="{BB962C8B-B14F-4D97-AF65-F5344CB8AC3E}">
        <p14:creationId xmlns:p14="http://schemas.microsoft.com/office/powerpoint/2010/main" val="325120064"/>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B3A56198-C2BC-40B2-A251-0DC9BE9EF619}" type="slidenum">
              <a:rPr lang="en-GB"/>
              <a:pPr/>
              <a:t>‹#›</a:t>
            </a:fld>
            <a:endParaRPr lang="en-GB"/>
          </a:p>
        </p:txBody>
      </p:sp>
    </p:spTree>
    <p:extLst>
      <p:ext uri="{BB962C8B-B14F-4D97-AF65-F5344CB8AC3E}">
        <p14:creationId xmlns:p14="http://schemas.microsoft.com/office/powerpoint/2010/main" val="242353387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D89FE2CD-3D9E-4C69-837C-D658E6399DDA}" type="slidenum">
              <a:rPr lang="en-GB"/>
              <a:pPr/>
              <a:t>‹#›</a:t>
            </a:fld>
            <a:endParaRPr lang="en-GB"/>
          </a:p>
        </p:txBody>
      </p:sp>
    </p:spTree>
    <p:extLst>
      <p:ext uri="{BB962C8B-B14F-4D97-AF65-F5344CB8AC3E}">
        <p14:creationId xmlns:p14="http://schemas.microsoft.com/office/powerpoint/2010/main" val="2645179098"/>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F5183D4B-3A38-4F16-ACA8-B33E79827F3B}" type="slidenum">
              <a:rPr lang="en-GB"/>
              <a:pPr/>
              <a:t>‹#›</a:t>
            </a:fld>
            <a:endParaRPr lang="en-GB"/>
          </a:p>
        </p:txBody>
      </p:sp>
    </p:spTree>
    <p:extLst>
      <p:ext uri="{BB962C8B-B14F-4D97-AF65-F5344CB8AC3E}">
        <p14:creationId xmlns:p14="http://schemas.microsoft.com/office/powerpoint/2010/main" val="4283970424"/>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F9E7C064-F45F-4E78-BCFB-ED3573A3CE90}" type="slidenum">
              <a:rPr lang="en-GB"/>
              <a:pPr/>
              <a:t>‹#›</a:t>
            </a:fld>
            <a:endParaRPr lang="en-GB"/>
          </a:p>
        </p:txBody>
      </p:sp>
    </p:spTree>
    <p:extLst>
      <p:ext uri="{BB962C8B-B14F-4D97-AF65-F5344CB8AC3E}">
        <p14:creationId xmlns:p14="http://schemas.microsoft.com/office/powerpoint/2010/main" val="3674051508"/>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21D1DEB1-FA2C-45EA-9A85-142048D50CBE}" type="slidenum">
              <a:rPr lang="en-GB"/>
              <a:pPr/>
              <a:t>‹#›</a:t>
            </a:fld>
            <a:endParaRPr lang="en-GB"/>
          </a:p>
        </p:txBody>
      </p:sp>
    </p:spTree>
    <p:extLst>
      <p:ext uri="{BB962C8B-B14F-4D97-AF65-F5344CB8AC3E}">
        <p14:creationId xmlns:p14="http://schemas.microsoft.com/office/powerpoint/2010/main" val="645121966"/>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3DA4266B-25B7-47B9-80D8-26C7D9B012B6}" type="slidenum">
              <a:rPr lang="en-GB"/>
              <a:pPr/>
              <a:t>‹#›</a:t>
            </a:fld>
            <a:endParaRPr lang="en-GB"/>
          </a:p>
        </p:txBody>
      </p:sp>
    </p:spTree>
    <p:extLst>
      <p:ext uri="{BB962C8B-B14F-4D97-AF65-F5344CB8AC3E}">
        <p14:creationId xmlns:p14="http://schemas.microsoft.com/office/powerpoint/2010/main" val="3137486026"/>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3D566AB2-3175-4495-BDF5-BCBFC5B311A9}" type="slidenum">
              <a:rPr lang="en-GB"/>
              <a:pPr/>
              <a:t>‹#›</a:t>
            </a:fld>
            <a:endParaRPr lang="en-GB"/>
          </a:p>
        </p:txBody>
      </p:sp>
    </p:spTree>
    <p:extLst>
      <p:ext uri="{BB962C8B-B14F-4D97-AF65-F5344CB8AC3E}">
        <p14:creationId xmlns:p14="http://schemas.microsoft.com/office/powerpoint/2010/main" val="2629676491"/>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64A9EA5A-1CE7-4EC7-A8E1-11E1287FCCD1}" type="slidenum">
              <a:rPr lang="en-GB"/>
              <a:pPr/>
              <a:t>‹#›</a:t>
            </a:fld>
            <a:endParaRPr lang="en-GB"/>
          </a:p>
        </p:txBody>
      </p:sp>
    </p:spTree>
    <p:extLst>
      <p:ext uri="{BB962C8B-B14F-4D97-AF65-F5344CB8AC3E}">
        <p14:creationId xmlns:p14="http://schemas.microsoft.com/office/powerpoint/2010/main" val="2639334215"/>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4EB02024-4CD1-407F-A7CC-BB3FECE1051C}" type="slidenum">
              <a:rPr lang="en-GB"/>
              <a:pPr/>
              <a:t>‹#›</a:t>
            </a:fld>
            <a:endParaRPr lang="en-GB"/>
          </a:p>
        </p:txBody>
      </p:sp>
    </p:spTree>
    <p:extLst>
      <p:ext uri="{BB962C8B-B14F-4D97-AF65-F5344CB8AC3E}">
        <p14:creationId xmlns:p14="http://schemas.microsoft.com/office/powerpoint/2010/main" val="2229793944"/>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4A3AC77C-C170-42D2-A34A-27E896F28E28}" type="slidenum">
              <a:rPr lang="en-GB"/>
              <a:pPr/>
              <a:t>‹#›</a:t>
            </a:fld>
            <a:endParaRPr lang="en-GB"/>
          </a:p>
        </p:txBody>
      </p:sp>
    </p:spTree>
    <p:extLst>
      <p:ext uri="{BB962C8B-B14F-4D97-AF65-F5344CB8AC3E}">
        <p14:creationId xmlns:p14="http://schemas.microsoft.com/office/powerpoint/2010/main" val="3580131303"/>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19357779-A633-4408-925D-C0343716E6B2}" type="slidenum">
              <a:rPr lang="en-GB"/>
              <a:pPr/>
              <a:t>‹#›</a:t>
            </a:fld>
            <a:endParaRPr lang="en-GB"/>
          </a:p>
        </p:txBody>
      </p:sp>
    </p:spTree>
    <p:extLst>
      <p:ext uri="{BB962C8B-B14F-4D97-AF65-F5344CB8AC3E}">
        <p14:creationId xmlns:p14="http://schemas.microsoft.com/office/powerpoint/2010/main" val="4253689107"/>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C1B2E853-23C1-4CEE-95AE-2C508F37D3D8}" type="slidenum">
              <a:rPr lang="en-GB"/>
              <a:pPr/>
              <a:t>‹#›</a:t>
            </a:fld>
            <a:endParaRPr lang="en-GB"/>
          </a:p>
        </p:txBody>
      </p:sp>
    </p:spTree>
    <p:extLst>
      <p:ext uri="{BB962C8B-B14F-4D97-AF65-F5344CB8AC3E}">
        <p14:creationId xmlns:p14="http://schemas.microsoft.com/office/powerpoint/2010/main" val="167675102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37C6AC2C-0A0E-4AD8-90DB-232E1F1530F5}" type="slidenum">
              <a:rPr lang="en-GB"/>
              <a:pPr/>
              <a:t>‹#›</a:t>
            </a:fld>
            <a:endParaRPr lang="en-GB"/>
          </a:p>
        </p:txBody>
      </p:sp>
    </p:spTree>
    <p:extLst>
      <p:ext uri="{BB962C8B-B14F-4D97-AF65-F5344CB8AC3E}">
        <p14:creationId xmlns:p14="http://schemas.microsoft.com/office/powerpoint/2010/main" val="1452446342"/>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B82EDBDA-8E78-489A-A1C8-F7E2C4F96DF9}" type="slidenum">
              <a:rPr lang="en-GB"/>
              <a:pPr/>
              <a:t>‹#›</a:t>
            </a:fld>
            <a:endParaRPr lang="en-GB"/>
          </a:p>
        </p:txBody>
      </p:sp>
    </p:spTree>
    <p:extLst>
      <p:ext uri="{BB962C8B-B14F-4D97-AF65-F5344CB8AC3E}">
        <p14:creationId xmlns:p14="http://schemas.microsoft.com/office/powerpoint/2010/main" val="3222484932"/>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15E6AD7C-AA3C-4E94-9599-4343FB3C9A8A}" type="slidenum">
              <a:rPr lang="en-GB"/>
              <a:pPr/>
              <a:t>‹#›</a:t>
            </a:fld>
            <a:endParaRPr lang="en-GB"/>
          </a:p>
        </p:txBody>
      </p:sp>
    </p:spTree>
    <p:extLst>
      <p:ext uri="{BB962C8B-B14F-4D97-AF65-F5344CB8AC3E}">
        <p14:creationId xmlns:p14="http://schemas.microsoft.com/office/powerpoint/2010/main" val="961243410"/>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15C22DA3-6828-4D99-8DE6-61CBF3F28E49}" type="slidenum">
              <a:rPr lang="en-GB"/>
              <a:pPr/>
              <a:t>‹#›</a:t>
            </a:fld>
            <a:endParaRPr lang="en-GB"/>
          </a:p>
        </p:txBody>
      </p:sp>
    </p:spTree>
    <p:extLst>
      <p:ext uri="{BB962C8B-B14F-4D97-AF65-F5344CB8AC3E}">
        <p14:creationId xmlns:p14="http://schemas.microsoft.com/office/powerpoint/2010/main" val="1644487443"/>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7F3E7567-93D0-4E78-B3AF-F94A7D88B433}" type="slidenum">
              <a:rPr lang="en-GB"/>
              <a:pPr/>
              <a:t>‹#›</a:t>
            </a:fld>
            <a:endParaRPr lang="en-GB"/>
          </a:p>
        </p:txBody>
      </p:sp>
    </p:spTree>
    <p:extLst>
      <p:ext uri="{BB962C8B-B14F-4D97-AF65-F5344CB8AC3E}">
        <p14:creationId xmlns:p14="http://schemas.microsoft.com/office/powerpoint/2010/main" val="1909942962"/>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FD6613A8-F632-4492-BCD7-AB3E87A48A4D}" type="slidenum">
              <a:rPr lang="en-GB"/>
              <a:pPr/>
              <a:t>‹#›</a:t>
            </a:fld>
            <a:endParaRPr lang="en-GB"/>
          </a:p>
        </p:txBody>
      </p:sp>
    </p:spTree>
    <p:extLst>
      <p:ext uri="{BB962C8B-B14F-4D97-AF65-F5344CB8AC3E}">
        <p14:creationId xmlns:p14="http://schemas.microsoft.com/office/powerpoint/2010/main" val="3188588015"/>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3BE6961C-2627-43D0-ADDB-4E828ED1B12B}" type="slidenum">
              <a:rPr lang="en-GB"/>
              <a:pPr/>
              <a:t>‹#›</a:t>
            </a:fld>
            <a:endParaRPr lang="en-GB"/>
          </a:p>
        </p:txBody>
      </p:sp>
    </p:spTree>
    <p:extLst>
      <p:ext uri="{BB962C8B-B14F-4D97-AF65-F5344CB8AC3E}">
        <p14:creationId xmlns:p14="http://schemas.microsoft.com/office/powerpoint/2010/main" val="1831418369"/>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8280E374-BF7E-4F68-AC1D-9AB320A9CDAA}" type="slidenum">
              <a:rPr lang="en-GB"/>
              <a:pPr/>
              <a:t>‹#›</a:t>
            </a:fld>
            <a:endParaRPr lang="en-GB"/>
          </a:p>
        </p:txBody>
      </p:sp>
    </p:spTree>
    <p:extLst>
      <p:ext uri="{BB962C8B-B14F-4D97-AF65-F5344CB8AC3E}">
        <p14:creationId xmlns:p14="http://schemas.microsoft.com/office/powerpoint/2010/main" val="2852183067"/>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6223C165-887C-40BD-B0CC-B10770109527}" type="slidenum">
              <a:rPr lang="en-GB"/>
              <a:pPr/>
              <a:t>‹#›</a:t>
            </a:fld>
            <a:endParaRPr lang="en-GB"/>
          </a:p>
        </p:txBody>
      </p:sp>
    </p:spTree>
    <p:extLst>
      <p:ext uri="{BB962C8B-B14F-4D97-AF65-F5344CB8AC3E}">
        <p14:creationId xmlns:p14="http://schemas.microsoft.com/office/powerpoint/2010/main" val="908421701"/>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3A44DD1-C66A-4511-A6F4-A9D86632C9A3}" type="slidenum">
              <a:rPr lang="en-GB"/>
              <a:pPr/>
              <a:t>‹#›</a:t>
            </a:fld>
            <a:endParaRPr lang="en-GB"/>
          </a:p>
        </p:txBody>
      </p:sp>
    </p:spTree>
    <p:extLst>
      <p:ext uri="{BB962C8B-B14F-4D97-AF65-F5344CB8AC3E}">
        <p14:creationId xmlns:p14="http://schemas.microsoft.com/office/powerpoint/2010/main" val="3040934251"/>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288A2F21-D003-470B-88D8-99037258D747}" type="slidenum">
              <a:rPr lang="en-GB"/>
              <a:pPr/>
              <a:t>‹#›</a:t>
            </a:fld>
            <a:endParaRPr lang="en-GB"/>
          </a:p>
        </p:txBody>
      </p:sp>
    </p:spTree>
    <p:extLst>
      <p:ext uri="{BB962C8B-B14F-4D97-AF65-F5344CB8AC3E}">
        <p14:creationId xmlns:p14="http://schemas.microsoft.com/office/powerpoint/2010/main" val="370970368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AB887D57-AEDC-4AC6-ABCE-280D34A1B5FF}" type="slidenum">
              <a:rPr lang="en-GB"/>
              <a:pPr/>
              <a:t>‹#›</a:t>
            </a:fld>
            <a:endParaRPr lang="en-GB"/>
          </a:p>
        </p:txBody>
      </p:sp>
    </p:spTree>
    <p:extLst>
      <p:ext uri="{BB962C8B-B14F-4D97-AF65-F5344CB8AC3E}">
        <p14:creationId xmlns:p14="http://schemas.microsoft.com/office/powerpoint/2010/main" val="460216947"/>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5F5282E-2102-4BEA-AB42-2FF8C6EEFCCF}" type="slidenum">
              <a:rPr lang="en-GB"/>
              <a:pPr/>
              <a:t>‹#›</a:t>
            </a:fld>
            <a:endParaRPr lang="en-GB"/>
          </a:p>
        </p:txBody>
      </p:sp>
    </p:spTree>
    <p:extLst>
      <p:ext uri="{BB962C8B-B14F-4D97-AF65-F5344CB8AC3E}">
        <p14:creationId xmlns:p14="http://schemas.microsoft.com/office/powerpoint/2010/main" val="2155538426"/>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B233AE4-2632-4952-92A8-5BEF7914B9DA}" type="slidenum">
              <a:rPr lang="en-GB"/>
              <a:pPr/>
              <a:t>‹#›</a:t>
            </a:fld>
            <a:endParaRPr lang="en-GB"/>
          </a:p>
        </p:txBody>
      </p:sp>
    </p:spTree>
    <p:extLst>
      <p:ext uri="{BB962C8B-B14F-4D97-AF65-F5344CB8AC3E}">
        <p14:creationId xmlns:p14="http://schemas.microsoft.com/office/powerpoint/2010/main" val="1795966908"/>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36BE6C91-73EB-4E11-A969-3C2DADE5C048}" type="slidenum">
              <a:rPr lang="en-GB"/>
              <a:pPr/>
              <a:t>‹#›</a:t>
            </a:fld>
            <a:endParaRPr lang="en-GB"/>
          </a:p>
        </p:txBody>
      </p:sp>
    </p:spTree>
    <p:extLst>
      <p:ext uri="{BB962C8B-B14F-4D97-AF65-F5344CB8AC3E}">
        <p14:creationId xmlns:p14="http://schemas.microsoft.com/office/powerpoint/2010/main" val="1525568981"/>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3AF0FC54-8515-47C3-8F5E-955D1903393A}" type="slidenum">
              <a:rPr lang="en-GB"/>
              <a:pPr/>
              <a:t>‹#›</a:t>
            </a:fld>
            <a:endParaRPr lang="en-GB"/>
          </a:p>
        </p:txBody>
      </p:sp>
    </p:spTree>
    <p:extLst>
      <p:ext uri="{BB962C8B-B14F-4D97-AF65-F5344CB8AC3E}">
        <p14:creationId xmlns:p14="http://schemas.microsoft.com/office/powerpoint/2010/main" val="1352767074"/>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4E3ACB00-B884-457F-A09A-73A436C51427}" type="slidenum">
              <a:rPr lang="en-GB"/>
              <a:pPr/>
              <a:t>‹#›</a:t>
            </a:fld>
            <a:endParaRPr lang="en-GB"/>
          </a:p>
        </p:txBody>
      </p:sp>
    </p:spTree>
    <p:extLst>
      <p:ext uri="{BB962C8B-B14F-4D97-AF65-F5344CB8AC3E}">
        <p14:creationId xmlns:p14="http://schemas.microsoft.com/office/powerpoint/2010/main" val="3073175366"/>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38A5BE7D-2501-463C-BCA5-D77333FFB430}" type="slidenum">
              <a:rPr lang="en-GB"/>
              <a:pPr/>
              <a:t>‹#›</a:t>
            </a:fld>
            <a:endParaRPr lang="en-GB"/>
          </a:p>
        </p:txBody>
      </p:sp>
    </p:spTree>
    <p:extLst>
      <p:ext uri="{BB962C8B-B14F-4D97-AF65-F5344CB8AC3E}">
        <p14:creationId xmlns:p14="http://schemas.microsoft.com/office/powerpoint/2010/main" val="3188826695"/>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76662469-4A49-400E-BEED-091F16991316}" type="slidenum">
              <a:rPr lang="en-GB"/>
              <a:pPr/>
              <a:t>‹#›</a:t>
            </a:fld>
            <a:endParaRPr lang="en-GB"/>
          </a:p>
        </p:txBody>
      </p:sp>
    </p:spTree>
    <p:extLst>
      <p:ext uri="{BB962C8B-B14F-4D97-AF65-F5344CB8AC3E}">
        <p14:creationId xmlns:p14="http://schemas.microsoft.com/office/powerpoint/2010/main" val="2549356673"/>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D2D43030-713D-4091-A161-DFA1C3F7AD11}" type="slidenum">
              <a:rPr lang="en-GB"/>
              <a:pPr/>
              <a:t>‹#›</a:t>
            </a:fld>
            <a:endParaRPr lang="en-GB"/>
          </a:p>
        </p:txBody>
      </p:sp>
    </p:spTree>
    <p:extLst>
      <p:ext uri="{BB962C8B-B14F-4D97-AF65-F5344CB8AC3E}">
        <p14:creationId xmlns:p14="http://schemas.microsoft.com/office/powerpoint/2010/main" val="2067023251"/>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4591747-6150-4DF8-9B69-455D48F5B485}" type="slidenum">
              <a:rPr lang="en-GB"/>
              <a:pPr/>
              <a:t>‹#›</a:t>
            </a:fld>
            <a:endParaRPr lang="en-GB"/>
          </a:p>
        </p:txBody>
      </p:sp>
    </p:spTree>
    <p:extLst>
      <p:ext uri="{BB962C8B-B14F-4D97-AF65-F5344CB8AC3E}">
        <p14:creationId xmlns:p14="http://schemas.microsoft.com/office/powerpoint/2010/main" val="2167268758"/>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36CDFE4-D80F-4EE6-A4FA-2038F8E9CB3C}" type="slidenum">
              <a:rPr lang="en-GB"/>
              <a:pPr/>
              <a:t>‹#›</a:t>
            </a:fld>
            <a:endParaRPr lang="en-GB"/>
          </a:p>
        </p:txBody>
      </p:sp>
    </p:spTree>
    <p:extLst>
      <p:ext uri="{BB962C8B-B14F-4D97-AF65-F5344CB8AC3E}">
        <p14:creationId xmlns:p14="http://schemas.microsoft.com/office/powerpoint/2010/main" val="382789117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8.png"/><Relationship Id="rId18" Type="http://schemas.openxmlformats.org/officeDocument/2006/relationships/image" Target="../media/image11.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17" Type="http://schemas.openxmlformats.org/officeDocument/2006/relationships/image" Target="../media/image10.jpeg"/><Relationship Id="rId2" Type="http://schemas.openxmlformats.org/officeDocument/2006/relationships/slideLayout" Target="../slideLayouts/slideLayout101.xml"/><Relationship Id="rId16" Type="http://schemas.openxmlformats.org/officeDocument/2006/relationships/image" Target="../media/image9.jpeg"/><Relationship Id="rId20" Type="http://schemas.openxmlformats.org/officeDocument/2006/relationships/image" Target="../media/image2.png"/><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image" Target="../media/image8.png"/><Relationship Id="rId10" Type="http://schemas.openxmlformats.org/officeDocument/2006/relationships/slideLayout" Target="../slideLayouts/slideLayout109.xml"/><Relationship Id="rId19" Type="http://schemas.openxmlformats.org/officeDocument/2006/relationships/image" Target="../media/image12.emf"/><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image" Target="../media/image7.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9.png"/><Relationship Id="rId18" Type="http://schemas.openxmlformats.org/officeDocument/2006/relationships/image" Target="../media/image11.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17" Type="http://schemas.openxmlformats.org/officeDocument/2006/relationships/image" Target="../media/image10.jpeg"/><Relationship Id="rId2" Type="http://schemas.openxmlformats.org/officeDocument/2006/relationships/slideLayout" Target="../slideLayouts/slideLayout112.xml"/><Relationship Id="rId16" Type="http://schemas.openxmlformats.org/officeDocument/2006/relationships/image" Target="../media/image9.jpeg"/><Relationship Id="rId20" Type="http://schemas.openxmlformats.org/officeDocument/2006/relationships/image" Target="../media/image2.png"/><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image" Target="../media/image8.png"/><Relationship Id="rId10" Type="http://schemas.openxmlformats.org/officeDocument/2006/relationships/slideLayout" Target="../slideLayouts/slideLayout120.xml"/><Relationship Id="rId19" Type="http://schemas.openxmlformats.org/officeDocument/2006/relationships/image" Target="../media/image12.emf"/><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image" Target="../media/image7.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20.png"/><Relationship Id="rId18" Type="http://schemas.openxmlformats.org/officeDocument/2006/relationships/image" Target="../media/image11.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17" Type="http://schemas.openxmlformats.org/officeDocument/2006/relationships/image" Target="../media/image10.jpeg"/><Relationship Id="rId2" Type="http://schemas.openxmlformats.org/officeDocument/2006/relationships/slideLayout" Target="../slideLayouts/slideLayout123.xml"/><Relationship Id="rId16" Type="http://schemas.openxmlformats.org/officeDocument/2006/relationships/image" Target="../media/image9.jpeg"/><Relationship Id="rId20" Type="http://schemas.openxmlformats.org/officeDocument/2006/relationships/image" Target="../media/image2.png"/><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5" Type="http://schemas.openxmlformats.org/officeDocument/2006/relationships/image" Target="../media/image8.png"/><Relationship Id="rId10" Type="http://schemas.openxmlformats.org/officeDocument/2006/relationships/slideLayout" Target="../slideLayouts/slideLayout131.xml"/><Relationship Id="rId19" Type="http://schemas.openxmlformats.org/officeDocument/2006/relationships/image" Target="../media/image12.emf"/><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image" Target="../media/image7.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21.png"/><Relationship Id="rId18" Type="http://schemas.openxmlformats.org/officeDocument/2006/relationships/image" Target="../media/image11.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17" Type="http://schemas.openxmlformats.org/officeDocument/2006/relationships/image" Target="../media/image10.jpeg"/><Relationship Id="rId2" Type="http://schemas.openxmlformats.org/officeDocument/2006/relationships/slideLayout" Target="../slideLayouts/slideLayout134.xml"/><Relationship Id="rId16" Type="http://schemas.openxmlformats.org/officeDocument/2006/relationships/image" Target="../media/image9.jpeg"/><Relationship Id="rId20" Type="http://schemas.openxmlformats.org/officeDocument/2006/relationships/image" Target="../media/image2.png"/><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5" Type="http://schemas.openxmlformats.org/officeDocument/2006/relationships/image" Target="../media/image8.png"/><Relationship Id="rId10" Type="http://schemas.openxmlformats.org/officeDocument/2006/relationships/slideLayout" Target="../slideLayouts/slideLayout142.xml"/><Relationship Id="rId19" Type="http://schemas.openxmlformats.org/officeDocument/2006/relationships/image" Target="../media/image12.emf"/><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5.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6.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7.png"/><Relationship Id="rId18" Type="http://schemas.openxmlformats.org/officeDocument/2006/relationships/image" Target="../media/image12.emf"/><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17" Type="http://schemas.openxmlformats.org/officeDocument/2006/relationships/image" Target="../media/image11.jpeg"/><Relationship Id="rId2" Type="http://schemas.openxmlformats.org/officeDocument/2006/relationships/slideLayout" Target="../slideLayouts/slideLayout46.xml"/><Relationship Id="rId16" Type="http://schemas.openxmlformats.org/officeDocument/2006/relationships/image" Target="../media/image10.jpe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9.jpeg"/><Relationship Id="rId10" Type="http://schemas.openxmlformats.org/officeDocument/2006/relationships/slideLayout" Target="../slideLayouts/slideLayout54.xml"/><Relationship Id="rId19" Type="http://schemas.openxmlformats.org/officeDocument/2006/relationships/image" Target="../media/image13.png"/><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8.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4.png"/><Relationship Id="rId18" Type="http://schemas.openxmlformats.org/officeDocument/2006/relationships/image" Target="../media/image1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17" Type="http://schemas.openxmlformats.org/officeDocument/2006/relationships/image" Target="../media/image10.jpeg"/><Relationship Id="rId2" Type="http://schemas.openxmlformats.org/officeDocument/2006/relationships/slideLayout" Target="../slideLayouts/slideLayout57.xml"/><Relationship Id="rId16" Type="http://schemas.openxmlformats.org/officeDocument/2006/relationships/image" Target="../media/image9.jpeg"/><Relationship Id="rId20" Type="http://schemas.openxmlformats.org/officeDocument/2006/relationships/image" Target="../media/image2.png"/><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8.png"/><Relationship Id="rId10" Type="http://schemas.openxmlformats.org/officeDocument/2006/relationships/slideLayout" Target="../slideLayouts/slideLayout65.xml"/><Relationship Id="rId19" Type="http://schemas.openxmlformats.org/officeDocument/2006/relationships/image" Target="../media/image12.emf"/><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7.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5.png"/><Relationship Id="rId18" Type="http://schemas.openxmlformats.org/officeDocument/2006/relationships/image" Target="../media/image1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17" Type="http://schemas.openxmlformats.org/officeDocument/2006/relationships/image" Target="../media/image10.jpeg"/><Relationship Id="rId2" Type="http://schemas.openxmlformats.org/officeDocument/2006/relationships/slideLayout" Target="../slideLayouts/slideLayout68.xml"/><Relationship Id="rId16" Type="http://schemas.openxmlformats.org/officeDocument/2006/relationships/image" Target="../media/image9.jpeg"/><Relationship Id="rId20" Type="http://schemas.openxmlformats.org/officeDocument/2006/relationships/image" Target="../media/image2.png"/><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image" Target="../media/image8.png"/><Relationship Id="rId10" Type="http://schemas.openxmlformats.org/officeDocument/2006/relationships/slideLayout" Target="../slideLayouts/slideLayout76.xml"/><Relationship Id="rId19" Type="http://schemas.openxmlformats.org/officeDocument/2006/relationships/image" Target="../media/image12.emf"/><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7.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6.png"/><Relationship Id="rId18" Type="http://schemas.openxmlformats.org/officeDocument/2006/relationships/image" Target="../media/image11.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17" Type="http://schemas.openxmlformats.org/officeDocument/2006/relationships/image" Target="../media/image10.jpeg"/><Relationship Id="rId2" Type="http://schemas.openxmlformats.org/officeDocument/2006/relationships/slideLayout" Target="../slideLayouts/slideLayout79.xml"/><Relationship Id="rId16" Type="http://schemas.openxmlformats.org/officeDocument/2006/relationships/image" Target="../media/image9.jpeg"/><Relationship Id="rId20" Type="http://schemas.openxmlformats.org/officeDocument/2006/relationships/image" Target="../media/image2.png"/><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image" Target="../media/image8.png"/><Relationship Id="rId10" Type="http://schemas.openxmlformats.org/officeDocument/2006/relationships/slideLayout" Target="../slideLayouts/slideLayout87.xml"/><Relationship Id="rId19" Type="http://schemas.openxmlformats.org/officeDocument/2006/relationships/image" Target="../media/image12.emf"/><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7.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7.png"/><Relationship Id="rId18" Type="http://schemas.openxmlformats.org/officeDocument/2006/relationships/image" Target="../media/image12.emf"/><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17" Type="http://schemas.openxmlformats.org/officeDocument/2006/relationships/image" Target="../media/image11.jpeg"/><Relationship Id="rId2" Type="http://schemas.openxmlformats.org/officeDocument/2006/relationships/slideLayout" Target="../slideLayouts/slideLayout90.xml"/><Relationship Id="rId16" Type="http://schemas.openxmlformats.org/officeDocument/2006/relationships/image" Target="../media/image10.jpeg"/><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image" Target="../media/image9.jpeg"/><Relationship Id="rId10" Type="http://schemas.openxmlformats.org/officeDocument/2006/relationships/slideLayout" Target="../slideLayouts/slideLayout98.xml"/><Relationship Id="rId19" Type="http://schemas.openxmlformats.org/officeDocument/2006/relationships/image" Target="../media/image2.png"/><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512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512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lvl1pPr>
          </a:lstStyle>
          <a:p>
            <a:endParaRPr lang="en-GB"/>
          </a:p>
        </p:txBody>
      </p:sp>
      <p:sp>
        <p:nvSpPr>
          <p:cNvPr id="512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fld id="{83EDCF22-132B-4C6D-84E4-90267068A737}" type="slidenum">
              <a:rPr lang="en-GB"/>
              <a:pPr/>
              <a:t>‹#›</a:t>
            </a:fld>
            <a:endParaRPr lang="en-GB"/>
          </a:p>
        </p:txBody>
      </p:sp>
      <p:pic>
        <p:nvPicPr>
          <p:cNvPr id="8" name="Picture 10"/>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1"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3898" name="Picture 10" descr="pms186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3891"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389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3895"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3896"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seps2\Downloads\the_award.png"/>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652592" y="5877272"/>
            <a:ext cx="14478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p:cNvPicPr>
            <a:picLocks noChangeAspect="1" noChangeArrowheads="1"/>
          </p:cNvPicPr>
          <p:nvPr userDrawn="1"/>
        </p:nvPicPr>
        <p:blipFill>
          <a:blip r:embed="rId16" cstate="print">
            <a:extLst>
              <a:ext uri="{28A0092B-C50C-407E-A947-70E740481C1C}">
                <a14:useLocalDpi xmlns:a14="http://schemas.microsoft.com/office/drawing/2010/main" val="0"/>
              </a:ext>
            </a:extLst>
          </a:blip>
          <a:stretch>
            <a:fillRect/>
          </a:stretch>
        </p:blipFill>
        <p:spPr bwMode="auto">
          <a:xfrm>
            <a:off x="8144889" y="5877272"/>
            <a:ext cx="582217" cy="83745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userDrawn="1"/>
        </p:nvPicPr>
        <p:blipFill>
          <a:blip r:embed="rId17" cstate="print">
            <a:extLst>
              <a:ext uri="{28A0092B-C50C-407E-A947-70E740481C1C}">
                <a14:useLocalDpi xmlns:a14="http://schemas.microsoft.com/office/drawing/2010/main" val="0"/>
              </a:ext>
            </a:extLst>
          </a:blip>
          <a:stretch>
            <a:fillRect/>
          </a:stretch>
        </p:blipFill>
        <p:spPr bwMode="auto">
          <a:xfrm>
            <a:off x="6652592" y="5908996"/>
            <a:ext cx="1447800" cy="80332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p:cNvPicPr>
            <a:picLocks noChangeAspect="1" noChangeArrowheads="1"/>
          </p:cNvPicPr>
          <p:nvPr userDrawn="1"/>
        </p:nvPicPr>
        <p:blipFill>
          <a:blip r:embed="rId18" cstate="print">
            <a:extLst>
              <a:ext uri="{28A0092B-C50C-407E-A947-70E740481C1C}">
                <a14:useLocalDpi xmlns:a14="http://schemas.microsoft.com/office/drawing/2010/main" val="0"/>
              </a:ext>
            </a:extLst>
          </a:blip>
          <a:stretch>
            <a:fillRect/>
          </a:stretch>
        </p:blipFill>
        <p:spPr bwMode="auto">
          <a:xfrm>
            <a:off x="5801752" y="5906590"/>
            <a:ext cx="808137" cy="80813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Uni of the year-Full.eps"/>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3995936" y="5919140"/>
            <a:ext cx="1584176" cy="785985"/>
          </a:xfrm>
          <a:prstGeom prst="rect">
            <a:avLst/>
          </a:prstGeom>
        </p:spPr>
      </p:pic>
      <p:pic>
        <p:nvPicPr>
          <p:cNvPr id="19" name="Picture 10"/>
          <p:cNvPicPr>
            <a:picLocks noChangeAspect="1" noChangeArrowheads="1"/>
          </p:cNvPicPr>
          <p:nvPr userDrawn="1"/>
        </p:nvPicPr>
        <p:blipFill>
          <a:blip r:embed="rId20"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4922" name="Picture 10" descr="pms151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75"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4915"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49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4919"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4920"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seps2\Downloads\the_award.png"/>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652592" y="5877272"/>
            <a:ext cx="14478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p:cNvPicPr>
            <a:picLocks noChangeAspect="1" noChangeArrowheads="1"/>
          </p:cNvPicPr>
          <p:nvPr userDrawn="1"/>
        </p:nvPicPr>
        <p:blipFill>
          <a:blip r:embed="rId16" cstate="print">
            <a:extLst>
              <a:ext uri="{28A0092B-C50C-407E-A947-70E740481C1C}">
                <a14:useLocalDpi xmlns:a14="http://schemas.microsoft.com/office/drawing/2010/main" val="0"/>
              </a:ext>
            </a:extLst>
          </a:blip>
          <a:stretch>
            <a:fillRect/>
          </a:stretch>
        </p:blipFill>
        <p:spPr bwMode="auto">
          <a:xfrm>
            <a:off x="8144889" y="5877272"/>
            <a:ext cx="582217" cy="83745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userDrawn="1"/>
        </p:nvPicPr>
        <p:blipFill>
          <a:blip r:embed="rId17" cstate="print">
            <a:extLst>
              <a:ext uri="{28A0092B-C50C-407E-A947-70E740481C1C}">
                <a14:useLocalDpi xmlns:a14="http://schemas.microsoft.com/office/drawing/2010/main" val="0"/>
              </a:ext>
            </a:extLst>
          </a:blip>
          <a:stretch>
            <a:fillRect/>
          </a:stretch>
        </p:blipFill>
        <p:spPr bwMode="auto">
          <a:xfrm>
            <a:off x="6652592" y="5908996"/>
            <a:ext cx="1447800" cy="80332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p:cNvPicPr>
            <a:picLocks noChangeAspect="1" noChangeArrowheads="1"/>
          </p:cNvPicPr>
          <p:nvPr userDrawn="1"/>
        </p:nvPicPr>
        <p:blipFill>
          <a:blip r:embed="rId18" cstate="print">
            <a:extLst>
              <a:ext uri="{28A0092B-C50C-407E-A947-70E740481C1C}">
                <a14:useLocalDpi xmlns:a14="http://schemas.microsoft.com/office/drawing/2010/main" val="0"/>
              </a:ext>
            </a:extLst>
          </a:blip>
          <a:stretch>
            <a:fillRect/>
          </a:stretch>
        </p:blipFill>
        <p:spPr bwMode="auto">
          <a:xfrm>
            <a:off x="5801752" y="5906590"/>
            <a:ext cx="808137" cy="80813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Uni of the year-Full.eps"/>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3995936" y="5919140"/>
            <a:ext cx="1584176" cy="785985"/>
          </a:xfrm>
          <a:prstGeom prst="rect">
            <a:avLst/>
          </a:prstGeom>
        </p:spPr>
      </p:pic>
      <p:pic>
        <p:nvPicPr>
          <p:cNvPr id="19" name="Picture 10"/>
          <p:cNvPicPr>
            <a:picLocks noChangeAspect="1" noChangeArrowheads="1"/>
          </p:cNvPicPr>
          <p:nvPr userDrawn="1"/>
        </p:nvPicPr>
        <p:blipFill>
          <a:blip r:embed="rId20"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5946" name="Picture 10" descr="magenta"/>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75"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5939"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594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5943"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5944"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seps2\Downloads\the_award.png"/>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652592" y="5877272"/>
            <a:ext cx="14478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p:cNvPicPr>
            <a:picLocks noChangeAspect="1" noChangeArrowheads="1"/>
          </p:cNvPicPr>
          <p:nvPr userDrawn="1"/>
        </p:nvPicPr>
        <p:blipFill>
          <a:blip r:embed="rId16" cstate="print">
            <a:extLst>
              <a:ext uri="{28A0092B-C50C-407E-A947-70E740481C1C}">
                <a14:useLocalDpi xmlns:a14="http://schemas.microsoft.com/office/drawing/2010/main" val="0"/>
              </a:ext>
            </a:extLst>
          </a:blip>
          <a:stretch>
            <a:fillRect/>
          </a:stretch>
        </p:blipFill>
        <p:spPr bwMode="auto">
          <a:xfrm>
            <a:off x="8144889" y="5877272"/>
            <a:ext cx="582217" cy="83745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userDrawn="1"/>
        </p:nvPicPr>
        <p:blipFill>
          <a:blip r:embed="rId17" cstate="print">
            <a:extLst>
              <a:ext uri="{28A0092B-C50C-407E-A947-70E740481C1C}">
                <a14:useLocalDpi xmlns:a14="http://schemas.microsoft.com/office/drawing/2010/main" val="0"/>
              </a:ext>
            </a:extLst>
          </a:blip>
          <a:stretch>
            <a:fillRect/>
          </a:stretch>
        </p:blipFill>
        <p:spPr bwMode="auto">
          <a:xfrm>
            <a:off x="6652592" y="5908996"/>
            <a:ext cx="1447800" cy="80332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p:cNvPicPr>
            <a:picLocks noChangeAspect="1" noChangeArrowheads="1"/>
          </p:cNvPicPr>
          <p:nvPr userDrawn="1"/>
        </p:nvPicPr>
        <p:blipFill>
          <a:blip r:embed="rId18" cstate="print">
            <a:extLst>
              <a:ext uri="{28A0092B-C50C-407E-A947-70E740481C1C}">
                <a14:useLocalDpi xmlns:a14="http://schemas.microsoft.com/office/drawing/2010/main" val="0"/>
              </a:ext>
            </a:extLst>
          </a:blip>
          <a:stretch>
            <a:fillRect/>
          </a:stretch>
        </p:blipFill>
        <p:spPr bwMode="auto">
          <a:xfrm>
            <a:off x="5801752" y="5906590"/>
            <a:ext cx="808137" cy="80813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Uni of the year-Full.eps"/>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3995936" y="5919140"/>
            <a:ext cx="1584176" cy="785985"/>
          </a:xfrm>
          <a:prstGeom prst="rect">
            <a:avLst/>
          </a:prstGeom>
        </p:spPr>
      </p:pic>
      <p:pic>
        <p:nvPicPr>
          <p:cNvPr id="19" name="Picture 10"/>
          <p:cNvPicPr>
            <a:picLocks noChangeAspect="1" noChangeArrowheads="1"/>
          </p:cNvPicPr>
          <p:nvPr userDrawn="1"/>
        </p:nvPicPr>
        <p:blipFill>
          <a:blip r:embed="rId20"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6970" name="Picture 10" descr="cya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6963"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69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6967"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6968"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seps2\Downloads\the_award.png"/>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652592" y="5877272"/>
            <a:ext cx="14478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p:cNvPicPr>
            <a:picLocks noChangeAspect="1" noChangeArrowheads="1"/>
          </p:cNvPicPr>
          <p:nvPr userDrawn="1"/>
        </p:nvPicPr>
        <p:blipFill>
          <a:blip r:embed="rId16" cstate="print">
            <a:extLst>
              <a:ext uri="{28A0092B-C50C-407E-A947-70E740481C1C}">
                <a14:useLocalDpi xmlns:a14="http://schemas.microsoft.com/office/drawing/2010/main" val="0"/>
              </a:ext>
            </a:extLst>
          </a:blip>
          <a:stretch>
            <a:fillRect/>
          </a:stretch>
        </p:blipFill>
        <p:spPr bwMode="auto">
          <a:xfrm>
            <a:off x="8144889" y="5877272"/>
            <a:ext cx="582217" cy="83745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userDrawn="1"/>
        </p:nvPicPr>
        <p:blipFill>
          <a:blip r:embed="rId17" cstate="print">
            <a:extLst>
              <a:ext uri="{28A0092B-C50C-407E-A947-70E740481C1C}">
                <a14:useLocalDpi xmlns:a14="http://schemas.microsoft.com/office/drawing/2010/main" val="0"/>
              </a:ext>
            </a:extLst>
          </a:blip>
          <a:stretch>
            <a:fillRect/>
          </a:stretch>
        </p:blipFill>
        <p:spPr bwMode="auto">
          <a:xfrm>
            <a:off x="6652592" y="5908996"/>
            <a:ext cx="1447800" cy="80332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p:cNvPicPr>
            <a:picLocks noChangeAspect="1" noChangeArrowheads="1"/>
          </p:cNvPicPr>
          <p:nvPr userDrawn="1"/>
        </p:nvPicPr>
        <p:blipFill>
          <a:blip r:embed="rId18" cstate="print">
            <a:extLst>
              <a:ext uri="{28A0092B-C50C-407E-A947-70E740481C1C}">
                <a14:useLocalDpi xmlns:a14="http://schemas.microsoft.com/office/drawing/2010/main" val="0"/>
              </a:ext>
            </a:extLst>
          </a:blip>
          <a:stretch>
            <a:fillRect/>
          </a:stretch>
        </p:blipFill>
        <p:spPr bwMode="auto">
          <a:xfrm>
            <a:off x="5801752" y="5906590"/>
            <a:ext cx="808137" cy="80813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Uni of the year-Full.eps"/>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3995936" y="5919140"/>
            <a:ext cx="1584176" cy="785985"/>
          </a:xfrm>
          <a:prstGeom prst="rect">
            <a:avLst/>
          </a:prstGeom>
        </p:spPr>
      </p:pic>
      <p:pic>
        <p:nvPicPr>
          <p:cNvPr id="19" name="Picture 10"/>
          <p:cNvPicPr>
            <a:picLocks noChangeAspect="1" noChangeArrowheads="1"/>
          </p:cNvPicPr>
          <p:nvPr userDrawn="1"/>
        </p:nvPicPr>
        <p:blipFill>
          <a:blip r:embed="rId20"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lvl1pPr>
          </a:lstStyle>
          <a:p>
            <a:endParaRPr lang="en-GB"/>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fld id="{5EBEFD0C-43B6-433D-B198-9FBE55300E79}" type="slidenum">
              <a:rPr lang="en-GB"/>
              <a:pPr/>
              <a:t>‹#›</a:t>
            </a:fld>
            <a:endParaRPr lang="en-GB"/>
          </a:p>
        </p:txBody>
      </p:sp>
      <p:pic>
        <p:nvPicPr>
          <p:cNvPr id="9" name="Picture 10"/>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3"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4611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34611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3461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34611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lvl1pPr>
          </a:lstStyle>
          <a:p>
            <a:endParaRPr lang="en-GB"/>
          </a:p>
        </p:txBody>
      </p:sp>
      <p:sp>
        <p:nvSpPr>
          <p:cNvPr id="34611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fld id="{4D435654-AD0A-4AD6-A4C5-D25982ECBC39}" type="slidenum">
              <a:rPr lang="en-GB"/>
              <a:pPr/>
              <a:t>‹#›</a:t>
            </a:fld>
            <a:endParaRPr lang="en-GB"/>
          </a:p>
        </p:txBody>
      </p:sp>
      <p:pic>
        <p:nvPicPr>
          <p:cNvPr id="9" name="Picture 10"/>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7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fld id="{E559690B-1DF8-40A3-8A81-2E28A26AA6DA}" type="slidenum">
              <a:rPr lang="en-GB"/>
              <a:pPr/>
              <a:t>‹#›</a:t>
            </a:fld>
            <a:endParaRPr lang="en-GB"/>
          </a:p>
        </p:txBody>
      </p:sp>
      <p:sp>
        <p:nvSpPr>
          <p:cNvPr id="11273" name="Rectangle 9"/>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1274" name="Rectangle 10"/>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1275" name="Rectangle 11"/>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lvl1pPr>
          </a:lstStyle>
          <a:p>
            <a:endParaRPr lang="en-GB"/>
          </a:p>
        </p:txBody>
      </p:sp>
      <p:sp>
        <p:nvSpPr>
          <p:cNvPr id="11276" name="Rectangle 12"/>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pic>
        <p:nvPicPr>
          <p:cNvPr id="9" name="Picture 10"/>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5"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iming>
    <p:tnLst>
      <p:par>
        <p:cTn id="1" dur="indefinite" restart="never" nodeType="tmRoot"/>
      </p:par>
    </p:tnLst>
  </p:timing>
  <p:txStyles>
    <p:titleStyle>
      <a:lvl1pPr algn="ctr" rtl="0" fontAlgn="base">
        <a:spcBef>
          <a:spcPct val="0"/>
        </a:spcBef>
        <a:spcAft>
          <a:spcPct val="0"/>
        </a:spcAft>
        <a:defRPr sz="4400">
          <a:solidFill>
            <a:schemeClr val="tx1"/>
          </a:solidFill>
          <a:latin typeface="+mj-lt"/>
          <a:ea typeface="+mj-ea"/>
          <a:cs typeface="+mj-cs"/>
        </a:defRPr>
      </a:lvl1pPr>
      <a:lvl2pPr algn="ctr" rtl="0" fontAlgn="base">
        <a:spcBef>
          <a:spcPct val="0"/>
        </a:spcBef>
        <a:spcAft>
          <a:spcPct val="0"/>
        </a:spcAft>
        <a:defRPr sz="4400">
          <a:solidFill>
            <a:schemeClr val="tx1"/>
          </a:solidFill>
          <a:latin typeface="Arial" charset="0"/>
        </a:defRPr>
      </a:lvl2pPr>
      <a:lvl3pPr algn="ctr" rtl="0" fontAlgn="base">
        <a:spcBef>
          <a:spcPct val="0"/>
        </a:spcBef>
        <a:spcAft>
          <a:spcPct val="0"/>
        </a:spcAft>
        <a:defRPr sz="4400">
          <a:solidFill>
            <a:schemeClr val="tx1"/>
          </a:solidFill>
          <a:latin typeface="Arial" charset="0"/>
        </a:defRPr>
      </a:lvl3pPr>
      <a:lvl4pPr algn="ctr" rtl="0" fontAlgn="base">
        <a:spcBef>
          <a:spcPct val="0"/>
        </a:spcBef>
        <a:spcAft>
          <a:spcPct val="0"/>
        </a:spcAft>
        <a:defRPr sz="4400">
          <a:solidFill>
            <a:schemeClr val="tx1"/>
          </a:solidFill>
          <a:latin typeface="Arial" charset="0"/>
        </a:defRPr>
      </a:lvl4pPr>
      <a:lvl5pPr algn="ctr" rtl="0" fontAlgn="base">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843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18439"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18441" name="Picture 9" descr="Inspiring tomorrows profs 400"/>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adseps2\Downloads\the_award.pn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652592" y="5877272"/>
            <a:ext cx="14478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8144889" y="5877272"/>
            <a:ext cx="582217" cy="83745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userDrawn="1"/>
        </p:nvPicPr>
        <p:blipFill>
          <a:blip r:embed="rId16" cstate="print">
            <a:extLst>
              <a:ext uri="{28A0092B-C50C-407E-A947-70E740481C1C}">
                <a14:useLocalDpi xmlns:a14="http://schemas.microsoft.com/office/drawing/2010/main" val="0"/>
              </a:ext>
            </a:extLst>
          </a:blip>
          <a:stretch>
            <a:fillRect/>
          </a:stretch>
        </p:blipFill>
        <p:spPr bwMode="auto">
          <a:xfrm>
            <a:off x="6652592" y="5908996"/>
            <a:ext cx="1447800" cy="80332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p:cNvPicPr>
            <a:picLocks noChangeAspect="1" noChangeArrowheads="1"/>
          </p:cNvPicPr>
          <p:nvPr userDrawn="1"/>
        </p:nvPicPr>
        <p:blipFill>
          <a:blip r:embed="rId17" cstate="print">
            <a:extLst>
              <a:ext uri="{28A0092B-C50C-407E-A947-70E740481C1C}">
                <a14:useLocalDpi xmlns:a14="http://schemas.microsoft.com/office/drawing/2010/main" val="0"/>
              </a:ext>
            </a:extLst>
          </a:blip>
          <a:stretch>
            <a:fillRect/>
          </a:stretch>
        </p:blipFill>
        <p:spPr bwMode="auto">
          <a:xfrm>
            <a:off x="5801752" y="5906590"/>
            <a:ext cx="808137" cy="80813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Uni of the year-Full.eps"/>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3995936" y="5919140"/>
            <a:ext cx="1584176" cy="785985"/>
          </a:xfrm>
          <a:prstGeom prst="rect">
            <a:avLst/>
          </a:prstGeom>
        </p:spPr>
      </p:pic>
      <p:pic>
        <p:nvPicPr>
          <p:cNvPr id="15" name="Picture 10"/>
          <p:cNvPicPr>
            <a:picLocks noChangeAspect="1" noChangeArrowheads="1"/>
          </p:cNvPicPr>
          <p:nvPr userDrawn="1"/>
        </p:nvPicPr>
        <p:blipFill>
          <a:blip r:embed="rId19" cstate="print">
            <a:extLst>
              <a:ext uri="{28A0092B-C50C-407E-A947-70E740481C1C}">
                <a14:useLocalDpi xmlns:a14="http://schemas.microsoft.com/office/drawing/2010/main" val="0"/>
              </a:ext>
            </a:extLst>
          </a:blip>
          <a:stretch>
            <a:fillRect/>
          </a:stretch>
        </p:blipFill>
        <p:spPr bwMode="auto">
          <a:xfrm>
            <a:off x="6950295" y="520386"/>
            <a:ext cx="1678769" cy="604357"/>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iming>
    <p:tnLst>
      <p:par>
        <p:cTn id="1" dur="indefinite" restart="never" nodeType="tmRoot"/>
      </p:par>
    </p:tnLst>
  </p:timing>
  <p:txStyles>
    <p:titleStyle>
      <a:lvl1pPr algn="l" rtl="0" fontAlgn="base">
        <a:spcBef>
          <a:spcPct val="0"/>
        </a:spcBef>
        <a:spcAft>
          <a:spcPct val="0"/>
        </a:spcAft>
        <a:defRPr sz="3100">
          <a:solidFill>
            <a:srgbClr val="003772"/>
          </a:solidFill>
          <a:latin typeface="+mj-lt"/>
          <a:ea typeface="+mj-ea"/>
          <a:cs typeface="+mj-cs"/>
        </a:defRPr>
      </a:lvl1pPr>
      <a:lvl2pPr algn="l" rtl="0" fontAlgn="base">
        <a:spcBef>
          <a:spcPct val="0"/>
        </a:spcBef>
        <a:spcAft>
          <a:spcPct val="0"/>
        </a:spcAft>
        <a:defRPr sz="3100">
          <a:solidFill>
            <a:srgbClr val="003772"/>
          </a:solidFill>
          <a:latin typeface="Arial" charset="0"/>
        </a:defRPr>
      </a:lvl2pPr>
      <a:lvl3pPr algn="l" rtl="0" fontAlgn="base">
        <a:spcBef>
          <a:spcPct val="0"/>
        </a:spcBef>
        <a:spcAft>
          <a:spcPct val="0"/>
        </a:spcAft>
        <a:defRPr sz="3100">
          <a:solidFill>
            <a:srgbClr val="003772"/>
          </a:solidFill>
          <a:latin typeface="Arial" charset="0"/>
        </a:defRPr>
      </a:lvl3pPr>
      <a:lvl4pPr algn="l" rtl="0" fontAlgn="base">
        <a:spcBef>
          <a:spcPct val="0"/>
        </a:spcBef>
        <a:spcAft>
          <a:spcPct val="0"/>
        </a:spcAft>
        <a:defRPr sz="3100">
          <a:solidFill>
            <a:srgbClr val="003772"/>
          </a:solidFill>
          <a:latin typeface="Arial" charset="0"/>
        </a:defRPr>
      </a:lvl4pPr>
      <a:lvl5pPr algn="l" rtl="0" fontAlgn="base">
        <a:spcBef>
          <a:spcPct val="0"/>
        </a:spcBef>
        <a:spcAft>
          <a:spcPct val="0"/>
        </a:spcAft>
        <a:defRPr sz="3100">
          <a:solidFill>
            <a:srgbClr val="003772"/>
          </a:solidFill>
          <a:latin typeface="Arial" charset="0"/>
        </a:defRPr>
      </a:lvl5pPr>
      <a:lvl6pPr marL="457200" algn="l" rtl="0" fontAlgn="base">
        <a:spcBef>
          <a:spcPct val="0"/>
        </a:spcBef>
        <a:spcAft>
          <a:spcPct val="0"/>
        </a:spcAft>
        <a:defRPr sz="3100">
          <a:solidFill>
            <a:srgbClr val="003772"/>
          </a:solidFill>
          <a:latin typeface="Arial" charset="0"/>
        </a:defRPr>
      </a:lvl6pPr>
      <a:lvl7pPr marL="914400" algn="l" rtl="0" fontAlgn="base">
        <a:spcBef>
          <a:spcPct val="0"/>
        </a:spcBef>
        <a:spcAft>
          <a:spcPct val="0"/>
        </a:spcAft>
        <a:defRPr sz="3100">
          <a:solidFill>
            <a:srgbClr val="003772"/>
          </a:solidFill>
          <a:latin typeface="Arial" charset="0"/>
        </a:defRPr>
      </a:lvl7pPr>
      <a:lvl8pPr marL="1371600" algn="l" rtl="0" fontAlgn="base">
        <a:spcBef>
          <a:spcPct val="0"/>
        </a:spcBef>
        <a:spcAft>
          <a:spcPct val="0"/>
        </a:spcAft>
        <a:defRPr sz="3100">
          <a:solidFill>
            <a:srgbClr val="003772"/>
          </a:solidFill>
          <a:latin typeface="Arial" charset="0"/>
        </a:defRPr>
      </a:lvl8pPr>
      <a:lvl9pPr marL="1828800" algn="l" rtl="0" fontAlgn="base">
        <a:spcBef>
          <a:spcPct val="0"/>
        </a:spcBef>
        <a:spcAft>
          <a:spcPct val="0"/>
        </a:spcAft>
        <a:defRPr sz="3100">
          <a:solidFill>
            <a:srgbClr val="003772"/>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89801" name="Picture 9" descr="pms2725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89794" name="Rectangle 2"/>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89795" name="Rectangle 3"/>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89798" name="Rectangle 6"/>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89799" name="Picture 7"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seps2\Downloads\the_award.png"/>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652592" y="5877272"/>
            <a:ext cx="14478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p:cNvPicPr>
            <a:picLocks noChangeAspect="1" noChangeArrowheads="1"/>
          </p:cNvPicPr>
          <p:nvPr userDrawn="1"/>
        </p:nvPicPr>
        <p:blipFill>
          <a:blip r:embed="rId16" cstate="print">
            <a:extLst>
              <a:ext uri="{28A0092B-C50C-407E-A947-70E740481C1C}">
                <a14:useLocalDpi xmlns:a14="http://schemas.microsoft.com/office/drawing/2010/main" val="0"/>
              </a:ext>
            </a:extLst>
          </a:blip>
          <a:stretch>
            <a:fillRect/>
          </a:stretch>
        </p:blipFill>
        <p:spPr bwMode="auto">
          <a:xfrm>
            <a:off x="8144889" y="5877272"/>
            <a:ext cx="582217" cy="83745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userDrawn="1"/>
        </p:nvPicPr>
        <p:blipFill>
          <a:blip r:embed="rId17" cstate="print">
            <a:extLst>
              <a:ext uri="{28A0092B-C50C-407E-A947-70E740481C1C}">
                <a14:useLocalDpi xmlns:a14="http://schemas.microsoft.com/office/drawing/2010/main" val="0"/>
              </a:ext>
            </a:extLst>
          </a:blip>
          <a:stretch>
            <a:fillRect/>
          </a:stretch>
        </p:blipFill>
        <p:spPr bwMode="auto">
          <a:xfrm>
            <a:off x="6652592" y="5908996"/>
            <a:ext cx="1447800" cy="80332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p:cNvPicPr>
            <a:picLocks noChangeAspect="1" noChangeArrowheads="1"/>
          </p:cNvPicPr>
          <p:nvPr userDrawn="1"/>
        </p:nvPicPr>
        <p:blipFill>
          <a:blip r:embed="rId18" cstate="print">
            <a:extLst>
              <a:ext uri="{28A0092B-C50C-407E-A947-70E740481C1C}">
                <a14:useLocalDpi xmlns:a14="http://schemas.microsoft.com/office/drawing/2010/main" val="0"/>
              </a:ext>
            </a:extLst>
          </a:blip>
          <a:stretch>
            <a:fillRect/>
          </a:stretch>
        </p:blipFill>
        <p:spPr bwMode="auto">
          <a:xfrm>
            <a:off x="5801752" y="5906590"/>
            <a:ext cx="808137" cy="80813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Uni of the year-Full.eps"/>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3995936" y="5919140"/>
            <a:ext cx="1584176" cy="785985"/>
          </a:xfrm>
          <a:prstGeom prst="rect">
            <a:avLst/>
          </a:prstGeom>
        </p:spPr>
      </p:pic>
      <p:pic>
        <p:nvPicPr>
          <p:cNvPr id="19" name="Picture 10"/>
          <p:cNvPicPr>
            <a:picLocks noChangeAspect="1" noChangeArrowheads="1"/>
          </p:cNvPicPr>
          <p:nvPr userDrawn="1"/>
        </p:nvPicPr>
        <p:blipFill>
          <a:blip r:embed="rId20"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0826" name="Picture 10" descr="pms410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0819"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082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0823"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0824"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seps2\Downloads\the_award.png"/>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652592" y="5877272"/>
            <a:ext cx="14478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p:cNvPicPr>
            <a:picLocks noChangeAspect="1" noChangeArrowheads="1"/>
          </p:cNvPicPr>
          <p:nvPr userDrawn="1"/>
        </p:nvPicPr>
        <p:blipFill>
          <a:blip r:embed="rId16" cstate="print">
            <a:extLst>
              <a:ext uri="{28A0092B-C50C-407E-A947-70E740481C1C}">
                <a14:useLocalDpi xmlns:a14="http://schemas.microsoft.com/office/drawing/2010/main" val="0"/>
              </a:ext>
            </a:extLst>
          </a:blip>
          <a:stretch>
            <a:fillRect/>
          </a:stretch>
        </p:blipFill>
        <p:spPr bwMode="auto">
          <a:xfrm>
            <a:off x="8144889" y="5877272"/>
            <a:ext cx="582217" cy="83745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userDrawn="1"/>
        </p:nvPicPr>
        <p:blipFill>
          <a:blip r:embed="rId17" cstate="print">
            <a:extLst>
              <a:ext uri="{28A0092B-C50C-407E-A947-70E740481C1C}">
                <a14:useLocalDpi xmlns:a14="http://schemas.microsoft.com/office/drawing/2010/main" val="0"/>
              </a:ext>
            </a:extLst>
          </a:blip>
          <a:stretch>
            <a:fillRect/>
          </a:stretch>
        </p:blipFill>
        <p:spPr bwMode="auto">
          <a:xfrm>
            <a:off x="6652592" y="5908996"/>
            <a:ext cx="1447800" cy="80332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p:cNvPicPr>
            <a:picLocks noChangeAspect="1" noChangeArrowheads="1"/>
          </p:cNvPicPr>
          <p:nvPr userDrawn="1"/>
        </p:nvPicPr>
        <p:blipFill>
          <a:blip r:embed="rId18" cstate="print">
            <a:extLst>
              <a:ext uri="{28A0092B-C50C-407E-A947-70E740481C1C}">
                <a14:useLocalDpi xmlns:a14="http://schemas.microsoft.com/office/drawing/2010/main" val="0"/>
              </a:ext>
            </a:extLst>
          </a:blip>
          <a:stretch>
            <a:fillRect/>
          </a:stretch>
        </p:blipFill>
        <p:spPr bwMode="auto">
          <a:xfrm>
            <a:off x="5801752" y="5906590"/>
            <a:ext cx="808137" cy="80813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Uni of the year-Full.eps"/>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3995936" y="5919140"/>
            <a:ext cx="1584176" cy="785985"/>
          </a:xfrm>
          <a:prstGeom prst="rect">
            <a:avLst/>
          </a:prstGeom>
        </p:spPr>
      </p:pic>
      <p:pic>
        <p:nvPicPr>
          <p:cNvPr id="19" name="Picture 10"/>
          <p:cNvPicPr>
            <a:picLocks noChangeAspect="1" noChangeArrowheads="1"/>
          </p:cNvPicPr>
          <p:nvPr userDrawn="1"/>
        </p:nvPicPr>
        <p:blipFill>
          <a:blip r:embed="rId20"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1850" name="Picture 10" descr="pms376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75"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1843"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184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1847"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1848"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adseps2\Downloads\the_award.png"/>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652592" y="5877272"/>
            <a:ext cx="14478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p:cNvPicPr>
            <a:picLocks noChangeAspect="1" noChangeArrowheads="1"/>
          </p:cNvPicPr>
          <p:nvPr userDrawn="1"/>
        </p:nvPicPr>
        <p:blipFill>
          <a:blip r:embed="rId16" cstate="print">
            <a:extLst>
              <a:ext uri="{28A0092B-C50C-407E-A947-70E740481C1C}">
                <a14:useLocalDpi xmlns:a14="http://schemas.microsoft.com/office/drawing/2010/main" val="0"/>
              </a:ext>
            </a:extLst>
          </a:blip>
          <a:stretch>
            <a:fillRect/>
          </a:stretch>
        </p:blipFill>
        <p:spPr bwMode="auto">
          <a:xfrm>
            <a:off x="8144889" y="5877272"/>
            <a:ext cx="582217" cy="83745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p:cNvPicPr>
            <a:picLocks noChangeAspect="1" noChangeArrowheads="1"/>
          </p:cNvPicPr>
          <p:nvPr userDrawn="1"/>
        </p:nvPicPr>
        <p:blipFill>
          <a:blip r:embed="rId17" cstate="print">
            <a:extLst>
              <a:ext uri="{28A0092B-C50C-407E-A947-70E740481C1C}">
                <a14:useLocalDpi xmlns:a14="http://schemas.microsoft.com/office/drawing/2010/main" val="0"/>
              </a:ext>
            </a:extLst>
          </a:blip>
          <a:stretch>
            <a:fillRect/>
          </a:stretch>
        </p:blipFill>
        <p:spPr bwMode="auto">
          <a:xfrm>
            <a:off x="6652592" y="5908996"/>
            <a:ext cx="1447800" cy="80332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p:cNvPicPr>
            <a:picLocks noChangeAspect="1" noChangeArrowheads="1"/>
          </p:cNvPicPr>
          <p:nvPr userDrawn="1"/>
        </p:nvPicPr>
        <p:blipFill>
          <a:blip r:embed="rId18" cstate="print">
            <a:extLst>
              <a:ext uri="{28A0092B-C50C-407E-A947-70E740481C1C}">
                <a14:useLocalDpi xmlns:a14="http://schemas.microsoft.com/office/drawing/2010/main" val="0"/>
              </a:ext>
            </a:extLst>
          </a:blip>
          <a:stretch>
            <a:fillRect/>
          </a:stretch>
        </p:blipFill>
        <p:spPr bwMode="auto">
          <a:xfrm>
            <a:off x="5801752" y="5906590"/>
            <a:ext cx="808137" cy="80813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Uni of the year-Full.eps"/>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3995936" y="5919140"/>
            <a:ext cx="1584176" cy="785985"/>
          </a:xfrm>
          <a:prstGeom prst="rect">
            <a:avLst/>
          </a:prstGeom>
        </p:spPr>
      </p:pic>
      <p:pic>
        <p:nvPicPr>
          <p:cNvPr id="15" name="Picture 10"/>
          <p:cNvPicPr>
            <a:picLocks noChangeAspect="1" noChangeArrowheads="1"/>
          </p:cNvPicPr>
          <p:nvPr userDrawn="1"/>
        </p:nvPicPr>
        <p:blipFill>
          <a:blip r:embed="rId20"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2874" name="Picture 10" descr="pms281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2867"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28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2871"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2872"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8144889" y="5877272"/>
            <a:ext cx="582217" cy="83745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userDrawn="1"/>
        </p:nvPicPr>
        <p:blipFill>
          <a:blip r:embed="rId16" cstate="print">
            <a:extLst>
              <a:ext uri="{28A0092B-C50C-407E-A947-70E740481C1C}">
                <a14:useLocalDpi xmlns:a14="http://schemas.microsoft.com/office/drawing/2010/main" val="0"/>
              </a:ext>
            </a:extLst>
          </a:blip>
          <a:stretch>
            <a:fillRect/>
          </a:stretch>
        </p:blipFill>
        <p:spPr bwMode="auto">
          <a:xfrm>
            <a:off x="6652592" y="5908996"/>
            <a:ext cx="1447800" cy="80332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p:cNvPicPr>
            <a:picLocks noChangeAspect="1" noChangeArrowheads="1"/>
          </p:cNvPicPr>
          <p:nvPr userDrawn="1"/>
        </p:nvPicPr>
        <p:blipFill>
          <a:blip r:embed="rId17" cstate="print">
            <a:extLst>
              <a:ext uri="{28A0092B-C50C-407E-A947-70E740481C1C}">
                <a14:useLocalDpi xmlns:a14="http://schemas.microsoft.com/office/drawing/2010/main" val="0"/>
              </a:ext>
            </a:extLst>
          </a:blip>
          <a:stretch>
            <a:fillRect/>
          </a:stretch>
        </p:blipFill>
        <p:spPr bwMode="auto">
          <a:xfrm>
            <a:off x="5801752" y="5906590"/>
            <a:ext cx="808137" cy="80813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Uni of the year-Full.eps"/>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3995936" y="5919140"/>
            <a:ext cx="1584176" cy="785985"/>
          </a:xfrm>
          <a:prstGeom prst="rect">
            <a:avLst/>
          </a:prstGeom>
        </p:spPr>
      </p:pic>
      <p:pic>
        <p:nvPicPr>
          <p:cNvPr id="16" name="Picture 10"/>
          <p:cNvPicPr>
            <a:picLocks noChangeAspect="1" noChangeArrowheads="1"/>
          </p:cNvPicPr>
          <p:nvPr userDrawn="1"/>
        </p:nvPicPr>
        <p:blipFill>
          <a:blip r:embed="rId19"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twitter.com/HudHoneypotIce" TargetMode="External"/><Relationship Id="rId2" Type="http://schemas.openxmlformats.org/officeDocument/2006/relationships/notesSlide" Target="../notesSlides/notesSlide1.xml"/><Relationship Id="rId1" Type="http://schemas.openxmlformats.org/officeDocument/2006/relationships/slideLayout" Target="../slideLayouts/slideLayout45.xml"/><Relationship Id="rId5" Type="http://schemas.openxmlformats.org/officeDocument/2006/relationships/hyperlink" Target="mailto:l.t.fleming@hud.ac.uk" TargetMode="External"/><Relationship Id="rId4" Type="http://schemas.openxmlformats.org/officeDocument/2006/relationships/hyperlink" Target="mailto:e.power@hud.ac.uk"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51.xml"/><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51.xml"/><Relationship Id="rId5" Type="http://schemas.openxmlformats.org/officeDocument/2006/relationships/image" Target="../media/image26.PNG"/><Relationship Id="rId4" Type="http://schemas.openxmlformats.org/officeDocument/2006/relationships/image" Target="../media/image2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51.xml"/><Relationship Id="rId4" Type="http://schemas.openxmlformats.org/officeDocument/2006/relationships/image" Target="../media/image28.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9" name="Rectangle 5"/>
          <p:cNvSpPr>
            <a:spLocks noGrp="1" noChangeArrowheads="1"/>
          </p:cNvSpPr>
          <p:nvPr>
            <p:ph type="ctrTitle"/>
          </p:nvPr>
        </p:nvSpPr>
        <p:spPr>
          <a:xfrm>
            <a:off x="0" y="1916832"/>
            <a:ext cx="8964488" cy="1622069"/>
          </a:xfrm>
          <a:noFill/>
          <a:ln/>
        </p:spPr>
        <p:txBody>
          <a:bodyPr/>
          <a:lstStyle/>
          <a:p>
            <a:pPr algn="ctr"/>
            <a:r>
              <a:rPr lang="en-GB" dirty="0" smtClean="0"/>
              <a:t>Student &amp; graduate </a:t>
            </a:r>
            <a:r>
              <a:rPr lang="en-GB" dirty="0"/>
              <a:t>e</a:t>
            </a:r>
            <a:r>
              <a:rPr lang="en-GB" dirty="0" smtClean="0"/>
              <a:t>nterprise &amp; entrepreneurship</a:t>
            </a:r>
            <a:br>
              <a:rPr lang="en-GB" dirty="0" smtClean="0"/>
            </a:br>
            <a:r>
              <a:rPr lang="en-GB" dirty="0" smtClean="0"/>
              <a:t>The ICE and Honeypot experience</a:t>
            </a:r>
            <a:r>
              <a:rPr lang="en-GB" dirty="0"/>
              <a:t/>
            </a:r>
            <a:br>
              <a:rPr lang="en-GB" dirty="0"/>
            </a:br>
            <a:r>
              <a:rPr lang="en-GB" sz="2400" dirty="0">
                <a:hlinkClick r:id="rId3"/>
              </a:rPr>
              <a:t>https://</a:t>
            </a:r>
            <a:r>
              <a:rPr lang="en-GB" sz="2400" dirty="0" smtClean="0">
                <a:hlinkClick r:id="rId3"/>
              </a:rPr>
              <a:t>twitter.com/HudHoneypotIce</a:t>
            </a:r>
            <a:endParaRPr lang="en-GB" dirty="0"/>
          </a:p>
        </p:txBody>
      </p:sp>
      <p:sp>
        <p:nvSpPr>
          <p:cNvPr id="3" name="Title 1"/>
          <p:cNvSpPr txBox="1">
            <a:spLocks/>
          </p:cNvSpPr>
          <p:nvPr/>
        </p:nvSpPr>
        <p:spPr>
          <a:xfrm>
            <a:off x="209736" y="4474978"/>
            <a:ext cx="4608512" cy="1324809"/>
          </a:xfrm>
          <a:prstGeom prst="rect">
            <a:avLst/>
          </a:prstGeom>
        </p:spPr>
        <p:txBody>
          <a:bodyP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GB" sz="1800" b="1" i="0" strike="noStrike" kern="1200" cap="none" spc="0" normalizeH="0" baseline="0" noProof="0" dirty="0" smtClean="0">
                <a:ln>
                  <a:noFill/>
                </a:ln>
                <a:solidFill>
                  <a:schemeClr val="tx1"/>
                </a:solidFill>
                <a:effectLst/>
                <a:uLnTx/>
                <a:uFillTx/>
                <a:latin typeface="+mj-lt"/>
                <a:ea typeface="+mj-ea"/>
                <a:cs typeface="+mj-cs"/>
              </a:rPr>
              <a:t>Dr. Jess Power Dir T&amp;L ADA</a:t>
            </a:r>
          </a:p>
          <a:p>
            <a:pPr marL="0" marR="0" lvl="0" indent="0" defTabSz="914400" rtl="0" eaLnBrk="1" fontAlgn="auto" latinLnBrk="0" hangingPunct="1">
              <a:lnSpc>
                <a:spcPct val="100000"/>
              </a:lnSpc>
              <a:spcBef>
                <a:spcPct val="0"/>
              </a:spcBef>
              <a:spcAft>
                <a:spcPts val="0"/>
              </a:spcAft>
              <a:buClrTx/>
              <a:buSzTx/>
              <a:buFontTx/>
              <a:buNone/>
              <a:tabLst/>
              <a:defRPr/>
            </a:pPr>
            <a:r>
              <a:rPr lang="en-GB" sz="1800" b="1" dirty="0" smtClean="0">
                <a:latin typeface="+mj-lt"/>
                <a:ea typeface="+mj-ea"/>
                <a:cs typeface="+mj-cs"/>
                <a:hlinkClick r:id="rId4"/>
              </a:rPr>
              <a:t>e.power@hud.ac.uk</a:t>
            </a:r>
            <a:endParaRPr lang="en-GB" sz="1800" b="1" dirty="0" smtClean="0">
              <a:latin typeface="+mj-lt"/>
              <a:ea typeface="+mj-ea"/>
              <a:cs typeface="+mj-cs"/>
            </a:endParaRPr>
          </a:p>
          <a:p>
            <a:pPr lvl="0" fontAlgn="auto">
              <a:spcBef>
                <a:spcPct val="0"/>
              </a:spcBef>
              <a:spcAft>
                <a:spcPts val="0"/>
              </a:spcAft>
              <a:defRPr/>
            </a:pPr>
            <a:r>
              <a:rPr lang="en-GB" sz="1800" b="1" dirty="0" err="1">
                <a:latin typeface="+mj-lt"/>
                <a:ea typeface="+mj-ea"/>
                <a:cs typeface="+mj-cs"/>
              </a:rPr>
              <a:t>Dr.</a:t>
            </a:r>
            <a:r>
              <a:rPr lang="en-GB" sz="1800" b="1" dirty="0">
                <a:latin typeface="+mj-lt"/>
                <a:ea typeface="+mj-ea"/>
                <a:cs typeface="+mj-cs"/>
              </a:rPr>
              <a:t> </a:t>
            </a:r>
            <a:r>
              <a:rPr lang="en-GB" sz="1800" b="1" dirty="0" smtClean="0">
                <a:latin typeface="+mj-lt"/>
                <a:ea typeface="+mj-ea"/>
                <a:cs typeface="+mj-cs"/>
              </a:rPr>
              <a:t>Leigh Fleming Research Fellow C&amp;E</a:t>
            </a:r>
          </a:p>
          <a:p>
            <a:pPr lvl="0" fontAlgn="auto">
              <a:spcBef>
                <a:spcPct val="0"/>
              </a:spcBef>
              <a:spcAft>
                <a:spcPts val="0"/>
              </a:spcAft>
              <a:defRPr/>
            </a:pPr>
            <a:r>
              <a:rPr lang="en-GB" sz="1800" b="1" dirty="0" smtClean="0">
                <a:latin typeface="+mj-lt"/>
                <a:ea typeface="+mj-ea"/>
                <a:cs typeface="+mj-cs"/>
                <a:hlinkClick r:id="rId5"/>
              </a:rPr>
              <a:t>l.t.fleming@hud.ac.uk</a:t>
            </a:r>
            <a:endParaRPr lang="en-GB" sz="1800" b="1" dirty="0" smtClean="0">
              <a:latin typeface="+mj-lt"/>
              <a:ea typeface="+mj-ea"/>
              <a:cs typeface="+mj-cs"/>
            </a:endParaRPr>
          </a:p>
          <a:p>
            <a:pPr lvl="0" fontAlgn="auto">
              <a:spcBef>
                <a:spcPct val="0"/>
              </a:spcBef>
              <a:spcAft>
                <a:spcPts val="0"/>
              </a:spcAft>
              <a:defRPr/>
            </a:pPr>
            <a:r>
              <a:rPr lang="en-GB" sz="1800" b="1" dirty="0" smtClean="0">
                <a:latin typeface="+mj-lt"/>
                <a:ea typeface="+mj-ea"/>
                <a:cs typeface="+mj-cs"/>
              </a:rPr>
              <a:t> </a:t>
            </a:r>
            <a:endParaRPr lang="en-GB" sz="1800" b="1" dirty="0">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endParaRPr lang="en-GB" sz="1800" b="1" dirty="0" smtClean="0">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GB" sz="3600" b="1" i="0" strike="noStrike" kern="1200" cap="none" spc="0" normalizeH="0" baseline="0" noProof="0" dirty="0">
              <a:ln>
                <a:noFill/>
              </a:ln>
              <a:solidFill>
                <a:schemeClr val="tx1"/>
              </a:solidFill>
              <a:effectLst/>
              <a:uLnTx/>
              <a:uFillTx/>
              <a:latin typeface="+mj-lt"/>
              <a:ea typeface="+mj-ea"/>
              <a:cs typeface="+mj-cs"/>
            </a:endParaRPr>
          </a:p>
        </p:txBody>
      </p:sp>
      <p:sp>
        <p:nvSpPr>
          <p:cNvPr id="4" name="Rectangle 5"/>
          <p:cNvSpPr txBox="1">
            <a:spLocks noChangeArrowheads="1"/>
          </p:cNvSpPr>
          <p:nvPr/>
        </p:nvSpPr>
        <p:spPr bwMode="auto">
          <a:xfrm>
            <a:off x="179512" y="148871"/>
            <a:ext cx="5976664"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100">
                <a:solidFill>
                  <a:srgbClr val="003772"/>
                </a:solidFill>
                <a:latin typeface="+mj-lt"/>
                <a:ea typeface="+mj-ea"/>
                <a:cs typeface="+mj-cs"/>
              </a:defRPr>
            </a:lvl1pPr>
            <a:lvl2pPr algn="l" rtl="0" fontAlgn="base">
              <a:spcBef>
                <a:spcPct val="0"/>
              </a:spcBef>
              <a:spcAft>
                <a:spcPct val="0"/>
              </a:spcAft>
              <a:defRPr sz="3100">
                <a:solidFill>
                  <a:srgbClr val="003772"/>
                </a:solidFill>
                <a:latin typeface="Arial" charset="0"/>
              </a:defRPr>
            </a:lvl2pPr>
            <a:lvl3pPr algn="l" rtl="0" fontAlgn="base">
              <a:spcBef>
                <a:spcPct val="0"/>
              </a:spcBef>
              <a:spcAft>
                <a:spcPct val="0"/>
              </a:spcAft>
              <a:defRPr sz="3100">
                <a:solidFill>
                  <a:srgbClr val="003772"/>
                </a:solidFill>
                <a:latin typeface="Arial" charset="0"/>
              </a:defRPr>
            </a:lvl3pPr>
            <a:lvl4pPr algn="l" rtl="0" fontAlgn="base">
              <a:spcBef>
                <a:spcPct val="0"/>
              </a:spcBef>
              <a:spcAft>
                <a:spcPct val="0"/>
              </a:spcAft>
              <a:defRPr sz="3100">
                <a:solidFill>
                  <a:srgbClr val="003772"/>
                </a:solidFill>
                <a:latin typeface="Arial" charset="0"/>
              </a:defRPr>
            </a:lvl4pPr>
            <a:lvl5pPr algn="l" rtl="0" fontAlgn="base">
              <a:spcBef>
                <a:spcPct val="0"/>
              </a:spcBef>
              <a:spcAft>
                <a:spcPct val="0"/>
              </a:spcAft>
              <a:defRPr sz="3100">
                <a:solidFill>
                  <a:srgbClr val="003772"/>
                </a:solidFill>
                <a:latin typeface="Arial" charset="0"/>
              </a:defRPr>
            </a:lvl5pPr>
            <a:lvl6pPr marL="457200" algn="l" rtl="0" fontAlgn="base">
              <a:spcBef>
                <a:spcPct val="0"/>
              </a:spcBef>
              <a:spcAft>
                <a:spcPct val="0"/>
              </a:spcAft>
              <a:defRPr sz="3100">
                <a:solidFill>
                  <a:srgbClr val="003772"/>
                </a:solidFill>
                <a:latin typeface="Arial" charset="0"/>
              </a:defRPr>
            </a:lvl6pPr>
            <a:lvl7pPr marL="914400" algn="l" rtl="0" fontAlgn="base">
              <a:spcBef>
                <a:spcPct val="0"/>
              </a:spcBef>
              <a:spcAft>
                <a:spcPct val="0"/>
              </a:spcAft>
              <a:defRPr sz="3100">
                <a:solidFill>
                  <a:srgbClr val="003772"/>
                </a:solidFill>
                <a:latin typeface="Arial" charset="0"/>
              </a:defRPr>
            </a:lvl7pPr>
            <a:lvl8pPr marL="1371600" algn="l" rtl="0" fontAlgn="base">
              <a:spcBef>
                <a:spcPct val="0"/>
              </a:spcBef>
              <a:spcAft>
                <a:spcPct val="0"/>
              </a:spcAft>
              <a:defRPr sz="3100">
                <a:solidFill>
                  <a:srgbClr val="003772"/>
                </a:solidFill>
                <a:latin typeface="Arial" charset="0"/>
              </a:defRPr>
            </a:lvl8pPr>
            <a:lvl9pPr marL="1828800" algn="l" rtl="0" fontAlgn="base">
              <a:spcBef>
                <a:spcPct val="0"/>
              </a:spcBef>
              <a:spcAft>
                <a:spcPct val="0"/>
              </a:spcAft>
              <a:defRPr sz="3100">
                <a:solidFill>
                  <a:srgbClr val="003772"/>
                </a:solidFill>
                <a:latin typeface="Arial" charset="0"/>
              </a:defRPr>
            </a:lvl9pPr>
          </a:lstStyle>
          <a:p>
            <a:r>
              <a:rPr lang="en-GB" sz="2000" b="1" kern="0" dirty="0" smtClean="0"/>
              <a:t>Entrepreneurial University Leaders Programme</a:t>
            </a:r>
          </a:p>
          <a:p>
            <a:r>
              <a:rPr lang="en-GB" sz="2000" b="1" kern="0" dirty="0" smtClean="0"/>
              <a:t>24</a:t>
            </a:r>
            <a:r>
              <a:rPr lang="en-GB" sz="2000" b="1" kern="0" baseline="30000" dirty="0" smtClean="0"/>
              <a:t>th</a:t>
            </a:r>
            <a:r>
              <a:rPr lang="en-GB" sz="2000" b="1" kern="0" dirty="0" smtClean="0"/>
              <a:t> April 2014</a:t>
            </a:r>
            <a:endParaRPr lang="en-GB" sz="2000" b="1" kern="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80528" y="1"/>
            <a:ext cx="3004394" cy="692695"/>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3600" b="1" u="sng" dirty="0" smtClean="0">
                <a:latin typeface="+mj-lt"/>
                <a:ea typeface="+mj-ea"/>
                <a:cs typeface="+mj-cs"/>
              </a:rPr>
              <a:t>Final word:</a:t>
            </a:r>
            <a:endParaRPr kumimoji="0" lang="en-GB" sz="3600" b="1" i="0" u="sng" strike="noStrike" kern="1200" cap="none" spc="0" normalizeH="0" baseline="0" noProof="0" dirty="0" smtClean="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GB" sz="3600" b="1" i="0" strike="noStrike" kern="1200" cap="none" spc="0" normalizeH="0" baseline="0" noProof="0" dirty="0">
              <a:ln>
                <a:noFill/>
              </a:ln>
              <a:solidFill>
                <a:schemeClr val="tx1"/>
              </a:solidFill>
              <a:effectLst/>
              <a:uLnTx/>
              <a:uFillTx/>
              <a:latin typeface="+mj-lt"/>
              <a:ea typeface="+mj-ea"/>
              <a:cs typeface="+mj-cs"/>
            </a:endParaRPr>
          </a:p>
        </p:txBody>
      </p:sp>
      <p:sp>
        <p:nvSpPr>
          <p:cNvPr id="7" name="Subtitle 2"/>
          <p:cNvSpPr txBox="1">
            <a:spLocks/>
          </p:cNvSpPr>
          <p:nvPr/>
        </p:nvSpPr>
        <p:spPr>
          <a:xfrm>
            <a:off x="-16570" y="548680"/>
            <a:ext cx="9160570" cy="5184576"/>
          </a:xfrm>
          <a:prstGeom prst="rect">
            <a:avLst/>
          </a:prstGeom>
        </p:spPr>
        <p:txBody>
          <a:bodyPr/>
          <a:lstStyle/>
          <a:p>
            <a:pPr marL="342900" lvl="0" indent="-342900"/>
            <a:r>
              <a:rPr lang="en-GB" sz="2400" dirty="0"/>
              <a:t>“…defiantly glad I did [attend this guest lecture]” </a:t>
            </a:r>
          </a:p>
          <a:p>
            <a:pPr marL="342900" lvl="0" indent="-342900" algn="ctr"/>
            <a:r>
              <a:rPr lang="en-GB" dirty="0"/>
              <a:t>(Innovation lecture Jan 2014</a:t>
            </a:r>
            <a:r>
              <a:rPr lang="en-GB" dirty="0" smtClean="0"/>
              <a:t>)</a:t>
            </a:r>
          </a:p>
          <a:p>
            <a:pPr marL="342900" lvl="0" indent="-342900" algn="ctr"/>
            <a:endParaRPr lang="en-GB" sz="600" dirty="0"/>
          </a:p>
          <a:p>
            <a:pPr marL="342900" lvl="0" indent="-342900" algn="ctr">
              <a:spcBef>
                <a:spcPct val="20000"/>
              </a:spcBef>
            </a:pPr>
            <a:r>
              <a:rPr lang="en-GB" sz="2400" dirty="0" smtClean="0"/>
              <a:t>POC “…should be arranged for individuals not only for teams” </a:t>
            </a:r>
          </a:p>
          <a:p>
            <a:pPr marL="342900" lvl="0" indent="-342900" algn="ctr">
              <a:spcBef>
                <a:spcPct val="20000"/>
              </a:spcBef>
            </a:pPr>
            <a:r>
              <a:rPr lang="en-GB" sz="1400" dirty="0" smtClean="0"/>
              <a:t>(POC </a:t>
            </a:r>
            <a:r>
              <a:rPr lang="en-GB" dirty="0" smtClean="0"/>
              <a:t>April 2014)</a:t>
            </a:r>
          </a:p>
          <a:p>
            <a:pPr marL="342900" lvl="0" indent="-342900" algn="ctr">
              <a:spcBef>
                <a:spcPct val="20000"/>
              </a:spcBef>
            </a:pPr>
            <a:endParaRPr lang="en-GB" sz="600" dirty="0" smtClean="0"/>
          </a:p>
          <a:p>
            <a:pPr marL="342900" lvl="0" indent="-342900" algn="ctr">
              <a:spcBef>
                <a:spcPct val="20000"/>
              </a:spcBef>
            </a:pPr>
            <a:r>
              <a:rPr lang="en-GB" sz="2400" dirty="0" smtClean="0"/>
              <a:t>“I will be applying for placements again after almost giving up! </a:t>
            </a:r>
            <a:r>
              <a:rPr lang="en-GB" dirty="0" smtClean="0"/>
              <a:t>(branding yourself for employment April 2014)</a:t>
            </a:r>
          </a:p>
          <a:p>
            <a:pPr marL="342900" lvl="0" indent="-342900" algn="ctr">
              <a:spcBef>
                <a:spcPct val="20000"/>
              </a:spcBef>
            </a:pPr>
            <a:endParaRPr lang="en-GB" sz="600" dirty="0" smtClean="0"/>
          </a:p>
          <a:p>
            <a:pPr marL="342900" lvl="0" indent="-342900" algn="ctr">
              <a:spcBef>
                <a:spcPct val="20000"/>
              </a:spcBef>
            </a:pPr>
            <a:r>
              <a:rPr lang="en-GB" sz="2400" dirty="0" smtClean="0"/>
              <a:t>“…today was thoroughly interesting and very relevant to my studies…I feel informed and [it] will leave me with a lot to think about, and a fresh boost of creativity” </a:t>
            </a:r>
            <a:r>
              <a:rPr lang="en-GB" dirty="0" smtClean="0"/>
              <a:t>(UX&amp;D function March 2014)</a:t>
            </a:r>
          </a:p>
          <a:p>
            <a:pPr marL="342900" lvl="0" indent="-342900" algn="ctr">
              <a:spcBef>
                <a:spcPct val="20000"/>
              </a:spcBef>
            </a:pPr>
            <a:endParaRPr lang="en-GB" sz="600" dirty="0" smtClean="0"/>
          </a:p>
          <a:p>
            <a:pPr marL="342900" lvl="0" indent="-342900" algn="ctr"/>
            <a:r>
              <a:rPr lang="en-GB" sz="2400" dirty="0" smtClean="0"/>
              <a:t>“…really useful for my course… it should be an annual event” </a:t>
            </a:r>
            <a:r>
              <a:rPr lang="en-GB" dirty="0" smtClean="0"/>
              <a:t>(Award winning design Nov 2013)</a:t>
            </a:r>
          </a:p>
          <a:p>
            <a:pPr marL="342900" lvl="0" indent="-342900" algn="ctr"/>
            <a:endParaRPr lang="en-GB" sz="600" dirty="0"/>
          </a:p>
          <a:p>
            <a:pPr marL="342900" lvl="0" indent="-342900" algn="ctr">
              <a:spcBef>
                <a:spcPct val="20000"/>
              </a:spcBef>
            </a:pPr>
            <a:r>
              <a:rPr lang="en-GB" sz="2400" dirty="0" smtClean="0"/>
              <a:t>“This session has opened my mind into thinking differently about the consumer and how to appeal to them more” </a:t>
            </a:r>
            <a:r>
              <a:rPr lang="en-GB" dirty="0" smtClean="0"/>
              <a:t>(Feb 2013)</a:t>
            </a:r>
            <a:endParaRPr lang="en-GB" dirty="0" smtClean="0"/>
          </a:p>
          <a:p>
            <a:pPr marL="342900" lvl="0" indent="-342900">
              <a:spcBef>
                <a:spcPct val="20000"/>
              </a:spcBef>
            </a:pPr>
            <a:endParaRPr lang="en-GB" sz="2800" dirty="0" smtClean="0"/>
          </a:p>
          <a:p>
            <a:pPr marL="342900" lvl="0" indent="-342900">
              <a:spcBef>
                <a:spcPct val="20000"/>
              </a:spcBef>
            </a:pPr>
            <a:endParaRPr kumimoji="0" lang="en-GB" sz="1000" b="1" i="0" u="none" strike="noStrike" kern="1200" cap="none" spc="0" normalizeH="0" baseline="0" noProof="0" dirty="0" smtClean="0">
              <a:ln>
                <a:noFill/>
              </a:ln>
              <a:solidFill>
                <a:schemeClr val="tx1"/>
              </a:solidFill>
              <a:effectLst/>
              <a:uLnTx/>
              <a:uFillTx/>
              <a:latin typeface="+mn-lt"/>
            </a:endParaRPr>
          </a:p>
        </p:txBody>
      </p:sp>
    </p:spTree>
    <p:extLst>
      <p:ext uri="{BB962C8B-B14F-4D97-AF65-F5344CB8AC3E}">
        <p14:creationId xmlns:p14="http://schemas.microsoft.com/office/powerpoint/2010/main" val="40476076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utoShape 2" descr="Description: Description: Description: Description: Description: 2012 THE AWARDS WINNER Entrepreneurial University of the Year"/>
          <p:cNvSpPr>
            <a:spLocks noChangeAspect="1" noChangeArrowheads="1"/>
          </p:cNvSpPr>
          <p:nvPr/>
        </p:nvSpPr>
        <p:spPr bwMode="auto">
          <a:xfrm>
            <a:off x="38100" y="-90488"/>
            <a:ext cx="4965948" cy="581026"/>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7" name="Subtitle 2"/>
          <p:cNvSpPr txBox="1">
            <a:spLocks/>
          </p:cNvSpPr>
          <p:nvPr/>
        </p:nvSpPr>
        <p:spPr>
          <a:xfrm>
            <a:off x="4179352" y="1268760"/>
            <a:ext cx="5005064" cy="1656184"/>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400" b="1" i="0" u="none" strike="noStrike" kern="1200" cap="none" spc="0" normalizeH="0" baseline="0" noProof="0" dirty="0" smtClean="0">
                <a:ln>
                  <a:noFill/>
                </a:ln>
                <a:solidFill>
                  <a:schemeClr val="tx1"/>
                </a:solidFill>
                <a:effectLst/>
                <a:uLnTx/>
                <a:uFillTx/>
                <a:latin typeface="+mn-lt"/>
                <a:ea typeface="+mn-ea"/>
                <a:cs typeface="+mn-cs"/>
              </a:rPr>
              <a:t>Bridging the gap between design and engineering </a:t>
            </a:r>
            <a:r>
              <a:rPr lang="en-GB" sz="2400" b="1" dirty="0" smtClean="0">
                <a:latin typeface="+mn-lt"/>
              </a:rPr>
              <a:t>through the creation of a network of exchange to develop a legacy of learning</a:t>
            </a:r>
            <a:endParaRPr kumimoji="0" lang="en-GB" sz="2400" b="1" i="0" u="none" strike="noStrike" kern="1200" cap="none" spc="0" normalizeH="0" baseline="0" noProof="0" dirty="0">
              <a:ln>
                <a:noFill/>
              </a:ln>
              <a:solidFill>
                <a:schemeClr val="tx1"/>
              </a:solidFill>
              <a:effectLst/>
              <a:uLnTx/>
              <a:uFillTx/>
              <a:latin typeface="+mn-lt"/>
              <a:ea typeface="+mn-ea"/>
              <a:cs typeface="+mn-cs"/>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18" y="787636"/>
            <a:ext cx="3895379" cy="2298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C:\Users\currys\Desktop\Honeypot\Honeypot plasma background.jpg"/>
          <p:cNvPicPr>
            <a:picLocks noChangeAspect="1" noChangeArrowheads="1"/>
          </p:cNvPicPr>
          <p:nvPr/>
        </p:nvPicPr>
        <p:blipFill>
          <a:blip r:embed="rId4" cstate="print"/>
          <a:srcRect/>
          <a:stretch>
            <a:fillRect/>
          </a:stretch>
        </p:blipFill>
        <p:spPr bwMode="auto">
          <a:xfrm>
            <a:off x="251519" y="3429000"/>
            <a:ext cx="3895379" cy="2204864"/>
          </a:xfrm>
          <a:prstGeom prst="rect">
            <a:avLst/>
          </a:prstGeom>
          <a:noFill/>
        </p:spPr>
      </p:pic>
      <p:sp>
        <p:nvSpPr>
          <p:cNvPr id="8" name="Subtitle 2"/>
          <p:cNvSpPr txBox="1">
            <a:spLocks/>
          </p:cNvSpPr>
          <p:nvPr/>
        </p:nvSpPr>
        <p:spPr>
          <a:xfrm>
            <a:off x="4181917" y="3404556"/>
            <a:ext cx="4587289" cy="2229308"/>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400" b="1" i="0" u="none" strike="noStrike" kern="1200" cap="none" spc="0" normalizeH="0" baseline="0" noProof="0" dirty="0" smtClean="0">
                <a:ln>
                  <a:noFill/>
                </a:ln>
                <a:solidFill>
                  <a:schemeClr val="tx1"/>
                </a:solidFill>
                <a:effectLst/>
                <a:uLnTx/>
                <a:uFillTx/>
                <a:latin typeface="+mn-lt"/>
              </a:rPr>
              <a:t>Providing a rich</a:t>
            </a:r>
            <a:r>
              <a:rPr kumimoji="0" lang="en-GB" sz="2400" b="1" i="0" u="none" strike="noStrike" kern="1200" cap="none" spc="0" normalizeH="0" noProof="0" dirty="0" smtClean="0">
                <a:ln>
                  <a:noFill/>
                </a:ln>
                <a:solidFill>
                  <a:schemeClr val="tx1"/>
                </a:solidFill>
                <a:effectLst/>
                <a:uLnTx/>
                <a:uFillTx/>
                <a:latin typeface="+mn-lt"/>
              </a:rPr>
              <a:t> network for innovation</a:t>
            </a:r>
            <a:r>
              <a:rPr lang="en-GB" sz="2400" b="1" dirty="0" smtClean="0"/>
              <a:t>, design and entrepreneurship in engineering and design – a “honeypot” of rich Ideas</a:t>
            </a:r>
            <a:endParaRPr kumimoji="0" lang="en-GB" sz="2400" b="1" i="0" u="none" strike="noStrike" kern="1200" cap="none" spc="0" normalizeH="0" baseline="0" noProof="0" dirty="0">
              <a:ln>
                <a:noFill/>
              </a:ln>
              <a:solidFill>
                <a:schemeClr val="tx1"/>
              </a:solidFill>
              <a:effectLst/>
              <a:uLnTx/>
              <a:uFillTx/>
              <a:latin typeface="+mn-lt"/>
            </a:endParaRPr>
          </a:p>
        </p:txBody>
      </p:sp>
      <p:sp>
        <p:nvSpPr>
          <p:cNvPr id="9" name="Title 1"/>
          <p:cNvSpPr txBox="1">
            <a:spLocks/>
          </p:cNvSpPr>
          <p:nvPr/>
        </p:nvSpPr>
        <p:spPr>
          <a:xfrm>
            <a:off x="240019" y="149459"/>
            <a:ext cx="2592536" cy="900112"/>
          </a:xfrm>
          <a:prstGeom prst="rect">
            <a:avLst/>
          </a:prstGeom>
        </p:spPr>
        <p:txBody>
          <a:bodyPr/>
          <a:lstStyle>
            <a:lvl1pPr algn="l" rtl="0" fontAlgn="base">
              <a:spcBef>
                <a:spcPct val="0"/>
              </a:spcBef>
              <a:spcAft>
                <a:spcPct val="0"/>
              </a:spcAft>
              <a:defRPr sz="3100">
                <a:solidFill>
                  <a:srgbClr val="003772"/>
                </a:solidFill>
                <a:latin typeface="+mj-lt"/>
                <a:ea typeface="+mj-ea"/>
                <a:cs typeface="+mj-cs"/>
              </a:defRPr>
            </a:lvl1pPr>
            <a:lvl2pPr algn="l" rtl="0" fontAlgn="base">
              <a:spcBef>
                <a:spcPct val="0"/>
              </a:spcBef>
              <a:spcAft>
                <a:spcPct val="0"/>
              </a:spcAft>
              <a:defRPr sz="3100">
                <a:solidFill>
                  <a:srgbClr val="003772"/>
                </a:solidFill>
                <a:latin typeface="Arial" charset="0"/>
              </a:defRPr>
            </a:lvl2pPr>
            <a:lvl3pPr algn="l" rtl="0" fontAlgn="base">
              <a:spcBef>
                <a:spcPct val="0"/>
              </a:spcBef>
              <a:spcAft>
                <a:spcPct val="0"/>
              </a:spcAft>
              <a:defRPr sz="3100">
                <a:solidFill>
                  <a:srgbClr val="003772"/>
                </a:solidFill>
                <a:latin typeface="Arial" charset="0"/>
              </a:defRPr>
            </a:lvl3pPr>
            <a:lvl4pPr algn="l" rtl="0" fontAlgn="base">
              <a:spcBef>
                <a:spcPct val="0"/>
              </a:spcBef>
              <a:spcAft>
                <a:spcPct val="0"/>
              </a:spcAft>
              <a:defRPr sz="3100">
                <a:solidFill>
                  <a:srgbClr val="003772"/>
                </a:solidFill>
                <a:latin typeface="Arial" charset="0"/>
              </a:defRPr>
            </a:lvl4pPr>
            <a:lvl5pPr algn="l" rtl="0" fontAlgn="base">
              <a:spcBef>
                <a:spcPct val="0"/>
              </a:spcBef>
              <a:spcAft>
                <a:spcPct val="0"/>
              </a:spcAft>
              <a:defRPr sz="3100">
                <a:solidFill>
                  <a:srgbClr val="003772"/>
                </a:solidFill>
                <a:latin typeface="Arial" charset="0"/>
              </a:defRPr>
            </a:lvl5pPr>
            <a:lvl6pPr marL="457200" algn="l" rtl="0" fontAlgn="base">
              <a:spcBef>
                <a:spcPct val="0"/>
              </a:spcBef>
              <a:spcAft>
                <a:spcPct val="0"/>
              </a:spcAft>
              <a:defRPr sz="3100">
                <a:solidFill>
                  <a:srgbClr val="003772"/>
                </a:solidFill>
                <a:latin typeface="Arial" charset="0"/>
              </a:defRPr>
            </a:lvl6pPr>
            <a:lvl7pPr marL="914400" algn="l" rtl="0" fontAlgn="base">
              <a:spcBef>
                <a:spcPct val="0"/>
              </a:spcBef>
              <a:spcAft>
                <a:spcPct val="0"/>
              </a:spcAft>
              <a:defRPr sz="3100">
                <a:solidFill>
                  <a:srgbClr val="003772"/>
                </a:solidFill>
                <a:latin typeface="Arial" charset="0"/>
              </a:defRPr>
            </a:lvl7pPr>
            <a:lvl8pPr marL="1371600" algn="l" rtl="0" fontAlgn="base">
              <a:spcBef>
                <a:spcPct val="0"/>
              </a:spcBef>
              <a:spcAft>
                <a:spcPct val="0"/>
              </a:spcAft>
              <a:defRPr sz="3100">
                <a:solidFill>
                  <a:srgbClr val="003772"/>
                </a:solidFill>
                <a:latin typeface="Arial" charset="0"/>
              </a:defRPr>
            </a:lvl8pPr>
            <a:lvl9pPr marL="1828800" algn="l" rtl="0" fontAlgn="base">
              <a:spcBef>
                <a:spcPct val="0"/>
              </a:spcBef>
              <a:spcAft>
                <a:spcPct val="0"/>
              </a:spcAft>
              <a:defRPr sz="3100">
                <a:solidFill>
                  <a:srgbClr val="003772"/>
                </a:solidFill>
                <a:latin typeface="Arial" charset="0"/>
              </a:defRPr>
            </a:lvl9pPr>
          </a:lstStyle>
          <a:p>
            <a:r>
              <a:rPr lang="en-GB" b="1" kern="0" dirty="0" smtClean="0"/>
              <a:t>Initiatives:</a:t>
            </a:r>
            <a:endParaRPr lang="en-GB" b="1" kern="0" dirty="0"/>
          </a:p>
        </p:txBody>
      </p:sp>
    </p:spTree>
    <p:extLst>
      <p:ext uri="{BB962C8B-B14F-4D97-AF65-F5344CB8AC3E}">
        <p14:creationId xmlns:p14="http://schemas.microsoft.com/office/powerpoint/2010/main" val="1996990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0"/>
            <a:ext cx="3312368" cy="764704"/>
          </a:xfrm>
        </p:spPr>
        <p:txBody>
          <a:bodyPr/>
          <a:lstStyle/>
          <a:p>
            <a:r>
              <a:rPr lang="en-GB" u="sng" dirty="0" smtClean="0">
                <a:effectLst>
                  <a:outerShdw blurRad="38100" dist="38100" dir="2700000" algn="tl">
                    <a:srgbClr val="000000">
                      <a:alpha val="43137"/>
                    </a:srgbClr>
                  </a:outerShdw>
                </a:effectLst>
              </a:rPr>
              <a:t>Aims VP scheme</a:t>
            </a:r>
            <a:endParaRPr lang="en-GB" u="sn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95536" y="764704"/>
            <a:ext cx="8229600" cy="1450934"/>
          </a:xfrm>
        </p:spPr>
        <p:txBody>
          <a:bodyPr/>
          <a:lstStyle/>
          <a:p>
            <a:r>
              <a:rPr lang="en-GB" dirty="0"/>
              <a:t>Creativity – Generation of ideas</a:t>
            </a:r>
          </a:p>
          <a:p>
            <a:r>
              <a:rPr lang="en-GB" dirty="0" smtClean="0"/>
              <a:t>Innovation – successful exploitation of ideas</a:t>
            </a:r>
          </a:p>
          <a:p>
            <a:r>
              <a:rPr lang="en-GB" dirty="0" smtClean="0"/>
              <a:t>Design – Links creativity and innovation</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3196076959"/>
              </p:ext>
            </p:extLst>
          </p:nvPr>
        </p:nvGraphicFramePr>
        <p:xfrm>
          <a:off x="0" y="2101603"/>
          <a:ext cx="9144000" cy="4756397"/>
        </p:xfrm>
        <a:graphic>
          <a:graphicData uri="http://schemas.openxmlformats.org/drawingml/2006/table">
            <a:tbl>
              <a:tblPr>
                <a:tableStyleId>{5C22544A-7EE6-4342-B048-85BDC9FD1C3A}</a:tableStyleId>
              </a:tblPr>
              <a:tblGrid>
                <a:gridCol w="4716058"/>
                <a:gridCol w="970508"/>
                <a:gridCol w="970508"/>
                <a:gridCol w="970508"/>
                <a:gridCol w="1516418"/>
              </a:tblGrid>
              <a:tr h="345729">
                <a:tc rowSpan="2">
                  <a:txBody>
                    <a:bodyPr/>
                    <a:lstStyle/>
                    <a:p>
                      <a:pPr algn="l" fontAlgn="ctr"/>
                      <a:r>
                        <a:rPr lang="en-GB" sz="2000" u="none" strike="noStrike" dirty="0">
                          <a:effectLst/>
                        </a:rPr>
                        <a:t>Outputs</a:t>
                      </a:r>
                      <a:endParaRPr lang="en-GB" sz="2000" b="1" i="0" u="none" strike="noStrike" dirty="0">
                        <a:solidFill>
                          <a:srgbClr val="000000"/>
                        </a:solidFill>
                        <a:effectLst/>
                        <a:latin typeface="Calibri" panose="020F0502020204030204" pitchFamily="34" charset="0"/>
                      </a:endParaRPr>
                    </a:p>
                  </a:txBody>
                  <a:tcPr marL="9525" marR="9525" marT="9525" marB="0" anchor="ctr"/>
                </a:tc>
                <a:tc gridSpan="3">
                  <a:txBody>
                    <a:bodyPr/>
                    <a:lstStyle/>
                    <a:p>
                      <a:pPr algn="ctr" fontAlgn="b"/>
                      <a:r>
                        <a:rPr lang="en-GB" sz="2000" u="none" strike="noStrike">
                          <a:effectLst/>
                        </a:rPr>
                        <a:t>students</a:t>
                      </a:r>
                      <a:endParaRPr lang="en-GB" sz="2000" b="1"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GB"/>
                    </a:p>
                  </a:txBody>
                  <a:tcPr/>
                </a:tc>
                <a:tc hMerge="1">
                  <a:txBody>
                    <a:bodyPr/>
                    <a:lstStyle/>
                    <a:p>
                      <a:endParaRPr lang="en-GB"/>
                    </a:p>
                  </a:txBody>
                  <a:tcPr/>
                </a:tc>
                <a:tc rowSpan="2">
                  <a:txBody>
                    <a:bodyPr/>
                    <a:lstStyle/>
                    <a:p>
                      <a:pPr algn="ctr" fontAlgn="b"/>
                      <a:r>
                        <a:rPr lang="en-GB" sz="2000" u="none" strike="noStrike">
                          <a:effectLst/>
                        </a:rPr>
                        <a:t>Total number of opportunities</a:t>
                      </a:r>
                      <a:endParaRPr lang="en-GB" sz="2000" b="1" i="0" u="none" strike="noStrike">
                        <a:solidFill>
                          <a:srgbClr val="000000"/>
                        </a:solidFill>
                        <a:effectLst/>
                        <a:latin typeface="Calibri" panose="020F0502020204030204" pitchFamily="34" charset="0"/>
                      </a:endParaRPr>
                    </a:p>
                  </a:txBody>
                  <a:tcPr marL="9525" marR="9525" marT="9525" marB="0" anchor="b"/>
                </a:tc>
              </a:tr>
              <a:tr h="670505">
                <a:tc vMerge="1">
                  <a:txBody>
                    <a:bodyPr/>
                    <a:lstStyle/>
                    <a:p>
                      <a:endParaRPr lang="en-GB"/>
                    </a:p>
                  </a:txBody>
                  <a:tcPr/>
                </a:tc>
                <a:tc>
                  <a:txBody>
                    <a:bodyPr/>
                    <a:lstStyle/>
                    <a:p>
                      <a:pPr algn="ctr" fontAlgn="b"/>
                      <a:r>
                        <a:rPr lang="en-GB" sz="2000" u="none" strike="noStrike" dirty="0">
                          <a:effectLst/>
                        </a:rPr>
                        <a:t>ADA</a:t>
                      </a:r>
                      <a:endParaRPr lang="en-GB"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2000" u="none" strike="noStrike" dirty="0">
                          <a:effectLst/>
                        </a:rPr>
                        <a:t>C&amp;E</a:t>
                      </a:r>
                      <a:endParaRPr lang="en-GB"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2000" b="1" u="none" strike="noStrike" dirty="0" smtClean="0">
                          <a:effectLst/>
                        </a:rPr>
                        <a:t>Total</a:t>
                      </a:r>
                      <a:endParaRPr lang="en-GB" sz="2000" b="1" i="0" u="none" strike="noStrike" dirty="0">
                        <a:solidFill>
                          <a:srgbClr val="000000"/>
                        </a:solidFill>
                        <a:effectLst/>
                        <a:latin typeface="Calibri" panose="020F0502020204030204" pitchFamily="34" charset="0"/>
                      </a:endParaRPr>
                    </a:p>
                  </a:txBody>
                  <a:tcPr marL="9525" marR="9525" marT="9525" marB="0" anchor="b"/>
                </a:tc>
                <a:tc vMerge="1">
                  <a:txBody>
                    <a:bodyPr/>
                    <a:lstStyle/>
                    <a:p>
                      <a:endParaRPr lang="en-GB"/>
                    </a:p>
                  </a:txBody>
                  <a:tcPr/>
                </a:tc>
              </a:tr>
              <a:tr h="1016235">
                <a:tc>
                  <a:txBody>
                    <a:bodyPr/>
                    <a:lstStyle/>
                    <a:p>
                      <a:pPr algn="l" fontAlgn="b"/>
                      <a:r>
                        <a:rPr lang="en-GB" sz="2000" u="none" strike="noStrike" dirty="0">
                          <a:effectLst/>
                        </a:rPr>
                        <a:t>Enhance the creativity, design and innovation content in undergraduate teaching</a:t>
                      </a:r>
                      <a:endParaRPr lang="en-GB"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2000" u="none" strike="noStrike">
                          <a:effectLst/>
                        </a:rPr>
                        <a:t>291</a:t>
                      </a:r>
                      <a:endParaRPr lang="en-GB"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2000" u="none" strike="noStrike" dirty="0">
                          <a:effectLst/>
                        </a:rPr>
                        <a:t>49</a:t>
                      </a:r>
                      <a:endParaRPr lang="en-GB"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2000" b="1" u="none" strike="noStrike" dirty="0">
                          <a:effectLst/>
                        </a:rPr>
                        <a:t>340</a:t>
                      </a:r>
                      <a:endParaRPr lang="en-GB"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2000" u="none" strike="noStrike" dirty="0">
                          <a:effectLst/>
                        </a:rPr>
                        <a:t>8</a:t>
                      </a:r>
                      <a:endParaRPr lang="en-GB" sz="2000" b="0" i="0" u="none" strike="noStrike" dirty="0">
                        <a:solidFill>
                          <a:srgbClr val="000000"/>
                        </a:solidFill>
                        <a:effectLst/>
                        <a:latin typeface="Calibri" panose="020F0502020204030204" pitchFamily="34" charset="0"/>
                      </a:endParaRPr>
                    </a:p>
                  </a:txBody>
                  <a:tcPr marL="9525" marR="9525" marT="9525" marB="0" anchor="b"/>
                </a:tc>
              </a:tr>
              <a:tr h="680982">
                <a:tc>
                  <a:txBody>
                    <a:bodyPr/>
                    <a:lstStyle/>
                    <a:p>
                      <a:pPr algn="l" fontAlgn="b"/>
                      <a:r>
                        <a:rPr lang="en-GB" sz="2000" u="none" strike="noStrike" dirty="0">
                          <a:effectLst/>
                        </a:rPr>
                        <a:t>Developing understanding of the innovation process</a:t>
                      </a:r>
                      <a:endParaRPr lang="en-GB"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2000" u="none" strike="noStrike">
                          <a:effectLst/>
                        </a:rPr>
                        <a:t>4</a:t>
                      </a:r>
                      <a:endParaRPr lang="en-GB"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2000" u="none" strike="noStrike">
                          <a:effectLst/>
                        </a:rPr>
                        <a:t>15</a:t>
                      </a:r>
                      <a:endParaRPr lang="en-GB"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2000" b="1" u="none" strike="noStrike" dirty="0">
                          <a:effectLst/>
                        </a:rPr>
                        <a:t>19</a:t>
                      </a:r>
                      <a:endParaRPr lang="en-GB"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2000" u="none" strike="noStrike" dirty="0">
                          <a:effectLst/>
                        </a:rPr>
                        <a:t>3</a:t>
                      </a:r>
                      <a:endParaRPr lang="en-GB" sz="2000" b="0" i="0" u="none" strike="noStrike" dirty="0">
                        <a:solidFill>
                          <a:srgbClr val="000000"/>
                        </a:solidFill>
                        <a:effectLst/>
                        <a:latin typeface="Calibri" panose="020F0502020204030204" pitchFamily="34" charset="0"/>
                      </a:endParaRPr>
                    </a:p>
                  </a:txBody>
                  <a:tcPr marL="9525" marR="9525" marT="9525" marB="0" anchor="b"/>
                </a:tc>
              </a:tr>
              <a:tr h="680982">
                <a:tc>
                  <a:txBody>
                    <a:bodyPr/>
                    <a:lstStyle/>
                    <a:p>
                      <a:pPr algn="l" fontAlgn="b"/>
                      <a:r>
                        <a:rPr lang="en-GB" sz="2000" u="none" strike="noStrike" dirty="0">
                          <a:effectLst/>
                        </a:rPr>
                        <a:t>Encourage inter-disciplinary design activity</a:t>
                      </a:r>
                      <a:endParaRPr lang="en-GB"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2000" u="none" strike="noStrike">
                          <a:effectLst/>
                        </a:rPr>
                        <a:t>117</a:t>
                      </a:r>
                      <a:endParaRPr lang="en-GB"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2000" u="none" strike="noStrike">
                          <a:effectLst/>
                        </a:rPr>
                        <a:t>71</a:t>
                      </a:r>
                      <a:endParaRPr lang="en-GB"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2000" b="1" u="none" strike="noStrike" dirty="0">
                          <a:effectLst/>
                        </a:rPr>
                        <a:t>188</a:t>
                      </a:r>
                      <a:endParaRPr lang="en-GB"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2000" u="none" strike="noStrike" dirty="0">
                          <a:effectLst/>
                        </a:rPr>
                        <a:t>4</a:t>
                      </a:r>
                      <a:endParaRPr lang="en-GB" sz="2000" b="0" i="0" u="none" strike="noStrike" dirty="0">
                        <a:solidFill>
                          <a:srgbClr val="000000"/>
                        </a:solidFill>
                        <a:effectLst/>
                        <a:latin typeface="Calibri" panose="020F0502020204030204" pitchFamily="34" charset="0"/>
                      </a:endParaRPr>
                    </a:p>
                  </a:txBody>
                  <a:tcPr marL="9525" marR="9525" marT="9525" marB="0" anchor="b"/>
                </a:tc>
              </a:tr>
              <a:tr h="680982">
                <a:tc>
                  <a:txBody>
                    <a:bodyPr/>
                    <a:lstStyle/>
                    <a:p>
                      <a:pPr algn="l" fontAlgn="b"/>
                      <a:r>
                        <a:rPr lang="en-GB" sz="2000" u="none" strike="noStrike" dirty="0">
                          <a:effectLst/>
                        </a:rPr>
                        <a:t>Greater awareness of and contact with industry and business</a:t>
                      </a:r>
                      <a:endParaRPr lang="en-GB"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2000" u="none" strike="noStrike" dirty="0">
                          <a:effectLst/>
                        </a:rPr>
                        <a:t>18</a:t>
                      </a:r>
                      <a:endParaRPr lang="en-GB"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2000" u="none" strike="noStrike" dirty="0">
                          <a:effectLst/>
                        </a:rPr>
                        <a:t>1</a:t>
                      </a:r>
                      <a:endParaRPr lang="en-GB"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2000" b="1" u="none" strike="noStrike" dirty="0">
                          <a:effectLst/>
                        </a:rPr>
                        <a:t>19</a:t>
                      </a:r>
                      <a:endParaRPr lang="en-GB"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2000" u="none" strike="noStrike" dirty="0">
                          <a:effectLst/>
                        </a:rPr>
                        <a:t>3</a:t>
                      </a:r>
                      <a:endParaRPr lang="en-GB" sz="2000" b="0" i="0" u="none" strike="noStrike" dirty="0">
                        <a:solidFill>
                          <a:srgbClr val="000000"/>
                        </a:solidFill>
                        <a:effectLst/>
                        <a:latin typeface="Calibri" panose="020F0502020204030204" pitchFamily="34" charset="0"/>
                      </a:endParaRPr>
                    </a:p>
                  </a:txBody>
                  <a:tcPr marL="9525" marR="9525" marT="9525" marB="0" anchor="b"/>
                </a:tc>
              </a:tr>
              <a:tr h="680982">
                <a:tc>
                  <a:txBody>
                    <a:bodyPr/>
                    <a:lstStyle/>
                    <a:p>
                      <a:pPr algn="l" fontAlgn="b"/>
                      <a:r>
                        <a:rPr lang="en-GB" sz="2000" u="none" strike="noStrike" dirty="0">
                          <a:effectLst/>
                        </a:rPr>
                        <a:t>Encourage UG endeavour in developing creative, innovative design proposals</a:t>
                      </a:r>
                      <a:endParaRPr lang="en-GB"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2000" u="none" strike="noStrike">
                          <a:effectLst/>
                        </a:rPr>
                        <a:t>67</a:t>
                      </a:r>
                      <a:endParaRPr lang="en-GB"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2000" u="none" strike="noStrike" dirty="0">
                          <a:effectLst/>
                        </a:rPr>
                        <a:t>16</a:t>
                      </a:r>
                      <a:endParaRPr lang="en-GB"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2000" b="1" u="none" strike="noStrike" dirty="0">
                          <a:effectLst/>
                        </a:rPr>
                        <a:t>83</a:t>
                      </a:r>
                      <a:endParaRPr lang="en-GB"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2000" u="none" strike="noStrike" dirty="0">
                          <a:effectLst/>
                        </a:rPr>
                        <a:t>6</a:t>
                      </a:r>
                      <a:endParaRPr lang="en-GB" sz="20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Tree>
    <p:extLst>
      <p:ext uri="{BB962C8B-B14F-4D97-AF65-F5344CB8AC3E}">
        <p14:creationId xmlns:p14="http://schemas.microsoft.com/office/powerpoint/2010/main" val="4392183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utoShape 2" descr="Description: Description: Description: Description: Description: 2012 THE AWARDS WINNER Entrepreneurial University of the Year"/>
          <p:cNvSpPr>
            <a:spLocks noChangeAspect="1" noChangeArrowheads="1"/>
          </p:cNvSpPr>
          <p:nvPr/>
        </p:nvSpPr>
        <p:spPr bwMode="auto">
          <a:xfrm>
            <a:off x="38100" y="-90488"/>
            <a:ext cx="981075" cy="581026"/>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5844" name="AutoShape 4" descr="Description: Description: Description: Description: Description: 2012 THE AWARDS WINNER Entrepreneurial University of the Year"/>
          <p:cNvSpPr>
            <a:spLocks noChangeAspect="1" noChangeArrowheads="1"/>
          </p:cNvSpPr>
          <p:nvPr/>
        </p:nvSpPr>
        <p:spPr bwMode="auto">
          <a:xfrm>
            <a:off x="38100" y="-90488"/>
            <a:ext cx="981075" cy="581026"/>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026" name="Picture 2" descr="F:\final_boards\jpgs\team_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862" y="3151657"/>
            <a:ext cx="4653334" cy="3706343"/>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662475" y="1"/>
            <a:ext cx="5522508" cy="692695"/>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3600" b="1" u="sng" dirty="0" smtClean="0">
                <a:latin typeface="+mj-lt"/>
                <a:ea typeface="+mj-ea"/>
                <a:cs typeface="+mj-cs"/>
              </a:rPr>
              <a:t>24 </a:t>
            </a:r>
            <a:r>
              <a:rPr lang="en-GB" sz="3600" b="1" u="sng" dirty="0" smtClean="0">
                <a:latin typeface="+mj-lt"/>
                <a:ea typeface="+mj-ea"/>
                <a:cs typeface="+mj-cs"/>
              </a:rPr>
              <a:t>hour challenge</a:t>
            </a:r>
            <a:endParaRPr kumimoji="0" lang="en-GB" sz="3600" b="1" i="0" u="sng" strike="noStrike" kern="1200" cap="none" spc="0" normalizeH="0" baseline="0" noProof="0" dirty="0" smtClean="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GB" sz="3600" b="1" i="0" strike="noStrike" kern="1200" cap="none" spc="0" normalizeH="0" baseline="0" noProof="0" dirty="0">
              <a:ln>
                <a:noFill/>
              </a:ln>
              <a:solidFill>
                <a:schemeClr val="tx1"/>
              </a:solidFill>
              <a:effectLst/>
              <a:uLnTx/>
              <a:uFillTx/>
              <a:latin typeface="+mj-lt"/>
              <a:ea typeface="+mj-ea"/>
              <a:cs typeface="+mj-cs"/>
            </a:endParaRPr>
          </a:p>
        </p:txBody>
      </p:sp>
      <p:pic>
        <p:nvPicPr>
          <p:cNvPr id="10" name="Picture 9" descr="img6.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5907598" y="0"/>
            <a:ext cx="3276578" cy="1988840"/>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93196" y="3212976"/>
            <a:ext cx="4498968" cy="3645024"/>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4000122799"/>
              </p:ext>
            </p:extLst>
          </p:nvPr>
        </p:nvGraphicFramePr>
        <p:xfrm>
          <a:off x="179512" y="692696"/>
          <a:ext cx="5542012" cy="2160241"/>
        </p:xfrm>
        <a:graphic>
          <a:graphicData uri="http://schemas.openxmlformats.org/drawingml/2006/table">
            <a:tbl>
              <a:tblPr>
                <a:tableStyleId>{5C22544A-7EE6-4342-B048-85BDC9FD1C3A}</a:tableStyleId>
              </a:tblPr>
              <a:tblGrid>
                <a:gridCol w="3677410"/>
                <a:gridCol w="621534"/>
                <a:gridCol w="621534"/>
                <a:gridCol w="621534"/>
              </a:tblGrid>
              <a:tr h="444494">
                <a:tc rowSpan="2">
                  <a:txBody>
                    <a:bodyPr/>
                    <a:lstStyle/>
                    <a:p>
                      <a:pPr algn="ctr" fontAlgn="b"/>
                      <a:r>
                        <a:rPr lang="en-GB" sz="1800" u="none" strike="noStrike">
                          <a:effectLst/>
                        </a:rPr>
                        <a:t> </a:t>
                      </a:r>
                      <a:endParaRPr lang="en-GB" sz="1800" b="0" i="0" u="none" strike="noStrike">
                        <a:solidFill>
                          <a:srgbClr val="000000"/>
                        </a:solidFill>
                        <a:effectLst/>
                        <a:latin typeface="Calibri" panose="020F0502020204030204" pitchFamily="34" charset="0"/>
                      </a:endParaRPr>
                    </a:p>
                  </a:txBody>
                  <a:tcPr marL="9525" marR="9525" marT="9525" marB="0" anchor="b"/>
                </a:tc>
                <a:tc gridSpan="3">
                  <a:txBody>
                    <a:bodyPr/>
                    <a:lstStyle/>
                    <a:p>
                      <a:pPr algn="ctr" fontAlgn="ctr"/>
                      <a:r>
                        <a:rPr lang="en-GB" sz="1800" u="none" strike="noStrike">
                          <a:effectLst/>
                        </a:rPr>
                        <a:t>students</a:t>
                      </a:r>
                      <a:endParaRPr lang="en-GB" sz="1800" b="1" i="0" u="none" strike="noStrike">
                        <a:solidFill>
                          <a:srgbClr val="000000"/>
                        </a:solidFill>
                        <a:effectLst/>
                        <a:latin typeface="Calibri" panose="020F0502020204030204" pitchFamily="34" charset="0"/>
                      </a:endParaRPr>
                    </a:p>
                  </a:txBody>
                  <a:tcPr marL="9525" marR="9525" marT="9525" marB="0" anchor="ctr"/>
                </a:tc>
                <a:tc hMerge="1">
                  <a:txBody>
                    <a:bodyPr/>
                    <a:lstStyle/>
                    <a:p>
                      <a:endParaRPr lang="en-GB"/>
                    </a:p>
                  </a:txBody>
                  <a:tcPr/>
                </a:tc>
                <a:tc hMerge="1">
                  <a:txBody>
                    <a:bodyPr/>
                    <a:lstStyle/>
                    <a:p>
                      <a:endParaRPr lang="en-GB"/>
                    </a:p>
                  </a:txBody>
                  <a:tcPr/>
                </a:tc>
              </a:tr>
              <a:tr h="466719">
                <a:tc vMerge="1">
                  <a:txBody>
                    <a:bodyPr/>
                    <a:lstStyle/>
                    <a:p>
                      <a:endParaRPr lang="en-GB"/>
                    </a:p>
                  </a:txBody>
                  <a:tcPr/>
                </a:tc>
                <a:tc>
                  <a:txBody>
                    <a:bodyPr/>
                    <a:lstStyle/>
                    <a:p>
                      <a:pPr algn="ctr" fontAlgn="ctr"/>
                      <a:r>
                        <a:rPr lang="en-GB" sz="1800" u="none" strike="noStrike">
                          <a:effectLst/>
                        </a:rPr>
                        <a:t>ADA</a:t>
                      </a:r>
                      <a:endParaRPr lang="en-GB"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GB" sz="1800" u="none" strike="noStrike">
                          <a:effectLst/>
                        </a:rPr>
                        <a:t>C&amp;E</a:t>
                      </a:r>
                      <a:endParaRPr lang="en-GB"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GB" sz="1800" u="none" strike="noStrike">
                          <a:effectLst/>
                        </a:rPr>
                        <a:t>total</a:t>
                      </a:r>
                      <a:endParaRPr lang="en-GB" sz="1800" b="0" i="0" u="none" strike="noStrike">
                        <a:solidFill>
                          <a:srgbClr val="000000"/>
                        </a:solidFill>
                        <a:effectLst/>
                        <a:latin typeface="Calibri" panose="020F0502020204030204" pitchFamily="34" charset="0"/>
                      </a:endParaRPr>
                    </a:p>
                  </a:txBody>
                  <a:tcPr marL="9525" marR="9525" marT="9525" marB="0" anchor="ctr"/>
                </a:tc>
              </a:tr>
              <a:tr h="444494">
                <a:tc>
                  <a:txBody>
                    <a:bodyPr/>
                    <a:lstStyle/>
                    <a:p>
                      <a:pPr algn="l" fontAlgn="b"/>
                      <a:r>
                        <a:rPr lang="en-GB" sz="1800" u="none" strike="noStrike">
                          <a:effectLst/>
                        </a:rPr>
                        <a:t>2013 challenge: Saftey in extremes</a:t>
                      </a:r>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n-GB" sz="1800" u="none" strike="noStrike">
                          <a:effectLst/>
                        </a:rPr>
                        <a:t>28</a:t>
                      </a:r>
                      <a:endParaRPr lang="en-GB"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GB" sz="1800" u="none" strike="noStrike">
                          <a:effectLst/>
                        </a:rPr>
                        <a:t>12</a:t>
                      </a:r>
                      <a:endParaRPr lang="en-GB"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GB" sz="1800" u="none" strike="noStrike">
                          <a:effectLst/>
                        </a:rPr>
                        <a:t>40</a:t>
                      </a:r>
                      <a:endParaRPr lang="en-GB" sz="1800" b="0" i="0" u="none" strike="noStrike">
                        <a:solidFill>
                          <a:srgbClr val="000000"/>
                        </a:solidFill>
                        <a:effectLst/>
                        <a:latin typeface="Calibri" panose="020F0502020204030204" pitchFamily="34" charset="0"/>
                      </a:endParaRPr>
                    </a:p>
                  </a:txBody>
                  <a:tcPr marL="9525" marR="9525" marT="9525" marB="0" anchor="ctr"/>
                </a:tc>
              </a:tr>
              <a:tr h="804534">
                <a:tc>
                  <a:txBody>
                    <a:bodyPr/>
                    <a:lstStyle/>
                    <a:p>
                      <a:pPr algn="l" fontAlgn="b"/>
                      <a:r>
                        <a:rPr lang="en-GB" sz="1800" u="none" strike="noStrike">
                          <a:effectLst/>
                        </a:rPr>
                        <a:t>2014 challenge: Sustainable solutions for global challenges</a:t>
                      </a:r>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n-GB" sz="1800" u="none" strike="noStrike">
                          <a:effectLst/>
                        </a:rPr>
                        <a:t>19</a:t>
                      </a:r>
                      <a:endParaRPr lang="en-GB"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GB" sz="1800" u="none" strike="noStrike">
                          <a:effectLst/>
                        </a:rPr>
                        <a:t>16</a:t>
                      </a:r>
                      <a:endParaRPr lang="en-GB"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GB" sz="1800" u="none" strike="noStrike" dirty="0">
                          <a:effectLst/>
                        </a:rPr>
                        <a:t>35</a:t>
                      </a:r>
                      <a:endParaRPr lang="en-GB" sz="1800" b="0" i="0" u="none" strike="noStrike" dirty="0">
                        <a:solidFill>
                          <a:srgbClr val="000000"/>
                        </a:solidFill>
                        <a:effectLst/>
                        <a:latin typeface="Calibri" panose="020F0502020204030204" pitchFamily="34" charset="0"/>
                      </a:endParaRPr>
                    </a:p>
                  </a:txBody>
                  <a:tcPr marL="9525" marR="9525" marT="9525" marB="0" anchor="ctr"/>
                </a:tc>
              </a:tr>
            </a:tbl>
          </a:graphicData>
        </a:graphic>
      </p:graphicFrame>
    </p:spTree>
    <p:extLst>
      <p:ext uri="{BB962C8B-B14F-4D97-AF65-F5344CB8AC3E}">
        <p14:creationId xmlns:p14="http://schemas.microsoft.com/office/powerpoint/2010/main" val="20809958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utoShape 2" descr="Description: Description: Description: Description: Description: 2012 THE AWARDS WINNER Entrepreneurial University of the Year"/>
          <p:cNvSpPr>
            <a:spLocks noChangeAspect="1" noChangeArrowheads="1"/>
          </p:cNvSpPr>
          <p:nvPr/>
        </p:nvSpPr>
        <p:spPr bwMode="auto">
          <a:xfrm>
            <a:off x="38100" y="-90488"/>
            <a:ext cx="981075" cy="581026"/>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5844" name="AutoShape 4" descr="Description: Description: Description: Description: Description: 2012 THE AWARDS WINNER Entrepreneurial University of the Year"/>
          <p:cNvSpPr>
            <a:spLocks noChangeAspect="1" noChangeArrowheads="1"/>
          </p:cNvSpPr>
          <p:nvPr/>
        </p:nvSpPr>
        <p:spPr bwMode="auto">
          <a:xfrm>
            <a:off x="38100" y="-90488"/>
            <a:ext cx="981075" cy="581026"/>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7" name="Subtitle 2"/>
          <p:cNvSpPr txBox="1">
            <a:spLocks/>
          </p:cNvSpPr>
          <p:nvPr/>
        </p:nvSpPr>
        <p:spPr>
          <a:xfrm>
            <a:off x="38100" y="756582"/>
            <a:ext cx="8911622" cy="1102529"/>
          </a:xfrm>
          <a:prstGeom prst="rect">
            <a:avLst/>
          </a:prstGeom>
        </p:spPr>
        <p:txBody>
          <a:bodyPr/>
          <a:lstStyle/>
          <a:p>
            <a:pPr marL="342900" lvl="0" indent="-342900">
              <a:spcBef>
                <a:spcPct val="20000"/>
              </a:spcBef>
            </a:pPr>
            <a:r>
              <a:rPr lang="en-GB" sz="2400" dirty="0" smtClean="0"/>
              <a:t>“....in the 24 hours we were given I have been </a:t>
            </a:r>
            <a:endParaRPr lang="en-GB" sz="2400" dirty="0" smtClean="0"/>
          </a:p>
          <a:p>
            <a:pPr marL="342900" lvl="0" indent="-342900">
              <a:spcBef>
                <a:spcPts val="0"/>
              </a:spcBef>
            </a:pPr>
            <a:r>
              <a:rPr lang="en-GB" sz="2400" dirty="0" smtClean="0"/>
              <a:t>given </a:t>
            </a:r>
            <a:r>
              <a:rPr lang="en-GB" sz="2400" dirty="0" smtClean="0"/>
              <a:t>a massive insight into how completely separate skill sets can come together to generate an idea”.</a:t>
            </a:r>
            <a:endParaRPr lang="en-GB" sz="2400" b="1"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1" i="0" u="none" strike="noStrike" kern="1200" cap="none" spc="0" normalizeH="0" baseline="0" noProof="0" dirty="0">
              <a:ln>
                <a:noFill/>
              </a:ln>
              <a:solidFill>
                <a:schemeClr val="tx1"/>
              </a:solidFill>
              <a:effectLst/>
              <a:uLnTx/>
              <a:uFillTx/>
              <a:latin typeface="+mn-lt"/>
              <a:ea typeface="+mn-ea"/>
              <a:cs typeface="+mn-cs"/>
            </a:endParaRPr>
          </a:p>
        </p:txBody>
      </p:sp>
      <p:sp>
        <p:nvSpPr>
          <p:cNvPr id="6" name="Title 1"/>
          <p:cNvSpPr txBox="1">
            <a:spLocks/>
          </p:cNvSpPr>
          <p:nvPr/>
        </p:nvSpPr>
        <p:spPr>
          <a:xfrm>
            <a:off x="-180528" y="130498"/>
            <a:ext cx="6480720" cy="72008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3600" b="1" u="sng" dirty="0" smtClean="0">
                <a:latin typeface="+mj-lt"/>
                <a:ea typeface="+mj-ea"/>
                <a:cs typeface="+mj-cs"/>
              </a:rPr>
              <a:t>Comments from the </a:t>
            </a:r>
            <a:r>
              <a:rPr lang="en-GB" sz="3600" b="1" u="sng" dirty="0" smtClean="0">
                <a:latin typeface="+mj-lt"/>
                <a:ea typeface="+mj-ea"/>
                <a:cs typeface="+mj-cs"/>
              </a:rPr>
              <a:t>events:</a:t>
            </a:r>
            <a:endParaRPr kumimoji="0" lang="en-GB" sz="3600" b="1" i="0" u="sng" strike="noStrike" kern="1200" cap="none" spc="0" normalizeH="0" baseline="0" noProof="0" dirty="0" smtClean="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GB" sz="3600" b="1" i="0" strike="noStrike" kern="1200" cap="none" spc="0" normalizeH="0" baseline="0" noProof="0" dirty="0">
              <a:ln>
                <a:noFill/>
              </a:ln>
              <a:solidFill>
                <a:schemeClr val="tx1"/>
              </a:solidFill>
              <a:effectLst/>
              <a:uLnTx/>
              <a:uFillTx/>
              <a:latin typeface="+mj-lt"/>
              <a:ea typeface="+mj-ea"/>
              <a:cs typeface="+mj-cs"/>
            </a:endParaRPr>
          </a:p>
        </p:txBody>
      </p:sp>
      <p:sp>
        <p:nvSpPr>
          <p:cNvPr id="8" name="Subtitle 2"/>
          <p:cNvSpPr txBox="1">
            <a:spLocks/>
          </p:cNvSpPr>
          <p:nvPr/>
        </p:nvSpPr>
        <p:spPr>
          <a:xfrm>
            <a:off x="38100" y="2015046"/>
            <a:ext cx="8619659" cy="934651"/>
          </a:xfrm>
          <a:prstGeom prst="rect">
            <a:avLst/>
          </a:prstGeom>
        </p:spPr>
        <p:txBody>
          <a:bodyPr/>
          <a:lstStyle/>
          <a:p>
            <a:pPr marL="342900" lvl="0" indent="-342900">
              <a:spcBef>
                <a:spcPct val="20000"/>
              </a:spcBef>
            </a:pPr>
            <a:r>
              <a:rPr lang="en-GB" sz="2400" dirty="0" smtClean="0"/>
              <a:t>“....I really enjoined the challenge and it was good to start viewing things from different discipline angles”.</a:t>
            </a:r>
            <a:endParaRPr kumimoji="0" lang="en-GB" sz="2400" b="1" i="0" u="none" strike="noStrike" kern="1200" cap="none" spc="0" normalizeH="0" baseline="0" noProof="0" dirty="0">
              <a:ln>
                <a:noFill/>
              </a:ln>
              <a:solidFill>
                <a:schemeClr val="tx1"/>
              </a:solidFill>
              <a:effectLst/>
              <a:uLnTx/>
              <a:uFillTx/>
              <a:latin typeface="+mn-lt"/>
            </a:endParaRPr>
          </a:p>
        </p:txBody>
      </p:sp>
      <p:sp>
        <p:nvSpPr>
          <p:cNvPr id="9" name="Subtitle 2"/>
          <p:cNvSpPr txBox="1">
            <a:spLocks/>
          </p:cNvSpPr>
          <p:nvPr/>
        </p:nvSpPr>
        <p:spPr>
          <a:xfrm>
            <a:off x="23026" y="2842412"/>
            <a:ext cx="8731703" cy="2749996"/>
          </a:xfrm>
          <a:prstGeom prst="rect">
            <a:avLst/>
          </a:prstGeom>
        </p:spPr>
        <p:txBody>
          <a:bodyPr/>
          <a:lstStyle/>
          <a:p>
            <a:pPr marL="342900" lvl="0" indent="-342900">
              <a:spcBef>
                <a:spcPct val="20000"/>
              </a:spcBef>
            </a:pPr>
            <a:r>
              <a:rPr lang="en-GB" sz="2400" dirty="0" smtClean="0"/>
              <a:t>“This </a:t>
            </a:r>
            <a:r>
              <a:rPr lang="en-GB" sz="2400" dirty="0" smtClean="0"/>
              <a:t>design challenge was great. I love working with all of my team who were from different specialisms</a:t>
            </a:r>
            <a:r>
              <a:rPr lang="en-GB" sz="2400" dirty="0" smtClean="0"/>
              <a:t>”.</a:t>
            </a:r>
          </a:p>
          <a:p>
            <a:pPr marL="342900" lvl="0" indent="-342900">
              <a:spcBef>
                <a:spcPct val="20000"/>
              </a:spcBef>
            </a:pPr>
            <a:endParaRPr lang="en-GB" sz="800" dirty="0" smtClean="0"/>
          </a:p>
          <a:p>
            <a:pPr marL="342900" lvl="0" indent="-342900"/>
            <a:r>
              <a:rPr lang="en-GB" sz="2400" dirty="0"/>
              <a:t>“I believe I learned a lot from my peers… and this experience will benefit me in future group projects</a:t>
            </a:r>
            <a:r>
              <a:rPr lang="en-GB" sz="2400" dirty="0" smtClean="0"/>
              <a:t>”</a:t>
            </a:r>
          </a:p>
          <a:p>
            <a:pPr marL="342900" lvl="0" indent="-342900"/>
            <a:endParaRPr lang="en-GB" sz="800" dirty="0"/>
          </a:p>
          <a:p>
            <a:pPr marL="342900" lvl="0" indent="-342900"/>
            <a:r>
              <a:rPr lang="en-GB" sz="2400" dirty="0" smtClean="0"/>
              <a:t>“It was really helpful to speak to the different tutors… and pick their brains about our ideas, as I would never normally come into contact with tutors from these courses” </a:t>
            </a:r>
            <a:endParaRPr lang="en-GB" sz="2400" dirty="0" smtClean="0"/>
          </a:p>
        </p:txBody>
      </p:sp>
      <p:sp>
        <p:nvSpPr>
          <p:cNvPr id="10" name="Rectangle 9"/>
          <p:cNvSpPr/>
          <p:nvPr/>
        </p:nvSpPr>
        <p:spPr>
          <a:xfrm>
            <a:off x="6300192" y="3238091"/>
            <a:ext cx="1512168" cy="338554"/>
          </a:xfrm>
          <a:prstGeom prst="rect">
            <a:avLst/>
          </a:prstGeom>
        </p:spPr>
        <p:txBody>
          <a:bodyPr wrap="square">
            <a:spAutoFit/>
          </a:bodyPr>
          <a:lstStyle/>
          <a:p>
            <a:r>
              <a:rPr lang="en-GB" b="1" dirty="0" smtClean="0"/>
              <a:t>(April 2013)</a:t>
            </a:r>
            <a:endParaRPr lang="en-GB" b="1" dirty="0"/>
          </a:p>
        </p:txBody>
      </p:sp>
      <p:sp>
        <p:nvSpPr>
          <p:cNvPr id="11" name="Rectangle 10"/>
          <p:cNvSpPr/>
          <p:nvPr/>
        </p:nvSpPr>
        <p:spPr>
          <a:xfrm>
            <a:off x="6444208" y="5459184"/>
            <a:ext cx="1512168" cy="338554"/>
          </a:xfrm>
          <a:prstGeom prst="rect">
            <a:avLst/>
          </a:prstGeom>
        </p:spPr>
        <p:txBody>
          <a:bodyPr wrap="square">
            <a:spAutoFit/>
          </a:bodyPr>
          <a:lstStyle/>
          <a:p>
            <a:r>
              <a:rPr lang="en-GB" b="1" dirty="0" smtClean="0"/>
              <a:t>(Feb 2014)</a:t>
            </a:r>
            <a:endParaRPr lang="en-GB" b="1" dirty="0"/>
          </a:p>
        </p:txBody>
      </p:sp>
    </p:spTree>
    <p:extLst>
      <p:ext uri="{BB962C8B-B14F-4D97-AF65-F5344CB8AC3E}">
        <p14:creationId xmlns:p14="http://schemas.microsoft.com/office/powerpoint/2010/main" val="26112543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utoShape 2" descr="Description: Description: Description: Description: Description: 2012 THE AWARDS WINNER Entrepreneurial University of the Year"/>
          <p:cNvSpPr>
            <a:spLocks noChangeAspect="1" noChangeArrowheads="1"/>
          </p:cNvSpPr>
          <p:nvPr/>
        </p:nvSpPr>
        <p:spPr bwMode="auto">
          <a:xfrm>
            <a:off x="38100" y="-90488"/>
            <a:ext cx="981075" cy="581026"/>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5844" name="AutoShape 4" descr="Description: Description: Description: Description: Description: 2012 THE AWARDS WINNER Entrepreneurial University of the Year"/>
          <p:cNvSpPr>
            <a:spLocks noChangeAspect="1" noChangeArrowheads="1"/>
          </p:cNvSpPr>
          <p:nvPr/>
        </p:nvSpPr>
        <p:spPr bwMode="auto">
          <a:xfrm>
            <a:off x="38100" y="-90488"/>
            <a:ext cx="981075" cy="581026"/>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 name="Rectangle 1"/>
          <p:cNvSpPr/>
          <p:nvPr/>
        </p:nvSpPr>
        <p:spPr>
          <a:xfrm>
            <a:off x="55110" y="1018837"/>
            <a:ext cx="8837369" cy="3994940"/>
          </a:xfrm>
          <a:prstGeom prst="rect">
            <a:avLst/>
          </a:prstGeom>
        </p:spPr>
        <p:txBody>
          <a:bodyPr wrap="square">
            <a:spAutoFit/>
          </a:bodyPr>
          <a:lstStyle/>
          <a:p>
            <a:pPr algn="ctr"/>
            <a:r>
              <a:rPr lang="en-GB" sz="2000" b="1" dirty="0"/>
              <a:t>Judging the 24-hour design challenge </a:t>
            </a:r>
            <a:endParaRPr lang="en-GB" sz="2000" b="1" dirty="0" smtClean="0"/>
          </a:p>
          <a:p>
            <a:pPr algn="ctr">
              <a:spcBef>
                <a:spcPts val="0"/>
              </a:spcBef>
            </a:pPr>
            <a:r>
              <a:rPr lang="en-GB" sz="2000" b="1" dirty="0" smtClean="0"/>
              <a:t>was </a:t>
            </a:r>
            <a:r>
              <a:rPr lang="en-GB" sz="2000" b="1" dirty="0"/>
              <a:t>a </a:t>
            </a:r>
            <a:r>
              <a:rPr lang="en-GB" sz="2000" b="1" dirty="0" smtClean="0"/>
              <a:t>pleasure  and </a:t>
            </a:r>
            <a:r>
              <a:rPr lang="en-GB" sz="2000" b="1" dirty="0"/>
              <a:t>revealed an impressive arsenal of talent the University of Huddersfield has amongst the students. Each multi-disciplined team presented well thought out and researched concepts which impressed the judging panel and stimulated much debate. Being spoilt for choice meant the pressure was put back on the panel when it came to us choosing a winner. </a:t>
            </a:r>
          </a:p>
          <a:p>
            <a:pPr algn="ctr"/>
            <a:endParaRPr lang="en-GB" sz="800" b="1" dirty="0"/>
          </a:p>
          <a:p>
            <a:pPr algn="ctr"/>
            <a:r>
              <a:rPr lang="en-GB" sz="2000" b="1" dirty="0"/>
              <a:t>In my experience, great ideas occur when a creative person or team is constrained by time and/or budget. When placed under pressure, right brain instinct coupled with pragmatic decision making, causes inventive and exciting concepts and solutions. Events like the 24hr Design Challenge are a great example of where you'll see this in action. </a:t>
            </a:r>
          </a:p>
        </p:txBody>
      </p:sp>
      <p:sp>
        <p:nvSpPr>
          <p:cNvPr id="10" name="Title 1"/>
          <p:cNvSpPr txBox="1">
            <a:spLocks/>
          </p:cNvSpPr>
          <p:nvPr/>
        </p:nvSpPr>
        <p:spPr>
          <a:xfrm>
            <a:off x="-180528" y="130498"/>
            <a:ext cx="6480720" cy="72008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3600" b="1" u="sng" dirty="0" smtClean="0">
                <a:latin typeface="+mj-lt"/>
                <a:ea typeface="+mj-ea"/>
                <a:cs typeface="+mj-cs"/>
              </a:rPr>
              <a:t>“David Bailey” </a:t>
            </a:r>
            <a:r>
              <a:rPr lang="en-GB" sz="1200" b="1" u="sng" dirty="0" smtClean="0">
                <a:latin typeface="+mj-lt"/>
                <a:ea typeface="+mj-ea"/>
                <a:cs typeface="+mj-cs"/>
              </a:rPr>
              <a:t>- April 2014 </a:t>
            </a:r>
            <a:endParaRPr kumimoji="0" lang="en-GB" sz="1200" b="1" i="0" u="sng" strike="noStrike" kern="1200" cap="none" spc="0" normalizeH="0" baseline="0" noProof="0" dirty="0" smtClean="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GB" sz="3600" b="1" i="0" strike="noStrike" kern="1200" cap="none" spc="0" normalizeH="0" baseline="0" noProof="0" dirty="0">
              <a:ln>
                <a:noFill/>
              </a:ln>
              <a:solidFill>
                <a:schemeClr val="tx1"/>
              </a:solidFill>
              <a:effectLst/>
              <a:uLnTx/>
              <a:uFillTx/>
              <a:latin typeface="+mj-lt"/>
              <a:ea typeface="+mj-ea"/>
              <a:cs typeface="+mj-cs"/>
            </a:endParaRPr>
          </a:p>
        </p:txBody>
      </p:sp>
      <p:sp>
        <p:nvSpPr>
          <p:cNvPr id="3" name="Rectangle 2"/>
          <p:cNvSpPr/>
          <p:nvPr/>
        </p:nvSpPr>
        <p:spPr>
          <a:xfrm>
            <a:off x="78500" y="5182036"/>
            <a:ext cx="8947137" cy="615553"/>
          </a:xfrm>
          <a:prstGeom prst="rect">
            <a:avLst/>
          </a:prstGeom>
        </p:spPr>
        <p:txBody>
          <a:bodyPr wrap="square">
            <a:spAutoFit/>
          </a:bodyPr>
          <a:lstStyle/>
          <a:p>
            <a:r>
              <a:rPr lang="en-GB" b="1" dirty="0" smtClean="0"/>
              <a:t>David Bailey Creative </a:t>
            </a:r>
            <a:r>
              <a:rPr lang="en-GB" b="1" dirty="0"/>
              <a:t>Director </a:t>
            </a:r>
            <a:r>
              <a:rPr lang="en-GB" b="1" dirty="0" smtClean="0"/>
              <a:t>UX&amp;D, BBC </a:t>
            </a:r>
            <a:r>
              <a:rPr lang="en-GB" b="1" dirty="0"/>
              <a:t>Future </a:t>
            </a:r>
            <a:r>
              <a:rPr lang="en-GB" b="1" dirty="0" smtClean="0"/>
              <a:t>Media</a:t>
            </a:r>
          </a:p>
          <a:p>
            <a:r>
              <a:rPr lang="en-GB" sz="1500" b="1" dirty="0"/>
              <a:t>http://</a:t>
            </a:r>
            <a:r>
              <a:rPr lang="en-GB" sz="1500" b="1" dirty="0" smtClean="0"/>
              <a:t>www.hud.ac.uk/news/visitors/interviews/davidbaileycreativedirectoruxdgelwiththebbc.php</a:t>
            </a:r>
          </a:p>
        </p:txBody>
      </p:sp>
    </p:spTree>
    <p:extLst>
      <p:ext uri="{BB962C8B-B14F-4D97-AF65-F5344CB8AC3E}">
        <p14:creationId xmlns:p14="http://schemas.microsoft.com/office/powerpoint/2010/main" val="36725926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6570" y="116632"/>
            <a:ext cx="2808312" cy="692695"/>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3600" b="1" u="sng" dirty="0" err="1" smtClean="0">
                <a:latin typeface="+mj-lt"/>
                <a:ea typeface="+mj-ea"/>
                <a:cs typeface="+mj-cs"/>
              </a:rPr>
              <a:t>HoneyPot</a:t>
            </a:r>
            <a:endParaRPr kumimoji="0" lang="en-GB" sz="3600" b="1" i="0" u="sng" strike="noStrike" kern="1200" cap="none" spc="0" normalizeH="0" baseline="0" noProof="0" dirty="0" smtClean="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GB" sz="3600" b="1" i="0" strike="noStrike" kern="1200" cap="none" spc="0" normalizeH="0" baseline="0" noProof="0" dirty="0">
              <a:ln>
                <a:noFill/>
              </a:ln>
              <a:solidFill>
                <a:schemeClr val="tx1"/>
              </a:solidFill>
              <a:effectLst/>
              <a:uLnTx/>
              <a:uFillTx/>
              <a:latin typeface="+mj-lt"/>
              <a:ea typeface="+mj-ea"/>
              <a:cs typeface="+mj-cs"/>
            </a:endParaRPr>
          </a:p>
        </p:txBody>
      </p:sp>
      <p:pic>
        <p:nvPicPr>
          <p:cNvPr id="3" name="Picture 5" descr="\\uter\staffhome\sdesep\Huddersfield\Honey Pot\Pictures Launch Oct 2013\DSC_093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95726" y="0"/>
            <a:ext cx="3135075" cy="22911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p:cNvGraphicFramePr>
            <a:graphicFrameLocks noGrp="1"/>
          </p:cNvGraphicFramePr>
          <p:nvPr>
            <p:extLst>
              <p:ext uri="{D42A27DB-BD31-4B8C-83A1-F6EECF244321}">
                <p14:modId xmlns:p14="http://schemas.microsoft.com/office/powerpoint/2010/main" val="548585804"/>
              </p:ext>
            </p:extLst>
          </p:nvPr>
        </p:nvGraphicFramePr>
        <p:xfrm>
          <a:off x="4" y="2440834"/>
          <a:ext cx="9143996" cy="2016224"/>
        </p:xfrm>
        <a:graphic>
          <a:graphicData uri="http://schemas.openxmlformats.org/drawingml/2006/table">
            <a:tbl>
              <a:tblPr>
                <a:tableStyleId>{5C22544A-7EE6-4342-B048-85BDC9FD1C3A}</a:tableStyleId>
              </a:tblPr>
              <a:tblGrid>
                <a:gridCol w="3079586"/>
                <a:gridCol w="1010735"/>
                <a:gridCol w="1010735"/>
                <a:gridCol w="1010735"/>
                <a:gridCol w="1010735"/>
                <a:gridCol w="1010735"/>
                <a:gridCol w="1010735"/>
              </a:tblGrid>
              <a:tr h="508754">
                <a:tc rowSpan="2">
                  <a:txBody>
                    <a:bodyPr/>
                    <a:lstStyle/>
                    <a:p>
                      <a:pPr algn="ctr" fontAlgn="b"/>
                      <a:r>
                        <a:rPr lang="en-GB" sz="1800" u="none" strike="noStrike" dirty="0">
                          <a:effectLst/>
                        </a:rPr>
                        <a:t> </a:t>
                      </a:r>
                      <a:endParaRPr lang="en-GB" sz="1800" b="0"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gridSpan="3">
                  <a:txBody>
                    <a:bodyPr/>
                    <a:lstStyle/>
                    <a:p>
                      <a:pPr algn="ctr" fontAlgn="b"/>
                      <a:r>
                        <a:rPr lang="en-GB" sz="1800" u="none" strike="noStrike" dirty="0">
                          <a:effectLst/>
                        </a:rPr>
                        <a:t>students</a:t>
                      </a:r>
                      <a:endParaRPr lang="en-GB"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GB"/>
                    </a:p>
                  </a:txBody>
                  <a:tcPr/>
                </a:tc>
                <a:tc hMerge="1">
                  <a:txBody>
                    <a:bodyPr/>
                    <a:lstStyle/>
                    <a:p>
                      <a:endParaRPr lang="en-GB"/>
                    </a:p>
                  </a:txBody>
                  <a:tcPr/>
                </a:tc>
                <a:tc gridSpan="3">
                  <a:txBody>
                    <a:bodyPr/>
                    <a:lstStyle/>
                    <a:p>
                      <a:pPr algn="ctr" fontAlgn="b"/>
                      <a:r>
                        <a:rPr lang="en-GB" sz="1800" u="none" strike="noStrike">
                          <a:effectLst/>
                        </a:rPr>
                        <a:t>projects</a:t>
                      </a:r>
                      <a:endParaRPr lang="en-GB"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tr>
              <a:tr h="464524">
                <a:tc vMerge="1">
                  <a:txBody>
                    <a:bodyPr/>
                    <a:lstStyle/>
                    <a:p>
                      <a:endParaRPr lang="en-GB"/>
                    </a:p>
                  </a:txBody>
                  <a:tcPr/>
                </a:tc>
                <a:tc>
                  <a:txBody>
                    <a:bodyPr/>
                    <a:lstStyle/>
                    <a:p>
                      <a:pPr algn="ctr" fontAlgn="b"/>
                      <a:r>
                        <a:rPr lang="en-GB" sz="1800" u="none" strike="noStrike">
                          <a:effectLst/>
                        </a:rPr>
                        <a:t>ADA</a:t>
                      </a:r>
                      <a:endParaRPr lang="en-GB"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b"/>
                      <a:r>
                        <a:rPr lang="en-GB" sz="1800" u="none" strike="noStrike">
                          <a:effectLst/>
                        </a:rPr>
                        <a:t>C&amp;E</a:t>
                      </a:r>
                      <a:endParaRPr lang="en-GB" sz="1800" b="0" i="0" u="none" strike="noStrike">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GB" sz="1800" u="none" strike="noStrike" dirty="0">
                          <a:effectLst/>
                        </a:rPr>
                        <a:t>total</a:t>
                      </a:r>
                      <a:endParaRPr lang="en-GB" sz="1800" b="0"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r>
                        <a:rPr lang="en-GB" sz="1800" u="none" strike="noStrike" dirty="0">
                          <a:effectLst/>
                        </a:rPr>
                        <a:t>ADA</a:t>
                      </a:r>
                      <a:endParaRPr lang="en-GB"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b"/>
                      <a:r>
                        <a:rPr lang="en-GB" sz="1800" u="none" strike="noStrike" dirty="0">
                          <a:effectLst/>
                        </a:rPr>
                        <a:t>C&amp;E</a:t>
                      </a:r>
                      <a:endParaRPr lang="en-GB" sz="1800" b="0" i="0" u="none" strike="noStrike" dirty="0">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GB" sz="1800" u="none" strike="noStrike">
                          <a:effectLst/>
                        </a:rPr>
                        <a:t>projects</a:t>
                      </a:r>
                      <a:endParaRPr lang="en-GB" sz="1800" b="0" i="0" u="none" strike="noStrike">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tr>
              <a:tr h="508754">
                <a:tc>
                  <a:txBody>
                    <a:bodyPr/>
                    <a:lstStyle/>
                    <a:p>
                      <a:pPr algn="l" fontAlgn="b"/>
                      <a:r>
                        <a:rPr lang="en-GB" sz="1800" u="none" strike="noStrike">
                          <a:effectLst/>
                        </a:rPr>
                        <a:t>Honeypot 1 Oct-Dec 2013</a:t>
                      </a:r>
                      <a:endParaRPr lang="en-GB" sz="1800" b="0" i="0" u="none" strike="noStrike">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r>
                        <a:rPr lang="en-GB" sz="1800" u="none" strike="noStrike" dirty="0">
                          <a:effectLst/>
                        </a:rPr>
                        <a:t>25</a:t>
                      </a:r>
                      <a:endParaRPr lang="en-GB"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b"/>
                      <a:r>
                        <a:rPr lang="en-GB" sz="1800" u="none" strike="noStrike" dirty="0">
                          <a:effectLst/>
                        </a:rPr>
                        <a:t>26</a:t>
                      </a:r>
                      <a:endParaRPr lang="en-GB" sz="18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GB" sz="1800" u="none" strike="noStrike" dirty="0">
                          <a:effectLst/>
                        </a:rPr>
                        <a:t>51</a:t>
                      </a:r>
                      <a:endParaRPr lang="en-GB" sz="1800" b="0"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r>
                        <a:rPr lang="en-GB" sz="1800" u="none" strike="noStrike">
                          <a:effectLst/>
                        </a:rPr>
                        <a:t>2</a:t>
                      </a:r>
                      <a:endParaRPr lang="en-GB"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b"/>
                      <a:r>
                        <a:rPr lang="en-GB" sz="1800" u="none" strike="noStrike" dirty="0">
                          <a:effectLst/>
                        </a:rPr>
                        <a:t>3</a:t>
                      </a:r>
                      <a:endParaRPr lang="en-GB" sz="18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GB" sz="1800" u="none" strike="noStrike">
                          <a:effectLst/>
                        </a:rPr>
                        <a:t>5</a:t>
                      </a:r>
                      <a:endParaRPr lang="en-GB" sz="1800" b="0" i="0" u="none" strike="noStrike">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tcPr>
                </a:tc>
              </a:tr>
              <a:tr h="534192">
                <a:tc>
                  <a:txBody>
                    <a:bodyPr/>
                    <a:lstStyle/>
                    <a:p>
                      <a:pPr algn="l" fontAlgn="b"/>
                      <a:r>
                        <a:rPr lang="en-GB" sz="1800" u="none" strike="noStrike">
                          <a:effectLst/>
                        </a:rPr>
                        <a:t>Honeypot 2 Feb-April 2014</a:t>
                      </a:r>
                      <a:endParaRPr lang="en-GB" sz="1800" b="0" i="0" u="none" strike="noStrike">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GB" sz="1800" u="none" strike="noStrike">
                          <a:effectLst/>
                        </a:rPr>
                        <a:t>45</a:t>
                      </a:r>
                      <a:endParaRPr lang="en-GB"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en-GB" sz="1800" u="none" strike="noStrike">
                          <a:effectLst/>
                        </a:rPr>
                        <a:t>17</a:t>
                      </a:r>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800" u="none" strike="noStrike">
                          <a:effectLst/>
                        </a:rPr>
                        <a:t>62</a:t>
                      </a:r>
                      <a:endParaRPr lang="en-GB" sz="1800" b="0" i="0" u="none" strike="noStrike">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GB" sz="1800" u="none" strike="noStrike" dirty="0">
                          <a:effectLst/>
                        </a:rPr>
                        <a:t>5</a:t>
                      </a:r>
                      <a:endParaRPr lang="en-GB"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en-GB" sz="1800" u="none" strike="noStrike" dirty="0">
                          <a:effectLst/>
                        </a:rPr>
                        <a:t>2</a:t>
                      </a:r>
                      <a:endParaRPr lang="en-GB"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1800" u="none" strike="noStrike" dirty="0">
                          <a:effectLst/>
                        </a:rPr>
                        <a:t>7</a:t>
                      </a:r>
                      <a:endParaRPr lang="en-GB" sz="18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625329"/>
            <a:ext cx="3563888" cy="2252432"/>
          </a:xfrm>
          <a:prstGeom prst="rect">
            <a:avLst/>
          </a:prstGeom>
        </p:spPr>
      </p:pic>
      <p:sp>
        <p:nvSpPr>
          <p:cNvPr id="6" name="Subtitle 2"/>
          <p:cNvSpPr txBox="1">
            <a:spLocks/>
          </p:cNvSpPr>
          <p:nvPr/>
        </p:nvSpPr>
        <p:spPr>
          <a:xfrm>
            <a:off x="289210" y="692696"/>
            <a:ext cx="5362910" cy="1772815"/>
          </a:xfrm>
          <a:prstGeom prst="rect">
            <a:avLst/>
          </a:prstGeom>
        </p:spPr>
        <p:txBody>
          <a:bodyPr/>
          <a:lstStyle/>
          <a:p>
            <a:pPr marR="0" lvl="0" algn="l" defTabSz="914400" rtl="0" eaLnBrk="1" fontAlgn="auto" latinLnBrk="0" hangingPunct="1">
              <a:lnSpc>
                <a:spcPct val="100000"/>
              </a:lnSpc>
              <a:spcBef>
                <a:spcPct val="20000"/>
              </a:spcBef>
              <a:spcAft>
                <a:spcPts val="0"/>
              </a:spcAft>
              <a:buClrTx/>
              <a:buSzTx/>
              <a:tabLst/>
              <a:defRPr/>
            </a:pPr>
            <a:r>
              <a:rPr kumimoji="0" lang="en-GB" sz="2400" b="1" i="0" u="none" strike="noStrike" kern="1200" cap="none" spc="0" normalizeH="0" baseline="0" noProof="0" dirty="0" smtClean="0">
                <a:ln>
                  <a:noFill/>
                </a:ln>
                <a:solidFill>
                  <a:schemeClr val="tx1"/>
                </a:solidFill>
                <a:effectLst/>
                <a:uLnTx/>
                <a:uFillTx/>
                <a:latin typeface="+mn-lt"/>
                <a:ea typeface="+mn-ea"/>
                <a:cs typeface="+mn-cs"/>
              </a:rPr>
              <a:t>Winners from HP1</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400" b="1" i="0" u="none" strike="noStrike" kern="1200" cap="none" spc="0" normalizeH="0" baseline="0" noProof="0" dirty="0" smtClean="0">
                <a:ln>
                  <a:noFill/>
                </a:ln>
                <a:solidFill>
                  <a:schemeClr val="tx1"/>
                </a:solidFill>
                <a:effectLst/>
                <a:uLnTx/>
                <a:uFillTx/>
                <a:latin typeface="+mn-lt"/>
                <a:ea typeface="+mn-ea"/>
                <a:cs typeface="+mn-cs"/>
              </a:rPr>
              <a:t>Software Development studio</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2400" b="1" dirty="0" smtClean="0">
                <a:latin typeface="+mn-lt"/>
              </a:rPr>
              <a:t>2 graphic Design students (ADA)</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400" b="1" i="0" u="none" strike="noStrike" kern="1200" cap="none" spc="0" normalizeH="0" baseline="0" noProof="0" dirty="0" smtClean="0">
                <a:ln>
                  <a:noFill/>
                </a:ln>
                <a:solidFill>
                  <a:schemeClr val="tx1"/>
                </a:solidFill>
                <a:effectLst/>
                <a:uLnTx/>
                <a:uFillTx/>
                <a:latin typeface="+mn-lt"/>
                <a:ea typeface="+mn-ea"/>
                <a:cs typeface="+mn-cs"/>
              </a:rPr>
              <a:t>2 Computer systems (C&amp;E)</a:t>
            </a:r>
            <a:endParaRPr kumimoji="0" lang="en-GB" sz="2400" b="1" i="0" u="none" strike="noStrike" kern="1200" cap="none" spc="0" normalizeH="0" baseline="0" noProof="0" dirty="0">
              <a:ln>
                <a:noFill/>
              </a:ln>
              <a:solidFill>
                <a:schemeClr val="tx1"/>
              </a:solidFill>
              <a:effectLst/>
              <a:uLnTx/>
              <a:uFillTx/>
              <a:latin typeface="+mn-lt"/>
              <a:ea typeface="+mn-ea"/>
              <a:cs typeface="+mn-cs"/>
            </a:endParaRPr>
          </a:p>
        </p:txBody>
      </p:sp>
      <p:sp>
        <p:nvSpPr>
          <p:cNvPr id="7" name="Rectangle 6"/>
          <p:cNvSpPr/>
          <p:nvPr/>
        </p:nvSpPr>
        <p:spPr>
          <a:xfrm>
            <a:off x="1963650" y="4629764"/>
            <a:ext cx="1600238" cy="634020"/>
          </a:xfrm>
          <a:prstGeom prst="rect">
            <a:avLst/>
          </a:prstGeom>
        </p:spPr>
        <p:txBody>
          <a:bodyPr wrap="square">
            <a:spAutoFit/>
          </a:bodyPr>
          <a:lstStyle/>
          <a:p>
            <a:pPr algn="ctr"/>
            <a:r>
              <a:rPr lang="en-GB" b="1" dirty="0" smtClean="0"/>
              <a:t>(HP1</a:t>
            </a:r>
          </a:p>
          <a:p>
            <a:pPr algn="ctr"/>
            <a:r>
              <a:rPr lang="en-GB" b="1" dirty="0" smtClean="0"/>
              <a:t>Oct-Dec 2013)</a:t>
            </a:r>
            <a:endParaRPr lang="en-GB" b="1" dirty="0"/>
          </a:p>
        </p:txBody>
      </p:sp>
      <p:sp>
        <p:nvSpPr>
          <p:cNvPr id="8" name="Subtitle 2"/>
          <p:cNvSpPr txBox="1">
            <a:spLocks/>
          </p:cNvSpPr>
          <p:nvPr/>
        </p:nvSpPr>
        <p:spPr>
          <a:xfrm>
            <a:off x="3563888" y="4520063"/>
            <a:ext cx="5566913" cy="1656184"/>
          </a:xfrm>
          <a:prstGeom prst="rect">
            <a:avLst/>
          </a:prstGeom>
        </p:spPr>
        <p:txBody>
          <a:bodyPr/>
          <a:lstStyle/>
          <a:p>
            <a:pPr marR="0" lvl="0" algn="l" defTabSz="914400" rtl="0" eaLnBrk="1" fontAlgn="auto" latinLnBrk="0" hangingPunct="1">
              <a:lnSpc>
                <a:spcPct val="100000"/>
              </a:lnSpc>
              <a:spcBef>
                <a:spcPct val="20000"/>
              </a:spcBef>
              <a:spcAft>
                <a:spcPts val="0"/>
              </a:spcAft>
              <a:buClrTx/>
              <a:buSzTx/>
              <a:tabLst/>
              <a:defRPr/>
            </a:pPr>
            <a:r>
              <a:rPr kumimoji="0" lang="en-GB" sz="2400" b="1" i="0" u="none" strike="noStrike" kern="1200" cap="none" spc="0" normalizeH="0" baseline="0" noProof="0" dirty="0" smtClean="0">
                <a:ln>
                  <a:noFill/>
                </a:ln>
                <a:solidFill>
                  <a:schemeClr val="tx1"/>
                </a:solidFill>
                <a:effectLst/>
                <a:uLnTx/>
                <a:uFillTx/>
                <a:latin typeface="+mn-lt"/>
                <a:ea typeface="+mn-ea"/>
                <a:cs typeface="+mn-cs"/>
              </a:rPr>
              <a:t>Winners from HP2</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2400" b="1" dirty="0" smtClean="0">
                <a:latin typeface="+mn-lt"/>
              </a:rPr>
              <a:t>Solar Powered UAV</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2400" b="1" dirty="0">
                <a:latin typeface="+mn-lt"/>
              </a:rPr>
              <a:t>4</a:t>
            </a:r>
            <a:r>
              <a:rPr kumimoji="0" lang="en-GB" sz="2400" b="1" i="0" u="none" strike="noStrike" kern="1200" cap="none" spc="0" normalizeH="0" baseline="0" noProof="0" dirty="0" smtClean="0">
                <a:ln>
                  <a:noFill/>
                </a:ln>
                <a:solidFill>
                  <a:schemeClr val="tx1"/>
                </a:solidFill>
                <a:effectLst/>
                <a:uLnTx/>
                <a:uFillTx/>
                <a:latin typeface="+mn-lt"/>
                <a:ea typeface="+mn-ea"/>
                <a:cs typeface="+mn-cs"/>
              </a:rPr>
              <a:t> PD (1 first year)</a:t>
            </a:r>
            <a:r>
              <a:rPr kumimoji="0" lang="en-GB" sz="2400" b="1" i="0" u="none" strike="noStrike" kern="1200" cap="none" spc="0" normalizeH="0" noProof="0" dirty="0" smtClean="0">
                <a:ln>
                  <a:noFill/>
                </a:ln>
                <a:solidFill>
                  <a:schemeClr val="tx1"/>
                </a:solidFill>
                <a:effectLst/>
                <a:uLnTx/>
                <a:uFillTx/>
                <a:latin typeface="+mn-lt"/>
                <a:ea typeface="+mn-ea"/>
                <a:cs typeface="+mn-cs"/>
              </a:rPr>
              <a:t> </a:t>
            </a:r>
            <a:r>
              <a:rPr kumimoji="0" lang="en-GB" sz="2400" b="1" i="0" u="none" strike="noStrike" kern="1200" cap="none" spc="0" normalizeH="0" baseline="0" noProof="0" dirty="0" smtClean="0">
                <a:ln>
                  <a:noFill/>
                </a:ln>
                <a:solidFill>
                  <a:schemeClr val="tx1"/>
                </a:solidFill>
                <a:effectLst/>
                <a:uLnTx/>
                <a:uFillTx/>
                <a:latin typeface="+mn-lt"/>
                <a:ea typeface="+mn-ea"/>
                <a:cs typeface="+mn-cs"/>
              </a:rPr>
              <a:t>and 2 </a:t>
            </a:r>
            <a:r>
              <a:rPr kumimoji="0" lang="en-GB" sz="2400" b="1" i="0" u="none" strike="noStrike" kern="1200" cap="none" spc="0" normalizeH="0" baseline="0" noProof="0" dirty="0" err="1" smtClean="0">
                <a:ln>
                  <a:noFill/>
                </a:ln>
                <a:solidFill>
                  <a:schemeClr val="tx1"/>
                </a:solidFill>
                <a:effectLst/>
                <a:uLnTx/>
                <a:uFillTx/>
                <a:latin typeface="+mn-lt"/>
                <a:ea typeface="+mn-ea"/>
                <a:cs typeface="+mn-cs"/>
              </a:rPr>
              <a:t>Mech</a:t>
            </a:r>
            <a:r>
              <a:rPr kumimoji="0" lang="en-GB" sz="2400" b="1" i="0" u="none" strike="noStrike" kern="1200" cap="none" spc="0" normalizeH="0" baseline="0" noProof="0" dirty="0" smtClean="0">
                <a:ln>
                  <a:noFill/>
                </a:ln>
                <a:solidFill>
                  <a:schemeClr val="tx1"/>
                </a:solidFill>
                <a:effectLst/>
                <a:uLnTx/>
                <a:uFillTx/>
                <a:latin typeface="+mn-lt"/>
                <a:ea typeface="+mn-ea"/>
                <a:cs typeface="+mn-cs"/>
              </a:rPr>
              <a:t> </a:t>
            </a:r>
            <a:r>
              <a:rPr kumimoji="0" lang="en-GB" sz="2400" b="1" i="0" u="none" strike="noStrike" kern="1200" cap="none" spc="0" normalizeH="0" baseline="0" noProof="0" dirty="0" err="1" smtClean="0">
                <a:ln>
                  <a:noFill/>
                </a:ln>
                <a:solidFill>
                  <a:schemeClr val="tx1"/>
                </a:solidFill>
                <a:effectLst/>
                <a:uLnTx/>
                <a:uFillTx/>
                <a:latin typeface="+mn-lt"/>
                <a:ea typeface="+mn-ea"/>
                <a:cs typeface="+mn-cs"/>
              </a:rPr>
              <a:t>Eng</a:t>
            </a:r>
            <a:endParaRPr kumimoji="0" lang="en-GB" sz="2400" b="1"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8692999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utoShape 2" descr="Description: Description: Description: Description: Description: 2012 THE AWARDS WINNER Entrepreneurial University of the Year"/>
          <p:cNvSpPr>
            <a:spLocks noChangeAspect="1" noChangeArrowheads="1"/>
          </p:cNvSpPr>
          <p:nvPr/>
        </p:nvSpPr>
        <p:spPr bwMode="auto">
          <a:xfrm>
            <a:off x="38100" y="-90488"/>
            <a:ext cx="981075" cy="581026"/>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5844" name="AutoShape 4" descr="Description: Description: Description: Description: Description: 2012 THE AWARDS WINNER Entrepreneurial University of the Year"/>
          <p:cNvSpPr>
            <a:spLocks noChangeAspect="1" noChangeArrowheads="1"/>
          </p:cNvSpPr>
          <p:nvPr/>
        </p:nvSpPr>
        <p:spPr bwMode="auto">
          <a:xfrm>
            <a:off x="38100" y="-90488"/>
            <a:ext cx="981075" cy="581026"/>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6" name="Title 1"/>
          <p:cNvSpPr txBox="1">
            <a:spLocks/>
          </p:cNvSpPr>
          <p:nvPr/>
        </p:nvSpPr>
        <p:spPr>
          <a:xfrm>
            <a:off x="-684584" y="233136"/>
            <a:ext cx="7992888" cy="8196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3600" b="1" u="sng" dirty="0" smtClean="0">
                <a:latin typeface="+mj-lt"/>
                <a:ea typeface="+mj-ea"/>
                <a:cs typeface="+mj-cs"/>
              </a:rPr>
              <a:t>Feedback from the students</a:t>
            </a:r>
            <a:r>
              <a:rPr lang="en-GB" sz="3600" b="1" u="sng" dirty="0" smtClean="0">
                <a:latin typeface="+mj-lt"/>
                <a:ea typeface="+mj-ea"/>
                <a:cs typeface="+mj-cs"/>
              </a:rPr>
              <a:t>:</a:t>
            </a:r>
            <a:endParaRPr kumimoji="0" lang="en-GB" sz="3600" b="1" i="0" u="sng" strike="noStrike" kern="1200" cap="none" spc="0" normalizeH="0" baseline="0" noProof="0" dirty="0" smtClean="0">
              <a:ln>
                <a:noFill/>
              </a:ln>
              <a:solidFill>
                <a:schemeClr val="tx1"/>
              </a:solidFill>
              <a:effectLst/>
              <a:uLnTx/>
              <a:uFillTx/>
              <a:latin typeface="+mj-lt"/>
              <a:ea typeface="+mj-ea"/>
              <a:cs typeface="+mj-cs"/>
            </a:endParaRPr>
          </a:p>
        </p:txBody>
      </p:sp>
      <p:sp>
        <p:nvSpPr>
          <p:cNvPr id="8" name="Subtitle 2"/>
          <p:cNvSpPr txBox="1">
            <a:spLocks/>
          </p:cNvSpPr>
          <p:nvPr/>
        </p:nvSpPr>
        <p:spPr>
          <a:xfrm>
            <a:off x="179512" y="1052736"/>
            <a:ext cx="8743330" cy="3168352"/>
          </a:xfrm>
          <a:prstGeom prst="rect">
            <a:avLst/>
          </a:prstGeom>
        </p:spPr>
        <p:txBody>
          <a:bodyPr/>
          <a:lstStyle/>
          <a:p>
            <a:pPr marL="342900" lvl="0" indent="-342900">
              <a:spcBef>
                <a:spcPct val="20000"/>
              </a:spcBef>
            </a:pPr>
            <a:r>
              <a:rPr lang="en-GB" sz="2800" dirty="0" smtClean="0"/>
              <a:t>“Honeypot would be a great concept if it were inter-university”</a:t>
            </a:r>
          </a:p>
          <a:p>
            <a:pPr marL="342900" lvl="0" indent="-342900">
              <a:spcBef>
                <a:spcPct val="20000"/>
              </a:spcBef>
            </a:pPr>
            <a:endParaRPr lang="en-GB" sz="2800" dirty="0" smtClean="0"/>
          </a:p>
          <a:p>
            <a:pPr marL="342900" lvl="0" indent="-342900">
              <a:spcBef>
                <a:spcPct val="20000"/>
              </a:spcBef>
            </a:pPr>
            <a:r>
              <a:rPr lang="en-GB" sz="2800" dirty="0" smtClean="0"/>
              <a:t>“Very good networking tool for student enterprise – perhaps a summer project”</a:t>
            </a:r>
          </a:p>
          <a:p>
            <a:pPr marL="342900" lvl="0" indent="-342900">
              <a:spcBef>
                <a:spcPct val="20000"/>
              </a:spcBef>
            </a:pPr>
            <a:endParaRPr lang="en-GB" sz="2800" dirty="0" smtClean="0"/>
          </a:p>
          <a:p>
            <a:pPr marL="342900" lvl="0" indent="-342900">
              <a:spcBef>
                <a:spcPct val="20000"/>
              </a:spcBef>
            </a:pPr>
            <a:r>
              <a:rPr lang="en-GB" sz="2800" dirty="0" smtClean="0"/>
              <a:t>“Consider including final year students as many final years are perhaps more ready for enterprise activity”</a:t>
            </a:r>
          </a:p>
          <a:p>
            <a:pPr marR="0" lvl="0" algn="l" defTabSz="914400" rtl="0" eaLnBrk="1" fontAlgn="auto" latinLnBrk="0" hangingPunct="1">
              <a:lnSpc>
                <a:spcPct val="100000"/>
              </a:lnSpc>
              <a:spcBef>
                <a:spcPct val="20000"/>
              </a:spcBef>
              <a:spcAft>
                <a:spcPts val="0"/>
              </a:spcAft>
              <a:buClrTx/>
              <a:buSzTx/>
              <a:tabLst/>
              <a:defRPr/>
            </a:pPr>
            <a:endParaRPr kumimoji="0" lang="en-GB" sz="1000" b="1" i="0" u="none" strike="noStrike" kern="1200" cap="none" spc="0" normalizeH="0" baseline="0" noProof="0" dirty="0" smtClean="0">
              <a:ln>
                <a:noFill/>
              </a:ln>
              <a:solidFill>
                <a:schemeClr val="tx1"/>
              </a:solidFill>
              <a:effectLst/>
              <a:uLnTx/>
              <a:uFillTx/>
              <a:latin typeface="+mn-lt"/>
            </a:endParaRPr>
          </a:p>
        </p:txBody>
      </p:sp>
      <p:sp>
        <p:nvSpPr>
          <p:cNvPr id="7" name="Rectangle 6"/>
          <p:cNvSpPr/>
          <p:nvPr/>
        </p:nvSpPr>
        <p:spPr>
          <a:xfrm>
            <a:off x="6012160" y="5040688"/>
            <a:ext cx="1512168" cy="338554"/>
          </a:xfrm>
          <a:prstGeom prst="rect">
            <a:avLst/>
          </a:prstGeom>
        </p:spPr>
        <p:txBody>
          <a:bodyPr wrap="square">
            <a:spAutoFit/>
          </a:bodyPr>
          <a:lstStyle/>
          <a:p>
            <a:r>
              <a:rPr lang="en-GB" b="1" dirty="0" smtClean="0"/>
              <a:t>(Oct 2013)</a:t>
            </a:r>
            <a:endParaRPr lang="en-GB" b="1" dirty="0"/>
          </a:p>
        </p:txBody>
      </p:sp>
    </p:spTree>
    <p:extLst>
      <p:ext uri="{BB962C8B-B14F-4D97-AF65-F5344CB8AC3E}">
        <p14:creationId xmlns:p14="http://schemas.microsoft.com/office/powerpoint/2010/main" val="743976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6570" y="116632"/>
            <a:ext cx="3004394" cy="692695"/>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3600" b="1" u="sng" dirty="0" smtClean="0">
                <a:latin typeface="+mj-lt"/>
                <a:ea typeface="+mj-ea"/>
                <a:cs typeface="+mj-cs"/>
              </a:rPr>
              <a:t>Challenges</a:t>
            </a:r>
            <a:endParaRPr kumimoji="0" lang="en-GB" sz="3600" b="1" i="0" u="sng" strike="noStrike" kern="1200" cap="none" spc="0" normalizeH="0" baseline="0" noProof="0" dirty="0" smtClean="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GB" sz="3600" b="1" i="0" strike="noStrike" kern="1200" cap="none" spc="0" normalizeH="0" baseline="0" noProof="0" dirty="0">
              <a:ln>
                <a:noFill/>
              </a:ln>
              <a:solidFill>
                <a:schemeClr val="tx1"/>
              </a:solidFill>
              <a:effectLst/>
              <a:uLnTx/>
              <a:uFillTx/>
              <a:latin typeface="+mj-lt"/>
              <a:ea typeface="+mj-ea"/>
              <a:cs typeface="+mj-cs"/>
            </a:endParaRPr>
          </a:p>
        </p:txBody>
      </p:sp>
      <p:sp>
        <p:nvSpPr>
          <p:cNvPr id="6" name="Subtitle 2"/>
          <p:cNvSpPr txBox="1">
            <a:spLocks/>
          </p:cNvSpPr>
          <p:nvPr/>
        </p:nvSpPr>
        <p:spPr>
          <a:xfrm>
            <a:off x="251520" y="807553"/>
            <a:ext cx="8892480" cy="2757993"/>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400" b="1" i="0" u="none" strike="noStrike" kern="1200" cap="none" spc="0" normalizeH="0" baseline="0" noProof="0" dirty="0" smtClean="0">
                <a:ln>
                  <a:noFill/>
                </a:ln>
                <a:solidFill>
                  <a:schemeClr val="tx1"/>
                </a:solidFill>
                <a:effectLst/>
                <a:uLnTx/>
                <a:uFillTx/>
                <a:latin typeface="+mn-lt"/>
                <a:ea typeface="+mn-ea"/>
                <a:cs typeface="+mn-cs"/>
              </a:rPr>
              <a:t>Factors out of our control, outsourcing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2400" b="1" dirty="0" smtClean="0">
                <a:latin typeface="+mn-lt"/>
              </a:rPr>
              <a:t>Legal contracts first – IP, NDC</a:t>
            </a:r>
            <a:endParaRPr kumimoji="0" lang="en-GB" sz="24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2400" b="1" dirty="0" smtClean="0">
                <a:latin typeface="+mn-lt"/>
              </a:rPr>
              <a:t>Outside curriculum (engaging the students)</a:t>
            </a:r>
            <a:endParaRPr kumimoji="0" lang="en-GB" sz="24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2400" b="1" dirty="0" smtClean="0">
                <a:latin typeface="+mn-lt"/>
              </a:rPr>
              <a:t>Networking across courses – mix them up</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2400" b="1" dirty="0" smtClean="0">
                <a:latin typeface="+mn-lt"/>
              </a:rPr>
              <a:t>Confidence to apply for funding – first experience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2400" b="1" dirty="0" smtClean="0">
                <a:latin typeface="+mn-lt"/>
              </a:rPr>
              <a:t>Mentor’s from specific disciplines – at the right time</a:t>
            </a:r>
          </a:p>
          <a:p>
            <a:pPr marR="0" lvl="0" algn="l" defTabSz="914400" rtl="0" eaLnBrk="1" fontAlgn="auto" latinLnBrk="0" hangingPunct="1">
              <a:lnSpc>
                <a:spcPct val="100000"/>
              </a:lnSpc>
              <a:spcBef>
                <a:spcPct val="20000"/>
              </a:spcBef>
              <a:spcAft>
                <a:spcPts val="0"/>
              </a:spcAft>
              <a:buClrTx/>
              <a:buSzTx/>
              <a:tabLst/>
              <a:defRPr/>
            </a:pPr>
            <a:endParaRPr lang="en-GB" sz="2400" b="1" dirty="0" smtClean="0">
              <a:latin typeface="+mn-lt"/>
            </a:endParaRPr>
          </a:p>
        </p:txBody>
      </p:sp>
      <p:sp>
        <p:nvSpPr>
          <p:cNvPr id="9" name="Title 1"/>
          <p:cNvSpPr txBox="1">
            <a:spLocks/>
          </p:cNvSpPr>
          <p:nvPr/>
        </p:nvSpPr>
        <p:spPr>
          <a:xfrm>
            <a:off x="0" y="3717032"/>
            <a:ext cx="3580458" cy="692695"/>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3600" b="1" u="sng" dirty="0" smtClean="0">
                <a:latin typeface="+mj-lt"/>
                <a:ea typeface="+mj-ea"/>
                <a:cs typeface="+mj-cs"/>
              </a:rPr>
              <a:t>Opportunities</a:t>
            </a:r>
            <a:endParaRPr kumimoji="0" lang="en-GB" sz="3600" b="1" i="0" u="sng" strike="noStrike" kern="1200" cap="none" spc="0" normalizeH="0" baseline="0" noProof="0" dirty="0" smtClean="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GB" sz="3600" b="1" i="0" strike="noStrike" kern="1200" cap="none" spc="0" normalizeH="0" baseline="0" noProof="0" dirty="0">
              <a:ln>
                <a:noFill/>
              </a:ln>
              <a:solidFill>
                <a:schemeClr val="tx1"/>
              </a:solidFill>
              <a:effectLst/>
              <a:uLnTx/>
              <a:uFillTx/>
              <a:latin typeface="+mj-lt"/>
              <a:ea typeface="+mj-ea"/>
              <a:cs typeface="+mj-cs"/>
            </a:endParaRPr>
          </a:p>
        </p:txBody>
      </p:sp>
      <p:sp>
        <p:nvSpPr>
          <p:cNvPr id="10" name="Subtitle 2"/>
          <p:cNvSpPr txBox="1">
            <a:spLocks/>
          </p:cNvSpPr>
          <p:nvPr/>
        </p:nvSpPr>
        <p:spPr>
          <a:xfrm>
            <a:off x="251520" y="4409727"/>
            <a:ext cx="8568952" cy="1323529"/>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400" b="1" i="0" u="none" strike="noStrike" kern="1200" cap="none" spc="0" normalizeH="0" baseline="0" noProof="0" dirty="0" smtClean="0">
                <a:ln>
                  <a:noFill/>
                </a:ln>
                <a:solidFill>
                  <a:schemeClr val="tx1"/>
                </a:solidFill>
                <a:effectLst/>
                <a:uLnTx/>
                <a:uFillTx/>
                <a:latin typeface="+mn-lt"/>
                <a:ea typeface="+mn-ea"/>
                <a:cs typeface="+mn-cs"/>
              </a:rPr>
              <a:t>Lots of opportunities – companies, guest lectures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2400" b="1" dirty="0" smtClean="0">
                <a:latin typeface="+mn-lt"/>
              </a:rPr>
              <a:t>Positive impact on student experience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2400" b="1" dirty="0" smtClean="0">
                <a:latin typeface="+mn-lt"/>
              </a:rPr>
              <a:t>Workshop in June with two schools aimed at staff</a:t>
            </a:r>
          </a:p>
        </p:txBody>
      </p:sp>
    </p:spTree>
    <p:extLst>
      <p:ext uri="{BB962C8B-B14F-4D97-AF65-F5344CB8AC3E}">
        <p14:creationId xmlns:p14="http://schemas.microsoft.com/office/powerpoint/2010/main" val="3101231799"/>
      </p:ext>
    </p:extLst>
  </p:cSld>
  <p:clrMapOvr>
    <a:masterClrMapping/>
  </p:clrMapOvr>
  <p:timing>
    <p:tnLst>
      <p:par>
        <p:cTn id="1" dur="indefinite" restart="never" nodeType="tmRoot"/>
      </p:par>
    </p:tnLst>
  </p:timing>
</p:sld>
</file>

<file path=ppt/theme/theme1.xml><?xml version="1.0" encoding="utf-8"?>
<a:theme xmlns:a="http://schemas.openxmlformats.org/drawingml/2006/main" name="BM_University_of_Huddersfield (1)">
  <a:themeElements>
    <a:clrScheme name="dectemplat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ctemplate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dectemplat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ctemplate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ctemplate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ctemplate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ctemplate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ctemplate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ctemplate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ctemplate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ctemplate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ctemplate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ctemplate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ctemplate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5_White">
  <a:themeElements>
    <a:clrScheme name="5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5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6_White">
  <a:themeElements>
    <a:clrScheme name="6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6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7_White">
  <a:themeElements>
    <a:clrScheme name="7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7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8_White">
  <a:themeElements>
    <a:clrScheme name="8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8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ink">
  <a:themeElements>
    <a:clrScheme name="Pi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i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Pi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i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i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i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i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i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i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i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i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i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i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i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Pink">
  <a:themeElements>
    <a:clrScheme name="1_Pi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Pi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1_Pi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Pi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Pi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Pi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Pi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Pi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Pi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Pi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Pi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Pi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Pi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Pi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Green">
  <a:themeElements>
    <a:clrScheme name="Gre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re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Gre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ree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ree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ree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ree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ree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ree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ree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ree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ree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ree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ree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White">
  <a:themeElements>
    <a:clrScheme name="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White">
  <a:themeElements>
    <a:clrScheme name="1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1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White">
  <a:themeElements>
    <a:clrScheme name="2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2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White">
  <a:themeElements>
    <a:clrScheme name="3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3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White">
  <a:themeElements>
    <a:clrScheme name="4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4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BM_University_of_Huddersfield (1)</Template>
  <TotalTime>1418</TotalTime>
  <Words>825</Words>
  <Application>Microsoft Office PowerPoint</Application>
  <PresentationFormat>On-screen Show (4:3)</PresentationFormat>
  <Paragraphs>158</Paragraphs>
  <Slides>10</Slides>
  <Notes>10</Notes>
  <HiddenSlides>0</HiddenSlides>
  <MMClips>0</MMClips>
  <ScaleCrop>false</ScaleCrop>
  <HeadingPairs>
    <vt:vector size="6" baseType="variant">
      <vt:variant>
        <vt:lpstr>Fonts Used</vt:lpstr>
      </vt:variant>
      <vt:variant>
        <vt:i4>2</vt:i4>
      </vt:variant>
      <vt:variant>
        <vt:lpstr>Theme</vt:lpstr>
      </vt:variant>
      <vt:variant>
        <vt:i4>13</vt:i4>
      </vt:variant>
      <vt:variant>
        <vt:lpstr>Slide Titles</vt:lpstr>
      </vt:variant>
      <vt:variant>
        <vt:i4>10</vt:i4>
      </vt:variant>
    </vt:vector>
  </HeadingPairs>
  <TitlesOfParts>
    <vt:vector size="25" baseType="lpstr">
      <vt:lpstr>Arial</vt:lpstr>
      <vt:lpstr>Calibri</vt:lpstr>
      <vt:lpstr>BM_University_of_Huddersfield (1)</vt:lpstr>
      <vt:lpstr>Pink</vt:lpstr>
      <vt:lpstr>1_Pink</vt:lpstr>
      <vt:lpstr>Green</vt:lpstr>
      <vt:lpstr>White</vt:lpstr>
      <vt:lpstr>1_White</vt:lpstr>
      <vt:lpstr>2_White</vt:lpstr>
      <vt:lpstr>3_White</vt:lpstr>
      <vt:lpstr>4_White</vt:lpstr>
      <vt:lpstr>5_White</vt:lpstr>
      <vt:lpstr>6_White</vt:lpstr>
      <vt:lpstr>7_White</vt:lpstr>
      <vt:lpstr>8_White</vt:lpstr>
      <vt:lpstr>Student &amp; graduate enterprise &amp; entrepreneurship The ICE and Honeypot experience https://twitter.com/HudHoneypotIce</vt:lpstr>
      <vt:lpstr>PowerPoint Presentation</vt:lpstr>
      <vt:lpstr>Aims VP scheme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Huddersfield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 here</dc:title>
  <dc:creator>Administrator</dc:creator>
  <cp:lastModifiedBy>Eliza McCan</cp:lastModifiedBy>
  <cp:revision>70</cp:revision>
  <cp:lastPrinted>2014-03-31T08:49:41Z</cp:lastPrinted>
  <dcterms:created xsi:type="dcterms:W3CDTF">2012-10-10T08:25:01Z</dcterms:created>
  <dcterms:modified xsi:type="dcterms:W3CDTF">2014-04-22T15:30:50Z</dcterms:modified>
</cp:coreProperties>
</file>