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5" r:id="rId1"/>
  </p:sldMasterIdLst>
  <p:notesMasterIdLst>
    <p:notesMasterId r:id="rId36"/>
  </p:notesMasterIdLst>
  <p:handoutMasterIdLst>
    <p:handoutMasterId r:id="rId37"/>
  </p:handoutMasterIdLst>
  <p:sldIdLst>
    <p:sldId id="284" r:id="rId2"/>
    <p:sldId id="300" r:id="rId3"/>
    <p:sldId id="301" r:id="rId4"/>
    <p:sldId id="261" r:id="rId5"/>
    <p:sldId id="285" r:id="rId6"/>
    <p:sldId id="286" r:id="rId7"/>
    <p:sldId id="287" r:id="rId8"/>
    <p:sldId id="288" r:id="rId9"/>
    <p:sldId id="294" r:id="rId10"/>
    <p:sldId id="295" r:id="rId11"/>
    <p:sldId id="296" r:id="rId12"/>
    <p:sldId id="298" r:id="rId13"/>
    <p:sldId id="297" r:id="rId14"/>
    <p:sldId id="321" r:id="rId15"/>
    <p:sldId id="322" r:id="rId16"/>
    <p:sldId id="323" r:id="rId17"/>
    <p:sldId id="299" r:id="rId18"/>
    <p:sldId id="319" r:id="rId19"/>
    <p:sldId id="317" r:id="rId20"/>
    <p:sldId id="318" r:id="rId21"/>
    <p:sldId id="264" r:id="rId22"/>
    <p:sldId id="267" r:id="rId23"/>
    <p:sldId id="265" r:id="rId24"/>
    <p:sldId id="268" r:id="rId25"/>
    <p:sldId id="266" r:id="rId26"/>
    <p:sldId id="276" r:id="rId27"/>
    <p:sldId id="272" r:id="rId28"/>
    <p:sldId id="273" r:id="rId29"/>
    <p:sldId id="277" r:id="rId30"/>
    <p:sldId id="271" r:id="rId31"/>
    <p:sldId id="274" r:id="rId32"/>
    <p:sldId id="275" r:id="rId33"/>
    <p:sldId id="302" r:id="rId34"/>
    <p:sldId id="325" r:id="rId35"/>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E1E04-6C95-3245-BC26-0020A0CCD503}" v="623" dt="2023-08-28T13:17:51.044"/>
    <p1510:client id="{BE4DB39E-E20D-2804-246D-56D1066EC541}" v="768" dt="2023-08-28T14:02:51.153"/>
    <p1510:client id="{D98D4164-2636-B65F-31A5-00C573FD11C8}" v="5" dt="2023-08-31T06:14:44.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D65035-94DB-483D-B1D6-FB3BC5493BEF}"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DA75F88-CFBA-44FA-A5E7-B1338710EF3F}">
      <dgm:prSet/>
      <dgm:spPr/>
      <dgm:t>
        <a:bodyPr/>
        <a:lstStyle/>
        <a:p>
          <a:r>
            <a:rPr lang="en-US" b="1"/>
            <a:t>2007 - LLB (Hons) – 1</a:t>
          </a:r>
          <a:r>
            <a:rPr lang="en-US" b="1" baseline="30000"/>
            <a:t>st</a:t>
          </a:r>
          <a:r>
            <a:rPr lang="en-US" b="1"/>
            <a:t> class award</a:t>
          </a:r>
          <a:endParaRPr lang="en-US"/>
        </a:p>
      </dgm:t>
    </dgm:pt>
    <dgm:pt modelId="{0CCAA2D3-7617-4329-AF6A-968DA63BD3EE}" type="parTrans" cxnId="{A42610DA-09A1-4482-BDC5-EBAE4C350D09}">
      <dgm:prSet/>
      <dgm:spPr/>
      <dgm:t>
        <a:bodyPr/>
        <a:lstStyle/>
        <a:p>
          <a:pPr algn="ctr"/>
          <a:endParaRPr lang="en-US"/>
        </a:p>
      </dgm:t>
    </dgm:pt>
    <dgm:pt modelId="{689E05B1-861A-4F1D-A8D4-8A9F009968D4}" type="sibTrans" cxnId="{A42610DA-09A1-4482-BDC5-EBAE4C350D09}">
      <dgm:prSet/>
      <dgm:spPr/>
      <dgm:t>
        <a:bodyPr/>
        <a:lstStyle/>
        <a:p>
          <a:endParaRPr lang="en-US"/>
        </a:p>
      </dgm:t>
    </dgm:pt>
    <dgm:pt modelId="{27A0F07C-72B7-41DF-A69E-BDDBDCC5691B}">
      <dgm:prSet/>
      <dgm:spPr/>
      <dgm:t>
        <a:bodyPr/>
        <a:lstStyle/>
        <a:p>
          <a:r>
            <a:rPr lang="en-US" b="1"/>
            <a:t>2010 - Fee Earner Assistant </a:t>
          </a:r>
          <a:r>
            <a:rPr lang="en-US"/>
            <a:t>Keoghs LLP</a:t>
          </a:r>
        </a:p>
      </dgm:t>
    </dgm:pt>
    <dgm:pt modelId="{723FA939-5105-4718-B6BB-20F79D3B6BC2}" type="parTrans" cxnId="{25AEFF53-6DF7-416A-82F3-990F7EBC864E}">
      <dgm:prSet/>
      <dgm:spPr/>
      <dgm:t>
        <a:bodyPr/>
        <a:lstStyle/>
        <a:p>
          <a:pPr algn="ctr"/>
          <a:endParaRPr lang="en-US"/>
        </a:p>
      </dgm:t>
    </dgm:pt>
    <dgm:pt modelId="{EF773389-1C32-4C8C-9C9F-CCBE31C87284}" type="sibTrans" cxnId="{25AEFF53-6DF7-416A-82F3-990F7EBC864E}">
      <dgm:prSet/>
      <dgm:spPr/>
      <dgm:t>
        <a:bodyPr/>
        <a:lstStyle/>
        <a:p>
          <a:endParaRPr lang="en-US"/>
        </a:p>
      </dgm:t>
    </dgm:pt>
    <dgm:pt modelId="{7E8DF106-B79D-4E6C-A3E5-61ABAD4C53B7}">
      <dgm:prSet/>
      <dgm:spPr/>
      <dgm:t>
        <a:bodyPr/>
        <a:lstStyle/>
        <a:p>
          <a:r>
            <a:rPr lang="en-US" b="1"/>
            <a:t>2011 - LLM (Research) - Distinction</a:t>
          </a:r>
          <a:endParaRPr lang="en-US"/>
        </a:p>
      </dgm:t>
    </dgm:pt>
    <dgm:pt modelId="{11FAB48D-CB78-4438-BE44-EBBD5C6D0960}" type="parTrans" cxnId="{E03B88A9-3B24-4FB4-A27A-76AA6E6282FE}">
      <dgm:prSet/>
      <dgm:spPr/>
      <dgm:t>
        <a:bodyPr/>
        <a:lstStyle/>
        <a:p>
          <a:pPr algn="ctr"/>
          <a:endParaRPr lang="en-US"/>
        </a:p>
      </dgm:t>
    </dgm:pt>
    <dgm:pt modelId="{ABFB5436-B760-4232-BE8E-13205B1C764B}" type="sibTrans" cxnId="{E03B88A9-3B24-4FB4-A27A-76AA6E6282FE}">
      <dgm:prSet/>
      <dgm:spPr/>
      <dgm:t>
        <a:bodyPr/>
        <a:lstStyle/>
        <a:p>
          <a:endParaRPr lang="en-US"/>
        </a:p>
      </dgm:t>
    </dgm:pt>
    <dgm:pt modelId="{D31140AE-E86D-451F-9DF4-B68380ADCFA5}">
      <dgm:prSet/>
      <dgm:spPr/>
      <dgm:t>
        <a:bodyPr/>
        <a:lstStyle/>
        <a:p>
          <a:r>
            <a:rPr lang="en-US" b="1"/>
            <a:t>2013 – Internship </a:t>
          </a:r>
          <a:r>
            <a:rPr lang="en-US"/>
            <a:t>Witchcraft and Human Rights Information Network</a:t>
          </a:r>
        </a:p>
      </dgm:t>
    </dgm:pt>
    <dgm:pt modelId="{98981914-CE24-4861-A155-3765478E0C32}" type="parTrans" cxnId="{B889A742-C4BD-42D5-8D45-0EEAB775A942}">
      <dgm:prSet/>
      <dgm:spPr/>
      <dgm:t>
        <a:bodyPr/>
        <a:lstStyle/>
        <a:p>
          <a:pPr algn="ctr"/>
          <a:endParaRPr lang="en-US"/>
        </a:p>
      </dgm:t>
    </dgm:pt>
    <dgm:pt modelId="{4C20D0DD-7FB5-45F1-9EA3-F69B8AB9F541}" type="sibTrans" cxnId="{B889A742-C4BD-42D5-8D45-0EEAB775A942}">
      <dgm:prSet/>
      <dgm:spPr/>
      <dgm:t>
        <a:bodyPr/>
        <a:lstStyle/>
        <a:p>
          <a:endParaRPr lang="en-US"/>
        </a:p>
      </dgm:t>
    </dgm:pt>
    <dgm:pt modelId="{6D48FCE5-3972-4B48-9B35-FCC0654CAB10}">
      <dgm:prSet/>
      <dgm:spPr/>
      <dgm:t>
        <a:bodyPr/>
        <a:lstStyle/>
        <a:p>
          <a:r>
            <a:rPr lang="en-US" b="1"/>
            <a:t>2013 - PhD Scholarship </a:t>
          </a:r>
          <a:endParaRPr lang="en-US"/>
        </a:p>
      </dgm:t>
    </dgm:pt>
    <dgm:pt modelId="{37754CDD-6D28-48C5-B073-FE995004D8CB}" type="parTrans" cxnId="{34FD9D43-01A7-4BFE-ADFA-1054A7746EAF}">
      <dgm:prSet/>
      <dgm:spPr/>
      <dgm:t>
        <a:bodyPr/>
        <a:lstStyle/>
        <a:p>
          <a:pPr algn="ctr"/>
          <a:endParaRPr lang="en-US"/>
        </a:p>
      </dgm:t>
    </dgm:pt>
    <dgm:pt modelId="{BB66CA85-03D2-4BCA-8F8E-0375F7D7CA0B}" type="sibTrans" cxnId="{34FD9D43-01A7-4BFE-ADFA-1054A7746EAF}">
      <dgm:prSet/>
      <dgm:spPr/>
      <dgm:t>
        <a:bodyPr/>
        <a:lstStyle/>
        <a:p>
          <a:endParaRPr lang="en-US"/>
        </a:p>
      </dgm:t>
    </dgm:pt>
    <dgm:pt modelId="{B5AB05A8-6414-491D-A6AA-151375D857A7}">
      <dgm:prSet/>
      <dgm:spPr/>
      <dgm:t>
        <a:bodyPr/>
        <a:lstStyle/>
        <a:p>
          <a:r>
            <a:rPr lang="en-US" b="1"/>
            <a:t>2013 – UN Consultancy Work</a:t>
          </a:r>
          <a:endParaRPr lang="en-US"/>
        </a:p>
      </dgm:t>
    </dgm:pt>
    <dgm:pt modelId="{04BEC344-1526-4FF1-B4ED-895F3D16656F}" type="parTrans" cxnId="{B24A9076-5B80-40B9-A7E0-38082A4D3ED1}">
      <dgm:prSet/>
      <dgm:spPr/>
      <dgm:t>
        <a:bodyPr/>
        <a:lstStyle/>
        <a:p>
          <a:pPr algn="ctr"/>
          <a:endParaRPr lang="en-US"/>
        </a:p>
      </dgm:t>
    </dgm:pt>
    <dgm:pt modelId="{7E781C12-8410-4F51-A2BF-B9E0A3B71D39}" type="sibTrans" cxnId="{B24A9076-5B80-40B9-A7E0-38082A4D3ED1}">
      <dgm:prSet/>
      <dgm:spPr/>
      <dgm:t>
        <a:bodyPr/>
        <a:lstStyle/>
        <a:p>
          <a:endParaRPr lang="en-US"/>
        </a:p>
      </dgm:t>
    </dgm:pt>
    <dgm:pt modelId="{82EB9AA7-A23B-45C6-A8F6-29C87D2D84A1}">
      <dgm:prSet/>
      <dgm:spPr/>
      <dgm:t>
        <a:bodyPr/>
        <a:lstStyle/>
        <a:p>
          <a:r>
            <a:rPr lang="en-US" b="1"/>
            <a:t>2013 – Associate Lecturer</a:t>
          </a:r>
          <a:r>
            <a:rPr lang="en-GB"/>
            <a:t> Lancaster University</a:t>
          </a:r>
          <a:endParaRPr lang="en-US"/>
        </a:p>
      </dgm:t>
    </dgm:pt>
    <dgm:pt modelId="{6054E0D4-D675-48CF-AB62-B43E6DA7C03F}" type="parTrans" cxnId="{83710067-82ED-49B1-823C-7CA3C19A77B9}">
      <dgm:prSet/>
      <dgm:spPr/>
      <dgm:t>
        <a:bodyPr/>
        <a:lstStyle/>
        <a:p>
          <a:pPr algn="ctr"/>
          <a:endParaRPr lang="en-US"/>
        </a:p>
      </dgm:t>
    </dgm:pt>
    <dgm:pt modelId="{9785A668-6A56-4A08-ACD7-65BE5F95FC7D}" type="sibTrans" cxnId="{83710067-82ED-49B1-823C-7CA3C19A77B9}">
      <dgm:prSet/>
      <dgm:spPr/>
      <dgm:t>
        <a:bodyPr/>
        <a:lstStyle/>
        <a:p>
          <a:endParaRPr lang="en-US"/>
        </a:p>
      </dgm:t>
    </dgm:pt>
    <dgm:pt modelId="{2437D072-B35C-4235-B2CB-7705F364A772}">
      <dgm:prSet/>
      <dgm:spPr/>
      <dgm:t>
        <a:bodyPr/>
        <a:lstStyle/>
        <a:p>
          <a:r>
            <a:rPr lang="en-GB" b="1"/>
            <a:t>2017 – Lecturer </a:t>
          </a:r>
          <a:r>
            <a:rPr lang="en-GB"/>
            <a:t>University of Bolton</a:t>
          </a:r>
          <a:endParaRPr lang="en-US"/>
        </a:p>
      </dgm:t>
    </dgm:pt>
    <dgm:pt modelId="{C547A499-CDFA-430C-A8AB-BA0AB78A650F}" type="parTrans" cxnId="{79953454-2154-4FD2-AEAF-6F7201A12947}">
      <dgm:prSet/>
      <dgm:spPr/>
      <dgm:t>
        <a:bodyPr/>
        <a:lstStyle/>
        <a:p>
          <a:pPr algn="ctr"/>
          <a:endParaRPr lang="en-US"/>
        </a:p>
      </dgm:t>
    </dgm:pt>
    <dgm:pt modelId="{2955CB3A-3472-4A68-A46F-B34D3DB478FC}" type="sibTrans" cxnId="{79953454-2154-4FD2-AEAF-6F7201A12947}">
      <dgm:prSet/>
      <dgm:spPr/>
      <dgm:t>
        <a:bodyPr/>
        <a:lstStyle/>
        <a:p>
          <a:endParaRPr lang="en-US"/>
        </a:p>
      </dgm:t>
    </dgm:pt>
    <dgm:pt modelId="{B3E10EBB-33A8-4EE3-84AF-8214E9211A17}">
      <dgm:prSet/>
      <dgm:spPr/>
      <dgm:t>
        <a:bodyPr/>
        <a:lstStyle/>
        <a:p>
          <a:r>
            <a:rPr lang="en-GB" b="1"/>
            <a:t>2019 – Practice Manager </a:t>
          </a:r>
          <a:r>
            <a:rPr lang="en-GB"/>
            <a:t>Adlington Law Ltd</a:t>
          </a:r>
          <a:endParaRPr lang="en-US"/>
        </a:p>
      </dgm:t>
    </dgm:pt>
    <dgm:pt modelId="{84D22016-B4AC-4C33-A23B-F251CDB800C2}" type="parTrans" cxnId="{2A99DF6F-B209-4625-A95C-6FA2AE61F9FD}">
      <dgm:prSet/>
      <dgm:spPr/>
      <dgm:t>
        <a:bodyPr/>
        <a:lstStyle/>
        <a:p>
          <a:pPr algn="ctr"/>
          <a:endParaRPr lang="en-US"/>
        </a:p>
      </dgm:t>
    </dgm:pt>
    <dgm:pt modelId="{9FAC0256-DCBC-450B-A5A2-D2E71AB5808C}" type="sibTrans" cxnId="{2A99DF6F-B209-4625-A95C-6FA2AE61F9FD}">
      <dgm:prSet/>
      <dgm:spPr/>
      <dgm:t>
        <a:bodyPr/>
        <a:lstStyle/>
        <a:p>
          <a:endParaRPr lang="en-US"/>
        </a:p>
      </dgm:t>
    </dgm:pt>
    <dgm:pt modelId="{52CA405E-9831-4310-99FB-9DEFD718AD10}">
      <dgm:prSet/>
      <dgm:spPr/>
      <dgm:t>
        <a:bodyPr/>
        <a:lstStyle/>
        <a:p>
          <a:r>
            <a:rPr lang="en-GB" b="1"/>
            <a:t>2020 – Lecturer in Law </a:t>
          </a:r>
          <a:r>
            <a:rPr lang="en-GB"/>
            <a:t>Staffordshire University</a:t>
          </a:r>
          <a:endParaRPr lang="en-US"/>
        </a:p>
      </dgm:t>
    </dgm:pt>
    <dgm:pt modelId="{E66B4944-2AF1-4E64-B89C-870F95FC7E7D}" type="parTrans" cxnId="{B2543171-584B-44FB-BB32-44C8FB8BF049}">
      <dgm:prSet/>
      <dgm:spPr/>
      <dgm:t>
        <a:bodyPr/>
        <a:lstStyle/>
        <a:p>
          <a:pPr algn="ctr"/>
          <a:endParaRPr lang="en-US"/>
        </a:p>
      </dgm:t>
    </dgm:pt>
    <dgm:pt modelId="{6D02931C-3D4F-457B-B9E7-20A1C7B086AB}" type="sibTrans" cxnId="{B2543171-584B-44FB-BB32-44C8FB8BF049}">
      <dgm:prSet/>
      <dgm:spPr/>
      <dgm:t>
        <a:bodyPr/>
        <a:lstStyle/>
        <a:p>
          <a:endParaRPr lang="en-US"/>
        </a:p>
      </dgm:t>
    </dgm:pt>
    <dgm:pt modelId="{52CB7058-401C-47EA-BD59-539CF082431B}">
      <dgm:prSet/>
      <dgm:spPr/>
      <dgm:t>
        <a:bodyPr/>
        <a:lstStyle/>
        <a:p>
          <a:r>
            <a:rPr lang="en-GB" b="1"/>
            <a:t>2021 – Senior Lecturer </a:t>
          </a:r>
          <a:r>
            <a:rPr lang="en-GB"/>
            <a:t>(promotion)</a:t>
          </a:r>
          <a:endParaRPr lang="en-US"/>
        </a:p>
      </dgm:t>
    </dgm:pt>
    <dgm:pt modelId="{D037A2A7-704F-4036-AB8F-0E507CBE66FC}" type="parTrans" cxnId="{EEEF232F-80D4-443F-9A95-7FEA6C3F8DC1}">
      <dgm:prSet/>
      <dgm:spPr/>
      <dgm:t>
        <a:bodyPr/>
        <a:lstStyle/>
        <a:p>
          <a:pPr algn="ctr"/>
          <a:endParaRPr lang="en-US"/>
        </a:p>
      </dgm:t>
    </dgm:pt>
    <dgm:pt modelId="{587BB52C-E5F6-43A9-B0DC-7D27E8A8CB95}" type="sibTrans" cxnId="{EEEF232F-80D4-443F-9A95-7FEA6C3F8DC1}">
      <dgm:prSet/>
      <dgm:spPr/>
      <dgm:t>
        <a:bodyPr/>
        <a:lstStyle/>
        <a:p>
          <a:endParaRPr lang="en-US"/>
        </a:p>
      </dgm:t>
    </dgm:pt>
    <dgm:pt modelId="{56D5420E-1A46-4588-A9A6-CBFB9A35995E}">
      <dgm:prSet/>
      <dgm:spPr/>
      <dgm:t>
        <a:bodyPr/>
        <a:lstStyle/>
        <a:p>
          <a:r>
            <a:rPr lang="en-GB" b="1"/>
            <a:t>2022 – Postgraduate Course Director </a:t>
          </a:r>
          <a:r>
            <a:rPr lang="en-GB"/>
            <a:t>(promotion)</a:t>
          </a:r>
          <a:endParaRPr lang="en-US"/>
        </a:p>
      </dgm:t>
    </dgm:pt>
    <dgm:pt modelId="{38A40431-E2C0-4671-8FDD-944D64128109}" type="parTrans" cxnId="{958344F9-D3C1-49AF-84D9-3F4D0B5F1210}">
      <dgm:prSet/>
      <dgm:spPr/>
      <dgm:t>
        <a:bodyPr/>
        <a:lstStyle/>
        <a:p>
          <a:pPr algn="ctr"/>
          <a:endParaRPr lang="en-US"/>
        </a:p>
      </dgm:t>
    </dgm:pt>
    <dgm:pt modelId="{938E1430-90F8-4948-8644-FAC93E90D395}" type="sibTrans" cxnId="{958344F9-D3C1-49AF-84D9-3F4D0B5F1210}">
      <dgm:prSet/>
      <dgm:spPr/>
      <dgm:t>
        <a:bodyPr/>
        <a:lstStyle/>
        <a:p>
          <a:endParaRPr lang="en-US"/>
        </a:p>
      </dgm:t>
    </dgm:pt>
    <dgm:pt modelId="{4755D414-FA6B-4064-87BC-ADD9B939D4F2}">
      <dgm:prSet/>
      <dgm:spPr/>
      <dgm:t>
        <a:bodyPr/>
        <a:lstStyle/>
        <a:p>
          <a:r>
            <a:rPr lang="en-GB" b="1"/>
            <a:t>2023 – Senior Fellow of the Higher Education Academy</a:t>
          </a:r>
          <a:endParaRPr lang="en-US"/>
        </a:p>
      </dgm:t>
    </dgm:pt>
    <dgm:pt modelId="{D7273240-B532-413F-98DC-4B8F9B2E1008}" type="parTrans" cxnId="{43E9408A-7FA5-45CB-B17A-88F877759ED7}">
      <dgm:prSet/>
      <dgm:spPr/>
      <dgm:t>
        <a:bodyPr/>
        <a:lstStyle/>
        <a:p>
          <a:pPr algn="ctr"/>
          <a:endParaRPr lang="en-US"/>
        </a:p>
      </dgm:t>
    </dgm:pt>
    <dgm:pt modelId="{31857C94-5010-4EBD-8824-0B8225790ABF}" type="sibTrans" cxnId="{43E9408A-7FA5-45CB-B17A-88F877759ED7}">
      <dgm:prSet/>
      <dgm:spPr/>
      <dgm:t>
        <a:bodyPr/>
        <a:lstStyle/>
        <a:p>
          <a:endParaRPr lang="en-US"/>
        </a:p>
      </dgm:t>
    </dgm:pt>
    <dgm:pt modelId="{4E3784C7-D5CF-E744-BDCC-857F160334BD}" type="pres">
      <dgm:prSet presAssocID="{C4D65035-94DB-483D-B1D6-FB3BC5493BEF}" presName="vert0" presStyleCnt="0">
        <dgm:presLayoutVars>
          <dgm:dir/>
          <dgm:animOne val="branch"/>
          <dgm:animLvl val="lvl"/>
        </dgm:presLayoutVars>
      </dgm:prSet>
      <dgm:spPr/>
    </dgm:pt>
    <dgm:pt modelId="{D9176A29-FE83-914E-B212-03CDAA44872E}" type="pres">
      <dgm:prSet presAssocID="{9DA75F88-CFBA-44FA-A5E7-B1338710EF3F}" presName="thickLine" presStyleLbl="alignNode1" presStyleIdx="0" presStyleCnt="13"/>
      <dgm:spPr/>
    </dgm:pt>
    <dgm:pt modelId="{AD1F4E95-E0B0-2045-AA30-065898041350}" type="pres">
      <dgm:prSet presAssocID="{9DA75F88-CFBA-44FA-A5E7-B1338710EF3F}" presName="horz1" presStyleCnt="0"/>
      <dgm:spPr/>
    </dgm:pt>
    <dgm:pt modelId="{81E429D9-1CBB-FE46-8D84-4393150319AA}" type="pres">
      <dgm:prSet presAssocID="{9DA75F88-CFBA-44FA-A5E7-B1338710EF3F}" presName="tx1" presStyleLbl="revTx" presStyleIdx="0" presStyleCnt="13"/>
      <dgm:spPr/>
    </dgm:pt>
    <dgm:pt modelId="{4CBDBE1A-BD74-C741-975B-90405F09948A}" type="pres">
      <dgm:prSet presAssocID="{9DA75F88-CFBA-44FA-A5E7-B1338710EF3F}" presName="vert1" presStyleCnt="0"/>
      <dgm:spPr/>
    </dgm:pt>
    <dgm:pt modelId="{FAA8A99F-3B3B-CA49-86BC-18872A57B078}" type="pres">
      <dgm:prSet presAssocID="{27A0F07C-72B7-41DF-A69E-BDDBDCC5691B}" presName="thickLine" presStyleLbl="alignNode1" presStyleIdx="1" presStyleCnt="13"/>
      <dgm:spPr/>
    </dgm:pt>
    <dgm:pt modelId="{825E1D3C-2305-084B-B8FA-A636C9A89E7C}" type="pres">
      <dgm:prSet presAssocID="{27A0F07C-72B7-41DF-A69E-BDDBDCC5691B}" presName="horz1" presStyleCnt="0"/>
      <dgm:spPr/>
    </dgm:pt>
    <dgm:pt modelId="{5B3DEE7F-721B-E64A-8F63-5EDE9CD7E019}" type="pres">
      <dgm:prSet presAssocID="{27A0F07C-72B7-41DF-A69E-BDDBDCC5691B}" presName="tx1" presStyleLbl="revTx" presStyleIdx="1" presStyleCnt="13"/>
      <dgm:spPr/>
    </dgm:pt>
    <dgm:pt modelId="{51233998-E6F4-7A49-AB00-3DDA832058F4}" type="pres">
      <dgm:prSet presAssocID="{27A0F07C-72B7-41DF-A69E-BDDBDCC5691B}" presName="vert1" presStyleCnt="0"/>
      <dgm:spPr/>
    </dgm:pt>
    <dgm:pt modelId="{0D4FF227-E917-824A-8BA8-0C4F69F6CE28}" type="pres">
      <dgm:prSet presAssocID="{7E8DF106-B79D-4E6C-A3E5-61ABAD4C53B7}" presName="thickLine" presStyleLbl="alignNode1" presStyleIdx="2" presStyleCnt="13"/>
      <dgm:spPr/>
    </dgm:pt>
    <dgm:pt modelId="{AF266279-6A3D-0F4A-AF71-D156979B0D43}" type="pres">
      <dgm:prSet presAssocID="{7E8DF106-B79D-4E6C-A3E5-61ABAD4C53B7}" presName="horz1" presStyleCnt="0"/>
      <dgm:spPr/>
    </dgm:pt>
    <dgm:pt modelId="{38A208D4-3382-B84E-B8BE-EA46E81D7CEB}" type="pres">
      <dgm:prSet presAssocID="{7E8DF106-B79D-4E6C-A3E5-61ABAD4C53B7}" presName="tx1" presStyleLbl="revTx" presStyleIdx="2" presStyleCnt="13"/>
      <dgm:spPr/>
    </dgm:pt>
    <dgm:pt modelId="{CD548912-917A-7F4F-B0B7-D811B00D202D}" type="pres">
      <dgm:prSet presAssocID="{7E8DF106-B79D-4E6C-A3E5-61ABAD4C53B7}" presName="vert1" presStyleCnt="0"/>
      <dgm:spPr/>
    </dgm:pt>
    <dgm:pt modelId="{CF705D8B-42D9-964D-8F59-29D336648141}" type="pres">
      <dgm:prSet presAssocID="{D31140AE-E86D-451F-9DF4-B68380ADCFA5}" presName="thickLine" presStyleLbl="alignNode1" presStyleIdx="3" presStyleCnt="13"/>
      <dgm:spPr/>
    </dgm:pt>
    <dgm:pt modelId="{95E2EDEC-5D60-674A-8C79-54AB27053E46}" type="pres">
      <dgm:prSet presAssocID="{D31140AE-E86D-451F-9DF4-B68380ADCFA5}" presName="horz1" presStyleCnt="0"/>
      <dgm:spPr/>
    </dgm:pt>
    <dgm:pt modelId="{03C2C1A3-721C-2046-9C9C-9D89880E4A36}" type="pres">
      <dgm:prSet presAssocID="{D31140AE-E86D-451F-9DF4-B68380ADCFA5}" presName="tx1" presStyleLbl="revTx" presStyleIdx="3" presStyleCnt="13"/>
      <dgm:spPr/>
    </dgm:pt>
    <dgm:pt modelId="{E2342D2B-4FE7-894C-B708-CDD54F94C37F}" type="pres">
      <dgm:prSet presAssocID="{D31140AE-E86D-451F-9DF4-B68380ADCFA5}" presName="vert1" presStyleCnt="0"/>
      <dgm:spPr/>
    </dgm:pt>
    <dgm:pt modelId="{AEA8AE02-09DA-DE4C-83F1-F779CAEC9B40}" type="pres">
      <dgm:prSet presAssocID="{6D48FCE5-3972-4B48-9B35-FCC0654CAB10}" presName="thickLine" presStyleLbl="alignNode1" presStyleIdx="4" presStyleCnt="13"/>
      <dgm:spPr/>
    </dgm:pt>
    <dgm:pt modelId="{02FF8B80-7F2C-E342-A885-D1B352F2EE2C}" type="pres">
      <dgm:prSet presAssocID="{6D48FCE5-3972-4B48-9B35-FCC0654CAB10}" presName="horz1" presStyleCnt="0"/>
      <dgm:spPr/>
    </dgm:pt>
    <dgm:pt modelId="{96F06A42-DC6C-C648-A574-5BB73E2681E7}" type="pres">
      <dgm:prSet presAssocID="{6D48FCE5-3972-4B48-9B35-FCC0654CAB10}" presName="tx1" presStyleLbl="revTx" presStyleIdx="4" presStyleCnt="13"/>
      <dgm:spPr/>
    </dgm:pt>
    <dgm:pt modelId="{D523750D-6E04-8B42-8551-104EB2FDC6C2}" type="pres">
      <dgm:prSet presAssocID="{6D48FCE5-3972-4B48-9B35-FCC0654CAB10}" presName="vert1" presStyleCnt="0"/>
      <dgm:spPr/>
    </dgm:pt>
    <dgm:pt modelId="{D4C1349E-A905-4E4B-AA26-A870CFE95782}" type="pres">
      <dgm:prSet presAssocID="{B5AB05A8-6414-491D-A6AA-151375D857A7}" presName="thickLine" presStyleLbl="alignNode1" presStyleIdx="5" presStyleCnt="13"/>
      <dgm:spPr/>
    </dgm:pt>
    <dgm:pt modelId="{1AD41C64-B52C-4442-814A-3E6E14250B86}" type="pres">
      <dgm:prSet presAssocID="{B5AB05A8-6414-491D-A6AA-151375D857A7}" presName="horz1" presStyleCnt="0"/>
      <dgm:spPr/>
    </dgm:pt>
    <dgm:pt modelId="{18DAC980-89AD-CC43-8D71-F805891B1CE2}" type="pres">
      <dgm:prSet presAssocID="{B5AB05A8-6414-491D-A6AA-151375D857A7}" presName="tx1" presStyleLbl="revTx" presStyleIdx="5" presStyleCnt="13"/>
      <dgm:spPr/>
    </dgm:pt>
    <dgm:pt modelId="{6BA846A7-2D1A-DD41-9A55-63ECC09E8B70}" type="pres">
      <dgm:prSet presAssocID="{B5AB05A8-6414-491D-A6AA-151375D857A7}" presName="vert1" presStyleCnt="0"/>
      <dgm:spPr/>
    </dgm:pt>
    <dgm:pt modelId="{40DD0C15-1315-D44F-AAAF-8D7F51A917AA}" type="pres">
      <dgm:prSet presAssocID="{82EB9AA7-A23B-45C6-A8F6-29C87D2D84A1}" presName="thickLine" presStyleLbl="alignNode1" presStyleIdx="6" presStyleCnt="13"/>
      <dgm:spPr/>
    </dgm:pt>
    <dgm:pt modelId="{61BA730E-9E36-5D4F-8D1E-13E3916BB838}" type="pres">
      <dgm:prSet presAssocID="{82EB9AA7-A23B-45C6-A8F6-29C87D2D84A1}" presName="horz1" presStyleCnt="0"/>
      <dgm:spPr/>
    </dgm:pt>
    <dgm:pt modelId="{A6152F27-7B63-8D49-B6DC-621167629799}" type="pres">
      <dgm:prSet presAssocID="{82EB9AA7-A23B-45C6-A8F6-29C87D2D84A1}" presName="tx1" presStyleLbl="revTx" presStyleIdx="6" presStyleCnt="13"/>
      <dgm:spPr/>
    </dgm:pt>
    <dgm:pt modelId="{77F73E1B-235E-AC49-9DD0-BA487FB47D86}" type="pres">
      <dgm:prSet presAssocID="{82EB9AA7-A23B-45C6-A8F6-29C87D2D84A1}" presName="vert1" presStyleCnt="0"/>
      <dgm:spPr/>
    </dgm:pt>
    <dgm:pt modelId="{E473CDA8-4F6D-7645-BF0A-FC0911DA0418}" type="pres">
      <dgm:prSet presAssocID="{2437D072-B35C-4235-B2CB-7705F364A772}" presName="thickLine" presStyleLbl="alignNode1" presStyleIdx="7" presStyleCnt="13"/>
      <dgm:spPr/>
    </dgm:pt>
    <dgm:pt modelId="{0A03D30D-D181-CD4E-96A5-35B7C1B095B7}" type="pres">
      <dgm:prSet presAssocID="{2437D072-B35C-4235-B2CB-7705F364A772}" presName="horz1" presStyleCnt="0"/>
      <dgm:spPr/>
    </dgm:pt>
    <dgm:pt modelId="{92F9FDC2-03B8-4E41-9C5A-27507B0D780D}" type="pres">
      <dgm:prSet presAssocID="{2437D072-B35C-4235-B2CB-7705F364A772}" presName="tx1" presStyleLbl="revTx" presStyleIdx="7" presStyleCnt="13"/>
      <dgm:spPr/>
    </dgm:pt>
    <dgm:pt modelId="{1EF7F39F-065E-A940-B5E3-79742C2AFF64}" type="pres">
      <dgm:prSet presAssocID="{2437D072-B35C-4235-B2CB-7705F364A772}" presName="vert1" presStyleCnt="0"/>
      <dgm:spPr/>
    </dgm:pt>
    <dgm:pt modelId="{4E83510D-7D03-C040-AF13-A90D24FA4786}" type="pres">
      <dgm:prSet presAssocID="{B3E10EBB-33A8-4EE3-84AF-8214E9211A17}" presName="thickLine" presStyleLbl="alignNode1" presStyleIdx="8" presStyleCnt="13"/>
      <dgm:spPr/>
    </dgm:pt>
    <dgm:pt modelId="{12F6DBB4-E4BF-7C40-9E37-FC8A51F3A95A}" type="pres">
      <dgm:prSet presAssocID="{B3E10EBB-33A8-4EE3-84AF-8214E9211A17}" presName="horz1" presStyleCnt="0"/>
      <dgm:spPr/>
    </dgm:pt>
    <dgm:pt modelId="{60BE2EE4-6F49-6240-98E7-42540521EF75}" type="pres">
      <dgm:prSet presAssocID="{B3E10EBB-33A8-4EE3-84AF-8214E9211A17}" presName="tx1" presStyleLbl="revTx" presStyleIdx="8" presStyleCnt="13"/>
      <dgm:spPr/>
    </dgm:pt>
    <dgm:pt modelId="{2786ACE6-0D2F-B446-AC9F-5A0A6984A191}" type="pres">
      <dgm:prSet presAssocID="{B3E10EBB-33A8-4EE3-84AF-8214E9211A17}" presName="vert1" presStyleCnt="0"/>
      <dgm:spPr/>
    </dgm:pt>
    <dgm:pt modelId="{568F6A33-DBC8-8C4A-8C17-6A27DB67B9FB}" type="pres">
      <dgm:prSet presAssocID="{52CA405E-9831-4310-99FB-9DEFD718AD10}" presName="thickLine" presStyleLbl="alignNode1" presStyleIdx="9" presStyleCnt="13"/>
      <dgm:spPr/>
    </dgm:pt>
    <dgm:pt modelId="{060BBFF5-5220-D549-BE6F-A9D7FAFF183E}" type="pres">
      <dgm:prSet presAssocID="{52CA405E-9831-4310-99FB-9DEFD718AD10}" presName="horz1" presStyleCnt="0"/>
      <dgm:spPr/>
    </dgm:pt>
    <dgm:pt modelId="{45019405-8DB9-294D-97FE-2B63B2750B4F}" type="pres">
      <dgm:prSet presAssocID="{52CA405E-9831-4310-99FB-9DEFD718AD10}" presName="tx1" presStyleLbl="revTx" presStyleIdx="9" presStyleCnt="13"/>
      <dgm:spPr/>
    </dgm:pt>
    <dgm:pt modelId="{A97FD6B0-BB94-4E40-8AA0-CDA2F9B580FE}" type="pres">
      <dgm:prSet presAssocID="{52CA405E-9831-4310-99FB-9DEFD718AD10}" presName="vert1" presStyleCnt="0"/>
      <dgm:spPr/>
    </dgm:pt>
    <dgm:pt modelId="{C2A5CE0C-23AB-4D4A-874A-F58C1AC798FE}" type="pres">
      <dgm:prSet presAssocID="{52CB7058-401C-47EA-BD59-539CF082431B}" presName="thickLine" presStyleLbl="alignNode1" presStyleIdx="10" presStyleCnt="13"/>
      <dgm:spPr/>
    </dgm:pt>
    <dgm:pt modelId="{063902E8-C2FE-A04A-8558-FE3269BB637E}" type="pres">
      <dgm:prSet presAssocID="{52CB7058-401C-47EA-BD59-539CF082431B}" presName="horz1" presStyleCnt="0"/>
      <dgm:spPr/>
    </dgm:pt>
    <dgm:pt modelId="{47FEC668-30B1-C240-AB3B-629DCD93C3DA}" type="pres">
      <dgm:prSet presAssocID="{52CB7058-401C-47EA-BD59-539CF082431B}" presName="tx1" presStyleLbl="revTx" presStyleIdx="10" presStyleCnt="13"/>
      <dgm:spPr/>
    </dgm:pt>
    <dgm:pt modelId="{C49F8ECD-77CD-224A-98B6-438251908615}" type="pres">
      <dgm:prSet presAssocID="{52CB7058-401C-47EA-BD59-539CF082431B}" presName="vert1" presStyleCnt="0"/>
      <dgm:spPr/>
    </dgm:pt>
    <dgm:pt modelId="{0BF836D8-D9AF-0140-8BEA-FDEBAFD9F2F5}" type="pres">
      <dgm:prSet presAssocID="{56D5420E-1A46-4588-A9A6-CBFB9A35995E}" presName="thickLine" presStyleLbl="alignNode1" presStyleIdx="11" presStyleCnt="13"/>
      <dgm:spPr/>
    </dgm:pt>
    <dgm:pt modelId="{5128FA95-8B35-BA4B-BB43-8ACB71E90E3C}" type="pres">
      <dgm:prSet presAssocID="{56D5420E-1A46-4588-A9A6-CBFB9A35995E}" presName="horz1" presStyleCnt="0"/>
      <dgm:spPr/>
    </dgm:pt>
    <dgm:pt modelId="{BF663814-B84D-2A47-BE59-DB06A17DB25A}" type="pres">
      <dgm:prSet presAssocID="{56D5420E-1A46-4588-A9A6-CBFB9A35995E}" presName="tx1" presStyleLbl="revTx" presStyleIdx="11" presStyleCnt="13"/>
      <dgm:spPr/>
    </dgm:pt>
    <dgm:pt modelId="{F0A397C2-4023-FF45-979D-EF414231E835}" type="pres">
      <dgm:prSet presAssocID="{56D5420E-1A46-4588-A9A6-CBFB9A35995E}" presName="vert1" presStyleCnt="0"/>
      <dgm:spPr/>
    </dgm:pt>
    <dgm:pt modelId="{8CC69001-34AA-8F4A-98FF-2012CE802BCD}" type="pres">
      <dgm:prSet presAssocID="{4755D414-FA6B-4064-87BC-ADD9B939D4F2}" presName="thickLine" presStyleLbl="alignNode1" presStyleIdx="12" presStyleCnt="13"/>
      <dgm:spPr/>
    </dgm:pt>
    <dgm:pt modelId="{5B4C4398-CDDF-B842-AF3B-92551B339404}" type="pres">
      <dgm:prSet presAssocID="{4755D414-FA6B-4064-87BC-ADD9B939D4F2}" presName="horz1" presStyleCnt="0"/>
      <dgm:spPr/>
    </dgm:pt>
    <dgm:pt modelId="{0F8276E4-F742-414E-B9DF-A9993FF013F4}" type="pres">
      <dgm:prSet presAssocID="{4755D414-FA6B-4064-87BC-ADD9B939D4F2}" presName="tx1" presStyleLbl="revTx" presStyleIdx="12" presStyleCnt="13"/>
      <dgm:spPr/>
    </dgm:pt>
    <dgm:pt modelId="{BF197E87-A204-1949-A584-3990C25C0834}" type="pres">
      <dgm:prSet presAssocID="{4755D414-FA6B-4064-87BC-ADD9B939D4F2}" presName="vert1" presStyleCnt="0"/>
      <dgm:spPr/>
    </dgm:pt>
  </dgm:ptLst>
  <dgm:cxnLst>
    <dgm:cxn modelId="{0CBC7409-9AF8-9B4E-8D07-4BABB95A6570}" type="presOf" srcId="{82EB9AA7-A23B-45C6-A8F6-29C87D2D84A1}" destId="{A6152F27-7B63-8D49-B6DC-621167629799}" srcOrd="0" destOrd="0" presId="urn:microsoft.com/office/officeart/2008/layout/LinedList"/>
    <dgm:cxn modelId="{9533D91F-82B6-EC4C-B2FC-1D5D21EBBC8A}" type="presOf" srcId="{52CB7058-401C-47EA-BD59-539CF082431B}" destId="{47FEC668-30B1-C240-AB3B-629DCD93C3DA}" srcOrd="0" destOrd="0" presId="urn:microsoft.com/office/officeart/2008/layout/LinedList"/>
    <dgm:cxn modelId="{6D7E4922-A1CB-EE49-97F7-F4A45F54F62D}" type="presOf" srcId="{D31140AE-E86D-451F-9DF4-B68380ADCFA5}" destId="{03C2C1A3-721C-2046-9C9C-9D89880E4A36}" srcOrd="0" destOrd="0" presId="urn:microsoft.com/office/officeart/2008/layout/LinedList"/>
    <dgm:cxn modelId="{0C457224-5534-524B-8A20-69DFD1041D17}" type="presOf" srcId="{7E8DF106-B79D-4E6C-A3E5-61ABAD4C53B7}" destId="{38A208D4-3382-B84E-B8BE-EA46E81D7CEB}" srcOrd="0" destOrd="0" presId="urn:microsoft.com/office/officeart/2008/layout/LinedList"/>
    <dgm:cxn modelId="{9B8C182D-BC75-B44A-9F19-2B681FABE2A4}" type="presOf" srcId="{C4D65035-94DB-483D-B1D6-FB3BC5493BEF}" destId="{4E3784C7-D5CF-E744-BDCC-857F160334BD}" srcOrd="0" destOrd="0" presId="urn:microsoft.com/office/officeart/2008/layout/LinedList"/>
    <dgm:cxn modelId="{EEEF232F-80D4-443F-9A95-7FEA6C3F8DC1}" srcId="{C4D65035-94DB-483D-B1D6-FB3BC5493BEF}" destId="{52CB7058-401C-47EA-BD59-539CF082431B}" srcOrd="10" destOrd="0" parTransId="{D037A2A7-704F-4036-AB8F-0E507CBE66FC}" sibTransId="{587BB52C-E5F6-43A9-B0DC-7D27E8A8CB95}"/>
    <dgm:cxn modelId="{5CA14F2F-8B68-3248-987A-79AA32A09CEF}" type="presOf" srcId="{9DA75F88-CFBA-44FA-A5E7-B1338710EF3F}" destId="{81E429D9-1CBB-FE46-8D84-4393150319AA}" srcOrd="0" destOrd="0" presId="urn:microsoft.com/office/officeart/2008/layout/LinedList"/>
    <dgm:cxn modelId="{E6C4C75F-AF0E-7B47-AEBA-59ADD309DDC6}" type="presOf" srcId="{52CA405E-9831-4310-99FB-9DEFD718AD10}" destId="{45019405-8DB9-294D-97FE-2B63B2750B4F}" srcOrd="0" destOrd="0" presId="urn:microsoft.com/office/officeart/2008/layout/LinedList"/>
    <dgm:cxn modelId="{B889A742-C4BD-42D5-8D45-0EEAB775A942}" srcId="{C4D65035-94DB-483D-B1D6-FB3BC5493BEF}" destId="{D31140AE-E86D-451F-9DF4-B68380ADCFA5}" srcOrd="3" destOrd="0" parTransId="{98981914-CE24-4861-A155-3765478E0C32}" sibTransId="{4C20D0DD-7FB5-45F1-9EA3-F69B8AB9F541}"/>
    <dgm:cxn modelId="{34FD9D43-01A7-4BFE-ADFA-1054A7746EAF}" srcId="{C4D65035-94DB-483D-B1D6-FB3BC5493BEF}" destId="{6D48FCE5-3972-4B48-9B35-FCC0654CAB10}" srcOrd="4" destOrd="0" parTransId="{37754CDD-6D28-48C5-B073-FE995004D8CB}" sibTransId="{BB66CA85-03D2-4BCA-8F8E-0375F7D7CA0B}"/>
    <dgm:cxn modelId="{83710067-82ED-49B1-823C-7CA3C19A77B9}" srcId="{C4D65035-94DB-483D-B1D6-FB3BC5493BEF}" destId="{82EB9AA7-A23B-45C6-A8F6-29C87D2D84A1}" srcOrd="6" destOrd="0" parTransId="{6054E0D4-D675-48CF-AB62-B43E6DA7C03F}" sibTransId="{9785A668-6A56-4A08-ACD7-65BE5F95FC7D}"/>
    <dgm:cxn modelId="{72626768-E39B-A246-B66C-4D4D5BE84DDF}" type="presOf" srcId="{4755D414-FA6B-4064-87BC-ADD9B939D4F2}" destId="{0F8276E4-F742-414E-B9DF-A9993FF013F4}" srcOrd="0" destOrd="0" presId="urn:microsoft.com/office/officeart/2008/layout/LinedList"/>
    <dgm:cxn modelId="{2A99DF6F-B209-4625-A95C-6FA2AE61F9FD}" srcId="{C4D65035-94DB-483D-B1D6-FB3BC5493BEF}" destId="{B3E10EBB-33A8-4EE3-84AF-8214E9211A17}" srcOrd="8" destOrd="0" parTransId="{84D22016-B4AC-4C33-A23B-F251CDB800C2}" sibTransId="{9FAC0256-DCBC-450B-A5A2-D2E71AB5808C}"/>
    <dgm:cxn modelId="{B2543171-584B-44FB-BB32-44C8FB8BF049}" srcId="{C4D65035-94DB-483D-B1D6-FB3BC5493BEF}" destId="{52CA405E-9831-4310-99FB-9DEFD718AD10}" srcOrd="9" destOrd="0" parTransId="{E66B4944-2AF1-4E64-B89C-870F95FC7E7D}" sibTransId="{6D02931C-3D4F-457B-B9E7-20A1C7B086AB}"/>
    <dgm:cxn modelId="{25AEFF53-6DF7-416A-82F3-990F7EBC864E}" srcId="{C4D65035-94DB-483D-B1D6-FB3BC5493BEF}" destId="{27A0F07C-72B7-41DF-A69E-BDDBDCC5691B}" srcOrd="1" destOrd="0" parTransId="{723FA939-5105-4718-B6BB-20F79D3B6BC2}" sibTransId="{EF773389-1C32-4C8C-9C9F-CCBE31C87284}"/>
    <dgm:cxn modelId="{79953454-2154-4FD2-AEAF-6F7201A12947}" srcId="{C4D65035-94DB-483D-B1D6-FB3BC5493BEF}" destId="{2437D072-B35C-4235-B2CB-7705F364A772}" srcOrd="7" destOrd="0" parTransId="{C547A499-CDFA-430C-A8AB-BA0AB78A650F}" sibTransId="{2955CB3A-3472-4A68-A46F-B34D3DB478FC}"/>
    <dgm:cxn modelId="{B24A9076-5B80-40B9-A7E0-38082A4D3ED1}" srcId="{C4D65035-94DB-483D-B1D6-FB3BC5493BEF}" destId="{B5AB05A8-6414-491D-A6AA-151375D857A7}" srcOrd="5" destOrd="0" parTransId="{04BEC344-1526-4FF1-B4ED-895F3D16656F}" sibTransId="{7E781C12-8410-4F51-A2BF-B9E0A3B71D39}"/>
    <dgm:cxn modelId="{20701184-D610-9B4B-AF15-2CA6979CF3E4}" type="presOf" srcId="{6D48FCE5-3972-4B48-9B35-FCC0654CAB10}" destId="{96F06A42-DC6C-C648-A574-5BB73E2681E7}" srcOrd="0" destOrd="0" presId="urn:microsoft.com/office/officeart/2008/layout/LinedList"/>
    <dgm:cxn modelId="{43E9408A-7FA5-45CB-B17A-88F877759ED7}" srcId="{C4D65035-94DB-483D-B1D6-FB3BC5493BEF}" destId="{4755D414-FA6B-4064-87BC-ADD9B939D4F2}" srcOrd="12" destOrd="0" parTransId="{D7273240-B532-413F-98DC-4B8F9B2E1008}" sibTransId="{31857C94-5010-4EBD-8824-0B8225790ABF}"/>
    <dgm:cxn modelId="{7C15838C-4293-2544-927C-496C1B55821F}" type="presOf" srcId="{B5AB05A8-6414-491D-A6AA-151375D857A7}" destId="{18DAC980-89AD-CC43-8D71-F805891B1CE2}" srcOrd="0" destOrd="0" presId="urn:microsoft.com/office/officeart/2008/layout/LinedList"/>
    <dgm:cxn modelId="{E03B88A9-3B24-4FB4-A27A-76AA6E6282FE}" srcId="{C4D65035-94DB-483D-B1D6-FB3BC5493BEF}" destId="{7E8DF106-B79D-4E6C-A3E5-61ABAD4C53B7}" srcOrd="2" destOrd="0" parTransId="{11FAB48D-CB78-4438-BE44-EBBD5C6D0960}" sibTransId="{ABFB5436-B760-4232-BE8E-13205B1C764B}"/>
    <dgm:cxn modelId="{2C05C0AC-99F9-3C43-BD1C-F8682A0BD4D4}" type="presOf" srcId="{B3E10EBB-33A8-4EE3-84AF-8214E9211A17}" destId="{60BE2EE4-6F49-6240-98E7-42540521EF75}" srcOrd="0" destOrd="0" presId="urn:microsoft.com/office/officeart/2008/layout/LinedList"/>
    <dgm:cxn modelId="{26FB0DD3-5241-E74E-959C-F8A57CDCF25B}" type="presOf" srcId="{27A0F07C-72B7-41DF-A69E-BDDBDCC5691B}" destId="{5B3DEE7F-721B-E64A-8F63-5EDE9CD7E019}" srcOrd="0" destOrd="0" presId="urn:microsoft.com/office/officeart/2008/layout/LinedList"/>
    <dgm:cxn modelId="{A42610DA-09A1-4482-BDC5-EBAE4C350D09}" srcId="{C4D65035-94DB-483D-B1D6-FB3BC5493BEF}" destId="{9DA75F88-CFBA-44FA-A5E7-B1338710EF3F}" srcOrd="0" destOrd="0" parTransId="{0CCAA2D3-7617-4329-AF6A-968DA63BD3EE}" sibTransId="{689E05B1-861A-4F1D-A8D4-8A9F009968D4}"/>
    <dgm:cxn modelId="{AFFF43E1-A0A8-A54A-87B7-347AE0C20CAC}" type="presOf" srcId="{56D5420E-1A46-4588-A9A6-CBFB9A35995E}" destId="{BF663814-B84D-2A47-BE59-DB06A17DB25A}" srcOrd="0" destOrd="0" presId="urn:microsoft.com/office/officeart/2008/layout/LinedList"/>
    <dgm:cxn modelId="{7FA69FE5-F250-4B42-885E-E0895CFE6D7F}" type="presOf" srcId="{2437D072-B35C-4235-B2CB-7705F364A772}" destId="{92F9FDC2-03B8-4E41-9C5A-27507B0D780D}" srcOrd="0" destOrd="0" presId="urn:microsoft.com/office/officeart/2008/layout/LinedList"/>
    <dgm:cxn modelId="{958344F9-D3C1-49AF-84D9-3F4D0B5F1210}" srcId="{C4D65035-94DB-483D-B1D6-FB3BC5493BEF}" destId="{56D5420E-1A46-4588-A9A6-CBFB9A35995E}" srcOrd="11" destOrd="0" parTransId="{38A40431-E2C0-4671-8FDD-944D64128109}" sibTransId="{938E1430-90F8-4948-8644-FAC93E90D395}"/>
    <dgm:cxn modelId="{4F8899AB-5F2B-F84D-85B6-4BF879B1300F}" type="presParOf" srcId="{4E3784C7-D5CF-E744-BDCC-857F160334BD}" destId="{D9176A29-FE83-914E-B212-03CDAA44872E}" srcOrd="0" destOrd="0" presId="urn:microsoft.com/office/officeart/2008/layout/LinedList"/>
    <dgm:cxn modelId="{0FB542E6-A198-F248-8237-172DBC0F21BE}" type="presParOf" srcId="{4E3784C7-D5CF-E744-BDCC-857F160334BD}" destId="{AD1F4E95-E0B0-2045-AA30-065898041350}" srcOrd="1" destOrd="0" presId="urn:microsoft.com/office/officeart/2008/layout/LinedList"/>
    <dgm:cxn modelId="{18AD7880-1FEF-E449-807D-209CBA56F5FB}" type="presParOf" srcId="{AD1F4E95-E0B0-2045-AA30-065898041350}" destId="{81E429D9-1CBB-FE46-8D84-4393150319AA}" srcOrd="0" destOrd="0" presId="urn:microsoft.com/office/officeart/2008/layout/LinedList"/>
    <dgm:cxn modelId="{90D116A3-CA58-944F-9DC1-10B6CB770D39}" type="presParOf" srcId="{AD1F4E95-E0B0-2045-AA30-065898041350}" destId="{4CBDBE1A-BD74-C741-975B-90405F09948A}" srcOrd="1" destOrd="0" presId="urn:microsoft.com/office/officeart/2008/layout/LinedList"/>
    <dgm:cxn modelId="{935CF46C-5DA8-D941-9496-9ADA41197183}" type="presParOf" srcId="{4E3784C7-D5CF-E744-BDCC-857F160334BD}" destId="{FAA8A99F-3B3B-CA49-86BC-18872A57B078}" srcOrd="2" destOrd="0" presId="urn:microsoft.com/office/officeart/2008/layout/LinedList"/>
    <dgm:cxn modelId="{846DEBAD-D459-2240-9588-213E3E6FD6C0}" type="presParOf" srcId="{4E3784C7-D5CF-E744-BDCC-857F160334BD}" destId="{825E1D3C-2305-084B-B8FA-A636C9A89E7C}" srcOrd="3" destOrd="0" presId="urn:microsoft.com/office/officeart/2008/layout/LinedList"/>
    <dgm:cxn modelId="{E140D8B9-C214-5248-9517-DD60EA9343A4}" type="presParOf" srcId="{825E1D3C-2305-084B-B8FA-A636C9A89E7C}" destId="{5B3DEE7F-721B-E64A-8F63-5EDE9CD7E019}" srcOrd="0" destOrd="0" presId="urn:microsoft.com/office/officeart/2008/layout/LinedList"/>
    <dgm:cxn modelId="{BD4B34F9-778E-AC45-A45C-3E52358E6011}" type="presParOf" srcId="{825E1D3C-2305-084B-B8FA-A636C9A89E7C}" destId="{51233998-E6F4-7A49-AB00-3DDA832058F4}" srcOrd="1" destOrd="0" presId="urn:microsoft.com/office/officeart/2008/layout/LinedList"/>
    <dgm:cxn modelId="{78B8801B-0FBE-AD41-B2F4-9543DB9CD731}" type="presParOf" srcId="{4E3784C7-D5CF-E744-BDCC-857F160334BD}" destId="{0D4FF227-E917-824A-8BA8-0C4F69F6CE28}" srcOrd="4" destOrd="0" presId="urn:microsoft.com/office/officeart/2008/layout/LinedList"/>
    <dgm:cxn modelId="{84F12AA9-2838-0A41-BFE1-A099144477FB}" type="presParOf" srcId="{4E3784C7-D5CF-E744-BDCC-857F160334BD}" destId="{AF266279-6A3D-0F4A-AF71-D156979B0D43}" srcOrd="5" destOrd="0" presId="urn:microsoft.com/office/officeart/2008/layout/LinedList"/>
    <dgm:cxn modelId="{E34B0B89-31AC-7E4E-B167-3BAE082FE5EB}" type="presParOf" srcId="{AF266279-6A3D-0F4A-AF71-D156979B0D43}" destId="{38A208D4-3382-B84E-B8BE-EA46E81D7CEB}" srcOrd="0" destOrd="0" presId="urn:microsoft.com/office/officeart/2008/layout/LinedList"/>
    <dgm:cxn modelId="{4C7CA443-79E5-6A4D-9C1B-8434DF95727A}" type="presParOf" srcId="{AF266279-6A3D-0F4A-AF71-D156979B0D43}" destId="{CD548912-917A-7F4F-B0B7-D811B00D202D}" srcOrd="1" destOrd="0" presId="urn:microsoft.com/office/officeart/2008/layout/LinedList"/>
    <dgm:cxn modelId="{A691A32A-38CA-AC4C-96FB-53A988E9DCD4}" type="presParOf" srcId="{4E3784C7-D5CF-E744-BDCC-857F160334BD}" destId="{CF705D8B-42D9-964D-8F59-29D336648141}" srcOrd="6" destOrd="0" presId="urn:microsoft.com/office/officeart/2008/layout/LinedList"/>
    <dgm:cxn modelId="{835F76A3-6ED3-8E4B-8F28-6F7F269A4211}" type="presParOf" srcId="{4E3784C7-D5CF-E744-BDCC-857F160334BD}" destId="{95E2EDEC-5D60-674A-8C79-54AB27053E46}" srcOrd="7" destOrd="0" presId="urn:microsoft.com/office/officeart/2008/layout/LinedList"/>
    <dgm:cxn modelId="{F7DF60B7-6589-3E4A-9464-0D1CF0C7E0CC}" type="presParOf" srcId="{95E2EDEC-5D60-674A-8C79-54AB27053E46}" destId="{03C2C1A3-721C-2046-9C9C-9D89880E4A36}" srcOrd="0" destOrd="0" presId="urn:microsoft.com/office/officeart/2008/layout/LinedList"/>
    <dgm:cxn modelId="{B7AA86D0-EB67-2942-8140-E0FD3FF4A30B}" type="presParOf" srcId="{95E2EDEC-5D60-674A-8C79-54AB27053E46}" destId="{E2342D2B-4FE7-894C-B708-CDD54F94C37F}" srcOrd="1" destOrd="0" presId="urn:microsoft.com/office/officeart/2008/layout/LinedList"/>
    <dgm:cxn modelId="{F4CDB4BB-5D17-3D4E-967A-3B53F26B2AA3}" type="presParOf" srcId="{4E3784C7-D5CF-E744-BDCC-857F160334BD}" destId="{AEA8AE02-09DA-DE4C-83F1-F779CAEC9B40}" srcOrd="8" destOrd="0" presId="urn:microsoft.com/office/officeart/2008/layout/LinedList"/>
    <dgm:cxn modelId="{BE24013B-7C8E-4041-BFFE-CC2C62A9AD2D}" type="presParOf" srcId="{4E3784C7-D5CF-E744-BDCC-857F160334BD}" destId="{02FF8B80-7F2C-E342-A885-D1B352F2EE2C}" srcOrd="9" destOrd="0" presId="urn:microsoft.com/office/officeart/2008/layout/LinedList"/>
    <dgm:cxn modelId="{08977C97-794F-234E-8809-534279DB591F}" type="presParOf" srcId="{02FF8B80-7F2C-E342-A885-D1B352F2EE2C}" destId="{96F06A42-DC6C-C648-A574-5BB73E2681E7}" srcOrd="0" destOrd="0" presId="urn:microsoft.com/office/officeart/2008/layout/LinedList"/>
    <dgm:cxn modelId="{D05B2E97-96EA-D445-BE26-8FD3B61AFE7A}" type="presParOf" srcId="{02FF8B80-7F2C-E342-A885-D1B352F2EE2C}" destId="{D523750D-6E04-8B42-8551-104EB2FDC6C2}" srcOrd="1" destOrd="0" presId="urn:microsoft.com/office/officeart/2008/layout/LinedList"/>
    <dgm:cxn modelId="{A1F6F398-2044-854F-8042-57801F71CE23}" type="presParOf" srcId="{4E3784C7-D5CF-E744-BDCC-857F160334BD}" destId="{D4C1349E-A905-4E4B-AA26-A870CFE95782}" srcOrd="10" destOrd="0" presId="urn:microsoft.com/office/officeart/2008/layout/LinedList"/>
    <dgm:cxn modelId="{4677C4A9-7F15-7844-854D-6909459E0BBB}" type="presParOf" srcId="{4E3784C7-D5CF-E744-BDCC-857F160334BD}" destId="{1AD41C64-B52C-4442-814A-3E6E14250B86}" srcOrd="11" destOrd="0" presId="urn:microsoft.com/office/officeart/2008/layout/LinedList"/>
    <dgm:cxn modelId="{1FED1CCA-19BF-D34E-9387-2CDD69B024F3}" type="presParOf" srcId="{1AD41C64-B52C-4442-814A-3E6E14250B86}" destId="{18DAC980-89AD-CC43-8D71-F805891B1CE2}" srcOrd="0" destOrd="0" presId="urn:microsoft.com/office/officeart/2008/layout/LinedList"/>
    <dgm:cxn modelId="{81B83970-75E1-BE4F-85EC-5F627CA3EE25}" type="presParOf" srcId="{1AD41C64-B52C-4442-814A-3E6E14250B86}" destId="{6BA846A7-2D1A-DD41-9A55-63ECC09E8B70}" srcOrd="1" destOrd="0" presId="urn:microsoft.com/office/officeart/2008/layout/LinedList"/>
    <dgm:cxn modelId="{6A94BAAA-D545-7149-9CDD-B09E60CDFC44}" type="presParOf" srcId="{4E3784C7-D5CF-E744-BDCC-857F160334BD}" destId="{40DD0C15-1315-D44F-AAAF-8D7F51A917AA}" srcOrd="12" destOrd="0" presId="urn:microsoft.com/office/officeart/2008/layout/LinedList"/>
    <dgm:cxn modelId="{06DB5281-BA09-B045-80A5-E6F26E247E22}" type="presParOf" srcId="{4E3784C7-D5CF-E744-BDCC-857F160334BD}" destId="{61BA730E-9E36-5D4F-8D1E-13E3916BB838}" srcOrd="13" destOrd="0" presId="urn:microsoft.com/office/officeart/2008/layout/LinedList"/>
    <dgm:cxn modelId="{664F9CC5-9609-D64D-8722-E9C9F5DC1CC1}" type="presParOf" srcId="{61BA730E-9E36-5D4F-8D1E-13E3916BB838}" destId="{A6152F27-7B63-8D49-B6DC-621167629799}" srcOrd="0" destOrd="0" presId="urn:microsoft.com/office/officeart/2008/layout/LinedList"/>
    <dgm:cxn modelId="{2AD9FFFE-5F6C-3C4F-AEDA-D4DABCA70B1B}" type="presParOf" srcId="{61BA730E-9E36-5D4F-8D1E-13E3916BB838}" destId="{77F73E1B-235E-AC49-9DD0-BA487FB47D86}" srcOrd="1" destOrd="0" presId="urn:microsoft.com/office/officeart/2008/layout/LinedList"/>
    <dgm:cxn modelId="{CFD8D8A7-3D29-3446-B12C-A9B96D555E37}" type="presParOf" srcId="{4E3784C7-D5CF-E744-BDCC-857F160334BD}" destId="{E473CDA8-4F6D-7645-BF0A-FC0911DA0418}" srcOrd="14" destOrd="0" presId="urn:microsoft.com/office/officeart/2008/layout/LinedList"/>
    <dgm:cxn modelId="{21F7A421-89B0-BF47-8A16-AD374073B9CA}" type="presParOf" srcId="{4E3784C7-D5CF-E744-BDCC-857F160334BD}" destId="{0A03D30D-D181-CD4E-96A5-35B7C1B095B7}" srcOrd="15" destOrd="0" presId="urn:microsoft.com/office/officeart/2008/layout/LinedList"/>
    <dgm:cxn modelId="{144F70C5-3B66-7E4B-83FD-3DA8B2850C64}" type="presParOf" srcId="{0A03D30D-D181-CD4E-96A5-35B7C1B095B7}" destId="{92F9FDC2-03B8-4E41-9C5A-27507B0D780D}" srcOrd="0" destOrd="0" presId="urn:microsoft.com/office/officeart/2008/layout/LinedList"/>
    <dgm:cxn modelId="{42E0BC5F-BEDF-9549-B11C-D0E8539E159C}" type="presParOf" srcId="{0A03D30D-D181-CD4E-96A5-35B7C1B095B7}" destId="{1EF7F39F-065E-A940-B5E3-79742C2AFF64}" srcOrd="1" destOrd="0" presId="urn:microsoft.com/office/officeart/2008/layout/LinedList"/>
    <dgm:cxn modelId="{EFCAC62B-CAAA-B74B-8746-7B41E9763C9D}" type="presParOf" srcId="{4E3784C7-D5CF-E744-BDCC-857F160334BD}" destId="{4E83510D-7D03-C040-AF13-A90D24FA4786}" srcOrd="16" destOrd="0" presId="urn:microsoft.com/office/officeart/2008/layout/LinedList"/>
    <dgm:cxn modelId="{AB3282E4-E983-DA43-8310-8F810F11E848}" type="presParOf" srcId="{4E3784C7-D5CF-E744-BDCC-857F160334BD}" destId="{12F6DBB4-E4BF-7C40-9E37-FC8A51F3A95A}" srcOrd="17" destOrd="0" presId="urn:microsoft.com/office/officeart/2008/layout/LinedList"/>
    <dgm:cxn modelId="{13456249-2678-0740-9BDD-636B45627A8E}" type="presParOf" srcId="{12F6DBB4-E4BF-7C40-9E37-FC8A51F3A95A}" destId="{60BE2EE4-6F49-6240-98E7-42540521EF75}" srcOrd="0" destOrd="0" presId="urn:microsoft.com/office/officeart/2008/layout/LinedList"/>
    <dgm:cxn modelId="{6C50BC1D-87C6-4145-B2DA-A09DEAC460F2}" type="presParOf" srcId="{12F6DBB4-E4BF-7C40-9E37-FC8A51F3A95A}" destId="{2786ACE6-0D2F-B446-AC9F-5A0A6984A191}" srcOrd="1" destOrd="0" presId="urn:microsoft.com/office/officeart/2008/layout/LinedList"/>
    <dgm:cxn modelId="{59C3FD1E-6F23-F74D-9A35-6F75F1812A64}" type="presParOf" srcId="{4E3784C7-D5CF-E744-BDCC-857F160334BD}" destId="{568F6A33-DBC8-8C4A-8C17-6A27DB67B9FB}" srcOrd="18" destOrd="0" presId="urn:microsoft.com/office/officeart/2008/layout/LinedList"/>
    <dgm:cxn modelId="{3C014911-58A1-0047-B2EF-B1AA167676E3}" type="presParOf" srcId="{4E3784C7-D5CF-E744-BDCC-857F160334BD}" destId="{060BBFF5-5220-D549-BE6F-A9D7FAFF183E}" srcOrd="19" destOrd="0" presId="urn:microsoft.com/office/officeart/2008/layout/LinedList"/>
    <dgm:cxn modelId="{C1B93B28-06C0-574D-B479-998E2608FC05}" type="presParOf" srcId="{060BBFF5-5220-D549-BE6F-A9D7FAFF183E}" destId="{45019405-8DB9-294D-97FE-2B63B2750B4F}" srcOrd="0" destOrd="0" presId="urn:microsoft.com/office/officeart/2008/layout/LinedList"/>
    <dgm:cxn modelId="{56333660-57F8-4644-8310-64A43B217C12}" type="presParOf" srcId="{060BBFF5-5220-D549-BE6F-A9D7FAFF183E}" destId="{A97FD6B0-BB94-4E40-8AA0-CDA2F9B580FE}" srcOrd="1" destOrd="0" presId="urn:microsoft.com/office/officeart/2008/layout/LinedList"/>
    <dgm:cxn modelId="{89C7A198-D927-4143-BB19-077EB5F6E6C7}" type="presParOf" srcId="{4E3784C7-D5CF-E744-BDCC-857F160334BD}" destId="{C2A5CE0C-23AB-4D4A-874A-F58C1AC798FE}" srcOrd="20" destOrd="0" presId="urn:microsoft.com/office/officeart/2008/layout/LinedList"/>
    <dgm:cxn modelId="{B61C8283-5B74-A445-A3D6-23162FA463C1}" type="presParOf" srcId="{4E3784C7-D5CF-E744-BDCC-857F160334BD}" destId="{063902E8-C2FE-A04A-8558-FE3269BB637E}" srcOrd="21" destOrd="0" presId="urn:microsoft.com/office/officeart/2008/layout/LinedList"/>
    <dgm:cxn modelId="{2250D59D-A675-8B43-8BA8-15BCD6E81E6A}" type="presParOf" srcId="{063902E8-C2FE-A04A-8558-FE3269BB637E}" destId="{47FEC668-30B1-C240-AB3B-629DCD93C3DA}" srcOrd="0" destOrd="0" presId="urn:microsoft.com/office/officeart/2008/layout/LinedList"/>
    <dgm:cxn modelId="{914C0E1E-C682-3E4A-841D-E83D89578B00}" type="presParOf" srcId="{063902E8-C2FE-A04A-8558-FE3269BB637E}" destId="{C49F8ECD-77CD-224A-98B6-438251908615}" srcOrd="1" destOrd="0" presId="urn:microsoft.com/office/officeart/2008/layout/LinedList"/>
    <dgm:cxn modelId="{80FCBEA3-F747-2F48-988A-4483C9415ECA}" type="presParOf" srcId="{4E3784C7-D5CF-E744-BDCC-857F160334BD}" destId="{0BF836D8-D9AF-0140-8BEA-FDEBAFD9F2F5}" srcOrd="22" destOrd="0" presId="urn:microsoft.com/office/officeart/2008/layout/LinedList"/>
    <dgm:cxn modelId="{F5ED191C-3EC5-FA45-8722-82ADD6D92177}" type="presParOf" srcId="{4E3784C7-D5CF-E744-BDCC-857F160334BD}" destId="{5128FA95-8B35-BA4B-BB43-8ACB71E90E3C}" srcOrd="23" destOrd="0" presId="urn:microsoft.com/office/officeart/2008/layout/LinedList"/>
    <dgm:cxn modelId="{12301C3E-177E-C84C-8D11-5216F6371DF4}" type="presParOf" srcId="{5128FA95-8B35-BA4B-BB43-8ACB71E90E3C}" destId="{BF663814-B84D-2A47-BE59-DB06A17DB25A}" srcOrd="0" destOrd="0" presId="urn:microsoft.com/office/officeart/2008/layout/LinedList"/>
    <dgm:cxn modelId="{894981A3-83C1-5F4D-8A68-94ABC920FB95}" type="presParOf" srcId="{5128FA95-8B35-BA4B-BB43-8ACB71E90E3C}" destId="{F0A397C2-4023-FF45-979D-EF414231E835}" srcOrd="1" destOrd="0" presId="urn:microsoft.com/office/officeart/2008/layout/LinedList"/>
    <dgm:cxn modelId="{20A5AB8A-FC0B-FE48-AEA8-A87BFF19B1F1}" type="presParOf" srcId="{4E3784C7-D5CF-E744-BDCC-857F160334BD}" destId="{8CC69001-34AA-8F4A-98FF-2012CE802BCD}" srcOrd="24" destOrd="0" presId="urn:microsoft.com/office/officeart/2008/layout/LinedList"/>
    <dgm:cxn modelId="{A21B3F86-2223-CE4B-9F58-625ECCDD4E17}" type="presParOf" srcId="{4E3784C7-D5CF-E744-BDCC-857F160334BD}" destId="{5B4C4398-CDDF-B842-AF3B-92551B339404}" srcOrd="25" destOrd="0" presId="urn:microsoft.com/office/officeart/2008/layout/LinedList"/>
    <dgm:cxn modelId="{7DA6F606-B472-4146-947B-222F8D2A0A11}" type="presParOf" srcId="{5B4C4398-CDDF-B842-AF3B-92551B339404}" destId="{0F8276E4-F742-414E-B9DF-A9993FF013F4}" srcOrd="0" destOrd="0" presId="urn:microsoft.com/office/officeart/2008/layout/LinedList"/>
    <dgm:cxn modelId="{FC713928-DBDC-9C4D-9AE7-76BFF7F749FA}" type="presParOf" srcId="{5B4C4398-CDDF-B842-AF3B-92551B339404}" destId="{BF197E87-A204-1949-A584-3990C25C083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EC3524A-74E4-4162-BFF0-9DDF50E6489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AE25EBD-87A6-4C13-BC07-B5B36BF92EEA}">
      <dgm:prSet custT="1"/>
      <dgm:spPr/>
      <dgm:t>
        <a:bodyPr/>
        <a:lstStyle/>
        <a:p>
          <a:r>
            <a:rPr lang="en-US" sz="1500"/>
            <a:t>Report of the OHCHR (published 1st Feb 2023)</a:t>
          </a:r>
        </a:p>
      </dgm:t>
    </dgm:pt>
    <dgm:pt modelId="{A9DB8183-AC6D-43E2-9E9C-FA405DEF0EBF}" type="parTrans" cxnId="{BE135F20-DC2D-4975-A730-564D5B71FA39}">
      <dgm:prSet/>
      <dgm:spPr/>
      <dgm:t>
        <a:bodyPr/>
        <a:lstStyle/>
        <a:p>
          <a:endParaRPr lang="en-US" sz="1500"/>
        </a:p>
      </dgm:t>
    </dgm:pt>
    <dgm:pt modelId="{F0E8D92E-9AAB-4EDD-9E91-7385BFF15C7C}" type="sibTrans" cxnId="{BE135F20-DC2D-4975-A730-564D5B71FA39}">
      <dgm:prSet/>
      <dgm:spPr/>
      <dgm:t>
        <a:bodyPr/>
        <a:lstStyle/>
        <a:p>
          <a:endParaRPr lang="en-US" sz="1500"/>
        </a:p>
      </dgm:t>
    </dgm:pt>
    <dgm:pt modelId="{72262713-0C42-41B8-BFD7-37A8DCDD9CE0}">
      <dgm:prSet custT="1"/>
      <dgm:spPr/>
      <dgm:t>
        <a:bodyPr/>
        <a:lstStyle/>
        <a:p>
          <a:r>
            <a:rPr lang="en-US" sz="1500"/>
            <a:t>Submitted at 52nd session HRC (27th February to 4th April)</a:t>
          </a:r>
        </a:p>
      </dgm:t>
    </dgm:pt>
    <dgm:pt modelId="{2FEA52A2-579E-4955-9A0B-E2CF1463F584}" type="parTrans" cxnId="{84C47BF3-8CF3-4971-BF12-61DB28931702}">
      <dgm:prSet/>
      <dgm:spPr/>
      <dgm:t>
        <a:bodyPr/>
        <a:lstStyle/>
        <a:p>
          <a:endParaRPr lang="en-US" sz="1500"/>
        </a:p>
      </dgm:t>
    </dgm:pt>
    <dgm:pt modelId="{D69A7599-29AB-462F-A34A-DFAB60598E61}" type="sibTrans" cxnId="{84C47BF3-8CF3-4971-BF12-61DB28931702}">
      <dgm:prSet/>
      <dgm:spPr/>
      <dgm:t>
        <a:bodyPr/>
        <a:lstStyle/>
        <a:p>
          <a:endParaRPr lang="en-US" sz="1500"/>
        </a:p>
      </dgm:t>
    </dgm:pt>
    <dgm:pt modelId="{D91E74B6-72C0-40D1-BBD4-5D7E6E6577DB}">
      <dgm:prSet custT="1"/>
      <dgm:spPr/>
      <dgm:t>
        <a:bodyPr/>
        <a:lstStyle/>
        <a:p>
          <a:r>
            <a:rPr lang="en-US" sz="1500"/>
            <a:t>Office concludes that additional efforts, including </a:t>
          </a:r>
          <a:r>
            <a:rPr lang="en-US" sz="1500" b="1"/>
            <a:t>more comprehensive data gathering and further research</a:t>
          </a:r>
          <a:r>
            <a:rPr lang="en-US" sz="1500"/>
            <a:t>, are needed to develop a greater understanding of the various aspects of this complex problem</a:t>
          </a:r>
        </a:p>
      </dgm:t>
    </dgm:pt>
    <dgm:pt modelId="{1713F11E-00B9-4B2D-99FA-F78832171681}" type="parTrans" cxnId="{171DB217-40DB-4753-8BBB-32E3C30BAF20}">
      <dgm:prSet/>
      <dgm:spPr/>
      <dgm:t>
        <a:bodyPr/>
        <a:lstStyle/>
        <a:p>
          <a:endParaRPr lang="en-US" sz="1500"/>
        </a:p>
      </dgm:t>
    </dgm:pt>
    <dgm:pt modelId="{26055B08-6344-45F5-B924-E76E10780C9C}" type="sibTrans" cxnId="{171DB217-40DB-4753-8BBB-32E3C30BAF20}">
      <dgm:prSet/>
      <dgm:spPr/>
      <dgm:t>
        <a:bodyPr/>
        <a:lstStyle/>
        <a:p>
          <a:endParaRPr lang="en-US" sz="1500"/>
        </a:p>
      </dgm:t>
    </dgm:pt>
    <dgm:pt modelId="{4F7E70F6-2E70-4C9F-83D6-A738D4DE8CE6}">
      <dgm:prSet custT="1"/>
      <dgm:spPr/>
      <dgm:t>
        <a:bodyPr/>
        <a:lstStyle/>
        <a:p>
          <a:r>
            <a:rPr lang="en-US" sz="1500"/>
            <a:t>Recommends a number of actions, such as </a:t>
          </a:r>
          <a:r>
            <a:rPr lang="en-US" sz="1500" i="1"/>
            <a:t>developing comprehensive frameworks for prevention</a:t>
          </a:r>
          <a:br>
            <a:rPr lang="en-US" sz="1500" b="1"/>
          </a:br>
          <a:endParaRPr lang="en-US" sz="1500"/>
        </a:p>
      </dgm:t>
    </dgm:pt>
    <dgm:pt modelId="{2BF4A3B8-4C3E-4349-A41C-BADF4F3D666C}" type="parTrans" cxnId="{D4B016BD-994C-431D-8393-C91DB25AB0A0}">
      <dgm:prSet/>
      <dgm:spPr/>
      <dgm:t>
        <a:bodyPr/>
        <a:lstStyle/>
        <a:p>
          <a:endParaRPr lang="en-US" sz="1500"/>
        </a:p>
      </dgm:t>
    </dgm:pt>
    <dgm:pt modelId="{119FE884-E011-4A35-8030-A3DCFE7F22B7}" type="sibTrans" cxnId="{D4B016BD-994C-431D-8393-C91DB25AB0A0}">
      <dgm:prSet/>
      <dgm:spPr/>
      <dgm:t>
        <a:bodyPr/>
        <a:lstStyle/>
        <a:p>
          <a:endParaRPr lang="en-US" sz="1500"/>
        </a:p>
      </dgm:t>
    </dgm:pt>
    <dgm:pt modelId="{09C8B462-71BF-444C-BF79-4CB4EB82C915}" type="pres">
      <dgm:prSet presAssocID="{FEC3524A-74E4-4162-BFF0-9DDF50E64892}" presName="root" presStyleCnt="0">
        <dgm:presLayoutVars>
          <dgm:dir/>
          <dgm:resizeHandles val="exact"/>
        </dgm:presLayoutVars>
      </dgm:prSet>
      <dgm:spPr/>
    </dgm:pt>
    <dgm:pt modelId="{65213FFC-A43D-4F36-A6AD-02915273F0DC}" type="pres">
      <dgm:prSet presAssocID="{9AE25EBD-87A6-4C13-BC07-B5B36BF92EEA}" presName="compNode" presStyleCnt="0"/>
      <dgm:spPr/>
    </dgm:pt>
    <dgm:pt modelId="{5E8FC4AA-6189-43FE-B136-18F1D167C2B8}" type="pres">
      <dgm:prSet presAssocID="{9AE25EBD-87A6-4C13-BC07-B5B36BF92EE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AAFD14E2-38A0-45D1-9CC2-F3D4F56A1A19}" type="pres">
      <dgm:prSet presAssocID="{9AE25EBD-87A6-4C13-BC07-B5B36BF92EEA}" presName="spaceRect" presStyleCnt="0"/>
      <dgm:spPr/>
    </dgm:pt>
    <dgm:pt modelId="{1687C315-A905-4876-B22D-E3DA5F1557B7}" type="pres">
      <dgm:prSet presAssocID="{9AE25EBD-87A6-4C13-BC07-B5B36BF92EEA}" presName="textRect" presStyleLbl="revTx" presStyleIdx="0" presStyleCnt="4">
        <dgm:presLayoutVars>
          <dgm:chMax val="1"/>
          <dgm:chPref val="1"/>
        </dgm:presLayoutVars>
      </dgm:prSet>
      <dgm:spPr/>
    </dgm:pt>
    <dgm:pt modelId="{9F57EC9F-109E-40CA-9B95-1AB4944D2244}" type="pres">
      <dgm:prSet presAssocID="{F0E8D92E-9AAB-4EDD-9E91-7385BFF15C7C}" presName="sibTrans" presStyleCnt="0"/>
      <dgm:spPr/>
    </dgm:pt>
    <dgm:pt modelId="{5E53A2E7-0AC8-4AB7-84C8-358C2B09F9DC}" type="pres">
      <dgm:prSet presAssocID="{72262713-0C42-41B8-BFD7-37A8DCDD9CE0}" presName="compNode" presStyleCnt="0"/>
      <dgm:spPr/>
    </dgm:pt>
    <dgm:pt modelId="{F39A5A04-AAFF-4AFB-B6DC-8FBC89C73096}" type="pres">
      <dgm:prSet presAssocID="{72262713-0C42-41B8-BFD7-37A8DCDD9CE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on Viewing Ceremony"/>
        </a:ext>
      </dgm:extLst>
    </dgm:pt>
    <dgm:pt modelId="{A9B94D7D-BCE3-4F21-A3BD-BA9E305033D5}" type="pres">
      <dgm:prSet presAssocID="{72262713-0C42-41B8-BFD7-37A8DCDD9CE0}" presName="spaceRect" presStyleCnt="0"/>
      <dgm:spPr/>
    </dgm:pt>
    <dgm:pt modelId="{8C695922-6687-4C1F-9C51-3202FD08D409}" type="pres">
      <dgm:prSet presAssocID="{72262713-0C42-41B8-BFD7-37A8DCDD9CE0}" presName="textRect" presStyleLbl="revTx" presStyleIdx="1" presStyleCnt="4">
        <dgm:presLayoutVars>
          <dgm:chMax val="1"/>
          <dgm:chPref val="1"/>
        </dgm:presLayoutVars>
      </dgm:prSet>
      <dgm:spPr/>
    </dgm:pt>
    <dgm:pt modelId="{F8DD8F62-B50F-42A0-AC51-1643D6840801}" type="pres">
      <dgm:prSet presAssocID="{D69A7599-29AB-462F-A34A-DFAB60598E61}" presName="sibTrans" presStyleCnt="0"/>
      <dgm:spPr/>
    </dgm:pt>
    <dgm:pt modelId="{4102AD22-B941-44B0-B6CA-41C6136632C8}" type="pres">
      <dgm:prSet presAssocID="{D91E74B6-72C0-40D1-BBD4-5D7E6E6577DB}" presName="compNode" presStyleCnt="0"/>
      <dgm:spPr/>
    </dgm:pt>
    <dgm:pt modelId="{546A3F6B-E4C1-42D3-9ED9-3D5906FF8FD7}" type="pres">
      <dgm:prSet presAssocID="{D91E74B6-72C0-40D1-BBD4-5D7E6E6577D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A3019993-DA4C-4350-AC54-25C979A37E6A}" type="pres">
      <dgm:prSet presAssocID="{D91E74B6-72C0-40D1-BBD4-5D7E6E6577DB}" presName="spaceRect" presStyleCnt="0"/>
      <dgm:spPr/>
    </dgm:pt>
    <dgm:pt modelId="{6C63910B-C342-4EF6-9B75-3B6875DE8257}" type="pres">
      <dgm:prSet presAssocID="{D91E74B6-72C0-40D1-BBD4-5D7E6E6577DB}" presName="textRect" presStyleLbl="revTx" presStyleIdx="2" presStyleCnt="4" custScaleX="158433">
        <dgm:presLayoutVars>
          <dgm:chMax val="1"/>
          <dgm:chPref val="1"/>
        </dgm:presLayoutVars>
      </dgm:prSet>
      <dgm:spPr/>
    </dgm:pt>
    <dgm:pt modelId="{C6DE14AA-240B-443B-829E-FCF658B86E0D}" type="pres">
      <dgm:prSet presAssocID="{26055B08-6344-45F5-B924-E76E10780C9C}" presName="sibTrans" presStyleCnt="0"/>
      <dgm:spPr/>
    </dgm:pt>
    <dgm:pt modelId="{F40F9A60-43F6-4F4B-94EF-58ED3C823B6A}" type="pres">
      <dgm:prSet presAssocID="{4F7E70F6-2E70-4C9F-83D6-A738D4DE8CE6}" presName="compNode" presStyleCnt="0"/>
      <dgm:spPr/>
    </dgm:pt>
    <dgm:pt modelId="{EA889E98-820D-4145-AEF1-7B34BA2FB94B}" type="pres">
      <dgm:prSet presAssocID="{4F7E70F6-2E70-4C9F-83D6-A738D4DE8CE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33C59657-4AC4-4123-8F45-37DD195F6098}" type="pres">
      <dgm:prSet presAssocID="{4F7E70F6-2E70-4C9F-83D6-A738D4DE8CE6}" presName="spaceRect" presStyleCnt="0"/>
      <dgm:spPr/>
    </dgm:pt>
    <dgm:pt modelId="{8679BC3C-7C24-4EE5-8F60-EA5C94DE1898}" type="pres">
      <dgm:prSet presAssocID="{4F7E70F6-2E70-4C9F-83D6-A738D4DE8CE6}" presName="textRect" presStyleLbl="revTx" presStyleIdx="3" presStyleCnt="4">
        <dgm:presLayoutVars>
          <dgm:chMax val="1"/>
          <dgm:chPref val="1"/>
        </dgm:presLayoutVars>
      </dgm:prSet>
      <dgm:spPr/>
    </dgm:pt>
  </dgm:ptLst>
  <dgm:cxnLst>
    <dgm:cxn modelId="{171DB217-40DB-4753-8BBB-32E3C30BAF20}" srcId="{FEC3524A-74E4-4162-BFF0-9DDF50E64892}" destId="{D91E74B6-72C0-40D1-BBD4-5D7E6E6577DB}" srcOrd="2" destOrd="0" parTransId="{1713F11E-00B9-4B2D-99FA-F78832171681}" sibTransId="{26055B08-6344-45F5-B924-E76E10780C9C}"/>
    <dgm:cxn modelId="{BE135F20-DC2D-4975-A730-564D5B71FA39}" srcId="{FEC3524A-74E4-4162-BFF0-9DDF50E64892}" destId="{9AE25EBD-87A6-4C13-BC07-B5B36BF92EEA}" srcOrd="0" destOrd="0" parTransId="{A9DB8183-AC6D-43E2-9E9C-FA405DEF0EBF}" sibTransId="{F0E8D92E-9AAB-4EDD-9E91-7385BFF15C7C}"/>
    <dgm:cxn modelId="{0CAADD21-F0AB-4AC6-9036-4F7FB69C44EE}" type="presOf" srcId="{9AE25EBD-87A6-4C13-BC07-B5B36BF92EEA}" destId="{1687C315-A905-4876-B22D-E3DA5F1557B7}" srcOrd="0" destOrd="0" presId="urn:microsoft.com/office/officeart/2018/2/layout/IconLabelList"/>
    <dgm:cxn modelId="{E0A4C55E-C951-4F24-97E0-E8347712C42C}" type="presOf" srcId="{4F7E70F6-2E70-4C9F-83D6-A738D4DE8CE6}" destId="{8679BC3C-7C24-4EE5-8F60-EA5C94DE1898}" srcOrd="0" destOrd="0" presId="urn:microsoft.com/office/officeart/2018/2/layout/IconLabelList"/>
    <dgm:cxn modelId="{A284BC64-F541-4F26-B093-2E29CAE19045}" type="presOf" srcId="{D91E74B6-72C0-40D1-BBD4-5D7E6E6577DB}" destId="{6C63910B-C342-4EF6-9B75-3B6875DE8257}" srcOrd="0" destOrd="0" presId="urn:microsoft.com/office/officeart/2018/2/layout/IconLabelList"/>
    <dgm:cxn modelId="{C37C50AE-3B24-4FAA-BCBA-FA1702958D7C}" type="presOf" srcId="{FEC3524A-74E4-4162-BFF0-9DDF50E64892}" destId="{09C8B462-71BF-444C-BF79-4CB4EB82C915}" srcOrd="0" destOrd="0" presId="urn:microsoft.com/office/officeart/2018/2/layout/IconLabelList"/>
    <dgm:cxn modelId="{D4B016BD-994C-431D-8393-C91DB25AB0A0}" srcId="{FEC3524A-74E4-4162-BFF0-9DDF50E64892}" destId="{4F7E70F6-2E70-4C9F-83D6-A738D4DE8CE6}" srcOrd="3" destOrd="0" parTransId="{2BF4A3B8-4C3E-4349-A41C-BADF4F3D666C}" sibTransId="{119FE884-E011-4A35-8030-A3DCFE7F22B7}"/>
    <dgm:cxn modelId="{62182CF1-802E-4C01-B49C-4CEEF88D30D3}" type="presOf" srcId="{72262713-0C42-41B8-BFD7-37A8DCDD9CE0}" destId="{8C695922-6687-4C1F-9C51-3202FD08D409}" srcOrd="0" destOrd="0" presId="urn:microsoft.com/office/officeart/2018/2/layout/IconLabelList"/>
    <dgm:cxn modelId="{84C47BF3-8CF3-4971-BF12-61DB28931702}" srcId="{FEC3524A-74E4-4162-BFF0-9DDF50E64892}" destId="{72262713-0C42-41B8-BFD7-37A8DCDD9CE0}" srcOrd="1" destOrd="0" parTransId="{2FEA52A2-579E-4955-9A0B-E2CF1463F584}" sibTransId="{D69A7599-29AB-462F-A34A-DFAB60598E61}"/>
    <dgm:cxn modelId="{39A48071-D900-4427-B057-DBEEB2AA08A8}" type="presParOf" srcId="{09C8B462-71BF-444C-BF79-4CB4EB82C915}" destId="{65213FFC-A43D-4F36-A6AD-02915273F0DC}" srcOrd="0" destOrd="0" presId="urn:microsoft.com/office/officeart/2018/2/layout/IconLabelList"/>
    <dgm:cxn modelId="{769010D2-279E-47F8-B704-1D2F1A4A9D3F}" type="presParOf" srcId="{65213FFC-A43D-4F36-A6AD-02915273F0DC}" destId="{5E8FC4AA-6189-43FE-B136-18F1D167C2B8}" srcOrd="0" destOrd="0" presId="urn:microsoft.com/office/officeart/2018/2/layout/IconLabelList"/>
    <dgm:cxn modelId="{ECE51BBF-4331-400A-8C76-B963811604C1}" type="presParOf" srcId="{65213FFC-A43D-4F36-A6AD-02915273F0DC}" destId="{AAFD14E2-38A0-45D1-9CC2-F3D4F56A1A19}" srcOrd="1" destOrd="0" presId="urn:microsoft.com/office/officeart/2018/2/layout/IconLabelList"/>
    <dgm:cxn modelId="{649254FE-727A-49CC-8A92-1E7378A0F8DC}" type="presParOf" srcId="{65213FFC-A43D-4F36-A6AD-02915273F0DC}" destId="{1687C315-A905-4876-B22D-E3DA5F1557B7}" srcOrd="2" destOrd="0" presId="urn:microsoft.com/office/officeart/2018/2/layout/IconLabelList"/>
    <dgm:cxn modelId="{651C5E30-31E6-4A14-850A-D4A0B4048228}" type="presParOf" srcId="{09C8B462-71BF-444C-BF79-4CB4EB82C915}" destId="{9F57EC9F-109E-40CA-9B95-1AB4944D2244}" srcOrd="1" destOrd="0" presId="urn:microsoft.com/office/officeart/2018/2/layout/IconLabelList"/>
    <dgm:cxn modelId="{C5E93E0A-8151-47EF-831F-63229A6F771A}" type="presParOf" srcId="{09C8B462-71BF-444C-BF79-4CB4EB82C915}" destId="{5E53A2E7-0AC8-4AB7-84C8-358C2B09F9DC}" srcOrd="2" destOrd="0" presId="urn:microsoft.com/office/officeart/2018/2/layout/IconLabelList"/>
    <dgm:cxn modelId="{326DC13E-5908-41D9-ABC3-BA772D7CBEBB}" type="presParOf" srcId="{5E53A2E7-0AC8-4AB7-84C8-358C2B09F9DC}" destId="{F39A5A04-AAFF-4AFB-B6DC-8FBC89C73096}" srcOrd="0" destOrd="0" presId="urn:microsoft.com/office/officeart/2018/2/layout/IconLabelList"/>
    <dgm:cxn modelId="{C562475C-06C0-426C-9269-A12CBC4B44BD}" type="presParOf" srcId="{5E53A2E7-0AC8-4AB7-84C8-358C2B09F9DC}" destId="{A9B94D7D-BCE3-4F21-A3BD-BA9E305033D5}" srcOrd="1" destOrd="0" presId="urn:microsoft.com/office/officeart/2018/2/layout/IconLabelList"/>
    <dgm:cxn modelId="{01DBCBF5-10EE-4496-8D9A-612E9496F5A0}" type="presParOf" srcId="{5E53A2E7-0AC8-4AB7-84C8-358C2B09F9DC}" destId="{8C695922-6687-4C1F-9C51-3202FD08D409}" srcOrd="2" destOrd="0" presId="urn:microsoft.com/office/officeart/2018/2/layout/IconLabelList"/>
    <dgm:cxn modelId="{D503267D-0945-45F0-884E-7EF9AB1BA48F}" type="presParOf" srcId="{09C8B462-71BF-444C-BF79-4CB4EB82C915}" destId="{F8DD8F62-B50F-42A0-AC51-1643D6840801}" srcOrd="3" destOrd="0" presId="urn:microsoft.com/office/officeart/2018/2/layout/IconLabelList"/>
    <dgm:cxn modelId="{AE24F5BF-5EC0-4CB3-9914-8AA330309EAA}" type="presParOf" srcId="{09C8B462-71BF-444C-BF79-4CB4EB82C915}" destId="{4102AD22-B941-44B0-B6CA-41C6136632C8}" srcOrd="4" destOrd="0" presId="urn:microsoft.com/office/officeart/2018/2/layout/IconLabelList"/>
    <dgm:cxn modelId="{D641196B-1DDF-4473-8CC4-23E2F402EAAA}" type="presParOf" srcId="{4102AD22-B941-44B0-B6CA-41C6136632C8}" destId="{546A3F6B-E4C1-42D3-9ED9-3D5906FF8FD7}" srcOrd="0" destOrd="0" presId="urn:microsoft.com/office/officeart/2018/2/layout/IconLabelList"/>
    <dgm:cxn modelId="{23192476-75D3-4677-B690-1270B4D1BFD5}" type="presParOf" srcId="{4102AD22-B941-44B0-B6CA-41C6136632C8}" destId="{A3019993-DA4C-4350-AC54-25C979A37E6A}" srcOrd="1" destOrd="0" presId="urn:microsoft.com/office/officeart/2018/2/layout/IconLabelList"/>
    <dgm:cxn modelId="{7EF95CAD-5BEB-4134-8C79-F0088848AA85}" type="presParOf" srcId="{4102AD22-B941-44B0-B6CA-41C6136632C8}" destId="{6C63910B-C342-4EF6-9B75-3B6875DE8257}" srcOrd="2" destOrd="0" presId="urn:microsoft.com/office/officeart/2018/2/layout/IconLabelList"/>
    <dgm:cxn modelId="{33555A8D-E563-43FE-9368-E15C885B82B2}" type="presParOf" srcId="{09C8B462-71BF-444C-BF79-4CB4EB82C915}" destId="{C6DE14AA-240B-443B-829E-FCF658B86E0D}" srcOrd="5" destOrd="0" presId="urn:microsoft.com/office/officeart/2018/2/layout/IconLabelList"/>
    <dgm:cxn modelId="{5F02F415-7C3C-4F13-B9FE-03E4864E955E}" type="presParOf" srcId="{09C8B462-71BF-444C-BF79-4CB4EB82C915}" destId="{F40F9A60-43F6-4F4B-94EF-58ED3C823B6A}" srcOrd="6" destOrd="0" presId="urn:microsoft.com/office/officeart/2018/2/layout/IconLabelList"/>
    <dgm:cxn modelId="{60F53B1C-4F4C-4F88-BFFE-BD6D13052B0A}" type="presParOf" srcId="{F40F9A60-43F6-4F4B-94EF-58ED3C823B6A}" destId="{EA889E98-820D-4145-AEF1-7B34BA2FB94B}" srcOrd="0" destOrd="0" presId="urn:microsoft.com/office/officeart/2018/2/layout/IconLabelList"/>
    <dgm:cxn modelId="{001589FD-E1CD-40C4-867D-EE6A625C6D15}" type="presParOf" srcId="{F40F9A60-43F6-4F4B-94EF-58ED3C823B6A}" destId="{33C59657-4AC4-4123-8F45-37DD195F6098}" srcOrd="1" destOrd="0" presId="urn:microsoft.com/office/officeart/2018/2/layout/IconLabelList"/>
    <dgm:cxn modelId="{33B45E46-1A14-4E45-A670-B09E6D3F38C4}" type="presParOf" srcId="{F40F9A60-43F6-4F4B-94EF-58ED3C823B6A}" destId="{8679BC3C-7C24-4EE5-8F60-EA5C94DE189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A167E98-94FB-4950-9DD7-5C2D08A8B832}"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7FDBB31E-2220-4D87-99BA-22A0BAC4AAD5}">
      <dgm:prSet/>
      <dgm:spPr/>
      <dgm:t>
        <a:bodyPr/>
        <a:lstStyle/>
        <a:p>
          <a:r>
            <a:rPr lang="en-US"/>
            <a:t>Propose to hold a series of symposiums</a:t>
          </a:r>
        </a:p>
      </dgm:t>
    </dgm:pt>
    <dgm:pt modelId="{63FD6859-1926-4DEE-B5D9-A0841C7BAF1B}" type="parTrans" cxnId="{82B7A7F0-5422-4914-ABAE-7DD72A1FA997}">
      <dgm:prSet/>
      <dgm:spPr/>
      <dgm:t>
        <a:bodyPr/>
        <a:lstStyle/>
        <a:p>
          <a:endParaRPr lang="en-US"/>
        </a:p>
      </dgm:t>
    </dgm:pt>
    <dgm:pt modelId="{F45BFBAE-D419-4BCD-A501-FC0052D37EDD}" type="sibTrans" cxnId="{82B7A7F0-5422-4914-ABAE-7DD72A1FA997}">
      <dgm:prSet/>
      <dgm:spPr/>
      <dgm:t>
        <a:bodyPr/>
        <a:lstStyle/>
        <a:p>
          <a:endParaRPr lang="en-US"/>
        </a:p>
      </dgm:t>
    </dgm:pt>
    <dgm:pt modelId="{217F9465-AE28-4A97-A038-3A9E501BD52C}">
      <dgm:prSet/>
      <dgm:spPr/>
      <dgm:t>
        <a:bodyPr/>
        <a:lstStyle/>
        <a:p>
          <a:r>
            <a:rPr lang="en-US"/>
            <a:t>Launch of network and culmination of symposiums</a:t>
          </a:r>
        </a:p>
      </dgm:t>
    </dgm:pt>
    <dgm:pt modelId="{01F20E71-2E15-44BB-899A-69E5DC3FBF2D}" type="parTrans" cxnId="{07372821-66E4-4D54-B224-09D53F73F5CC}">
      <dgm:prSet/>
      <dgm:spPr/>
      <dgm:t>
        <a:bodyPr/>
        <a:lstStyle/>
        <a:p>
          <a:endParaRPr lang="en-US"/>
        </a:p>
      </dgm:t>
    </dgm:pt>
    <dgm:pt modelId="{9CD526CB-FA31-4249-868E-47114DD7462D}" type="sibTrans" cxnId="{07372821-66E4-4D54-B224-09D53F73F5CC}">
      <dgm:prSet/>
      <dgm:spPr/>
      <dgm:t>
        <a:bodyPr/>
        <a:lstStyle/>
        <a:p>
          <a:endParaRPr lang="en-US"/>
        </a:p>
      </dgm:t>
    </dgm:pt>
    <dgm:pt modelId="{57F40F74-5A8A-4BD0-85AD-A5BC8AB43FF4}">
      <dgm:prSet/>
      <dgm:spPr/>
      <dgm:t>
        <a:bodyPr/>
        <a:lstStyle/>
        <a:p>
          <a:r>
            <a:rPr lang="en-US" i="1"/>
            <a:t>F2F workshops / conference</a:t>
          </a:r>
          <a:endParaRPr lang="en-US"/>
        </a:p>
      </dgm:t>
    </dgm:pt>
    <dgm:pt modelId="{1C0BB9E2-C171-4F54-960B-6A86E4664245}" type="parTrans" cxnId="{255B54DB-A6FF-47BE-89DD-FC595DB2B837}">
      <dgm:prSet/>
      <dgm:spPr/>
      <dgm:t>
        <a:bodyPr/>
        <a:lstStyle/>
        <a:p>
          <a:endParaRPr lang="en-US"/>
        </a:p>
      </dgm:t>
    </dgm:pt>
    <dgm:pt modelId="{1DC68B3C-FC49-4BA2-8A9C-6907A6712026}" type="sibTrans" cxnId="{255B54DB-A6FF-47BE-89DD-FC595DB2B837}">
      <dgm:prSet/>
      <dgm:spPr/>
      <dgm:t>
        <a:bodyPr/>
        <a:lstStyle/>
        <a:p>
          <a:endParaRPr lang="en-US"/>
        </a:p>
      </dgm:t>
    </dgm:pt>
    <dgm:pt modelId="{F2634070-14B9-4EB1-8771-39F60DAE2E0E}">
      <dgm:prSet/>
      <dgm:spPr/>
      <dgm:t>
        <a:bodyPr/>
        <a:lstStyle/>
        <a:p>
          <a:r>
            <a:rPr lang="en-US" i="1"/>
            <a:t>Geneva March 2024</a:t>
          </a:r>
          <a:endParaRPr lang="en-US"/>
        </a:p>
      </dgm:t>
    </dgm:pt>
    <dgm:pt modelId="{B72C33B2-3B1C-46D7-97CA-F77860B35F62}" type="parTrans" cxnId="{1DB4BE78-3F2C-450C-9956-D06FC208481D}">
      <dgm:prSet/>
      <dgm:spPr/>
      <dgm:t>
        <a:bodyPr/>
        <a:lstStyle/>
        <a:p>
          <a:endParaRPr lang="en-US"/>
        </a:p>
      </dgm:t>
    </dgm:pt>
    <dgm:pt modelId="{8B14335C-F30E-47CB-AAB8-9E24B91D1908}" type="sibTrans" cxnId="{1DB4BE78-3F2C-450C-9956-D06FC208481D}">
      <dgm:prSet/>
      <dgm:spPr/>
      <dgm:t>
        <a:bodyPr/>
        <a:lstStyle/>
        <a:p>
          <a:endParaRPr lang="en-US"/>
        </a:p>
      </dgm:t>
    </dgm:pt>
    <dgm:pt modelId="{D82B114F-C8E0-43C7-8B5B-C70990C0D985}">
      <dgm:prSet/>
      <dgm:spPr/>
      <dgm:t>
        <a:bodyPr/>
        <a:lstStyle/>
        <a:p>
          <a:r>
            <a:rPr lang="en-US" i="1"/>
            <a:t>Lancaster September 2024</a:t>
          </a:r>
          <a:endParaRPr lang="en-US"/>
        </a:p>
      </dgm:t>
    </dgm:pt>
    <dgm:pt modelId="{FB4E7F6E-1F45-4629-8AB4-909DD055F014}" type="parTrans" cxnId="{F827F1BF-693D-4D01-A25D-56175789D2DD}">
      <dgm:prSet/>
      <dgm:spPr/>
      <dgm:t>
        <a:bodyPr/>
        <a:lstStyle/>
        <a:p>
          <a:endParaRPr lang="en-US"/>
        </a:p>
      </dgm:t>
    </dgm:pt>
    <dgm:pt modelId="{DB9CFEF8-C12D-4B45-8669-75F8B274B5FA}" type="sibTrans" cxnId="{F827F1BF-693D-4D01-A25D-56175789D2DD}">
      <dgm:prSet/>
      <dgm:spPr/>
      <dgm:t>
        <a:bodyPr/>
        <a:lstStyle/>
        <a:p>
          <a:endParaRPr lang="en-US"/>
        </a:p>
      </dgm:t>
    </dgm:pt>
    <dgm:pt modelId="{25D8CDD4-1ABD-4E3A-857E-B46115110817}" type="pres">
      <dgm:prSet presAssocID="{0A167E98-94FB-4950-9DD7-5C2D08A8B832}" presName="vert0" presStyleCnt="0">
        <dgm:presLayoutVars>
          <dgm:dir/>
          <dgm:animOne val="branch"/>
          <dgm:animLvl val="lvl"/>
        </dgm:presLayoutVars>
      </dgm:prSet>
      <dgm:spPr/>
    </dgm:pt>
    <dgm:pt modelId="{2CD37DA3-F18A-454E-9515-E93A9BFC1077}" type="pres">
      <dgm:prSet presAssocID="{7FDBB31E-2220-4D87-99BA-22A0BAC4AAD5}" presName="thickLine" presStyleLbl="alignNode1" presStyleIdx="0" presStyleCnt="5"/>
      <dgm:spPr/>
    </dgm:pt>
    <dgm:pt modelId="{279A1DC8-D348-4B2A-BCBA-DB60F87D7F57}" type="pres">
      <dgm:prSet presAssocID="{7FDBB31E-2220-4D87-99BA-22A0BAC4AAD5}" presName="horz1" presStyleCnt="0"/>
      <dgm:spPr/>
    </dgm:pt>
    <dgm:pt modelId="{5D29D7A4-6597-4E0F-B52F-93D1BA1A1949}" type="pres">
      <dgm:prSet presAssocID="{7FDBB31E-2220-4D87-99BA-22A0BAC4AAD5}" presName="tx1" presStyleLbl="revTx" presStyleIdx="0" presStyleCnt="5"/>
      <dgm:spPr/>
    </dgm:pt>
    <dgm:pt modelId="{FF1A2F58-92FE-4A7F-8C75-563E43960711}" type="pres">
      <dgm:prSet presAssocID="{7FDBB31E-2220-4D87-99BA-22A0BAC4AAD5}" presName="vert1" presStyleCnt="0"/>
      <dgm:spPr/>
    </dgm:pt>
    <dgm:pt modelId="{489726AB-CE01-4E44-967F-0C4C793D9815}" type="pres">
      <dgm:prSet presAssocID="{217F9465-AE28-4A97-A038-3A9E501BD52C}" presName="thickLine" presStyleLbl="alignNode1" presStyleIdx="1" presStyleCnt="5"/>
      <dgm:spPr/>
    </dgm:pt>
    <dgm:pt modelId="{DB7E7E2A-6667-4588-A42B-BC84F1FF768F}" type="pres">
      <dgm:prSet presAssocID="{217F9465-AE28-4A97-A038-3A9E501BD52C}" presName="horz1" presStyleCnt="0"/>
      <dgm:spPr/>
    </dgm:pt>
    <dgm:pt modelId="{DA042798-2ACB-4E39-9ED0-F8C0CEDA36C8}" type="pres">
      <dgm:prSet presAssocID="{217F9465-AE28-4A97-A038-3A9E501BD52C}" presName="tx1" presStyleLbl="revTx" presStyleIdx="1" presStyleCnt="5"/>
      <dgm:spPr/>
    </dgm:pt>
    <dgm:pt modelId="{0ABD1306-8682-4822-9A71-C4B8511AE77B}" type="pres">
      <dgm:prSet presAssocID="{217F9465-AE28-4A97-A038-3A9E501BD52C}" presName="vert1" presStyleCnt="0"/>
      <dgm:spPr/>
    </dgm:pt>
    <dgm:pt modelId="{73B42C42-70CE-409C-93A8-E14D502BB4A7}" type="pres">
      <dgm:prSet presAssocID="{57F40F74-5A8A-4BD0-85AD-A5BC8AB43FF4}" presName="thickLine" presStyleLbl="alignNode1" presStyleIdx="2" presStyleCnt="5"/>
      <dgm:spPr/>
    </dgm:pt>
    <dgm:pt modelId="{AABD7E1E-7775-47C6-99F7-DFC146A5BD8A}" type="pres">
      <dgm:prSet presAssocID="{57F40F74-5A8A-4BD0-85AD-A5BC8AB43FF4}" presName="horz1" presStyleCnt="0"/>
      <dgm:spPr/>
    </dgm:pt>
    <dgm:pt modelId="{8F2BE969-7D38-4A7A-8F69-1AE380FCC17A}" type="pres">
      <dgm:prSet presAssocID="{57F40F74-5A8A-4BD0-85AD-A5BC8AB43FF4}" presName="tx1" presStyleLbl="revTx" presStyleIdx="2" presStyleCnt="5"/>
      <dgm:spPr/>
    </dgm:pt>
    <dgm:pt modelId="{7CEA2CE1-20C3-4C3C-9104-B237D6B6DDAD}" type="pres">
      <dgm:prSet presAssocID="{57F40F74-5A8A-4BD0-85AD-A5BC8AB43FF4}" presName="vert1" presStyleCnt="0"/>
      <dgm:spPr/>
    </dgm:pt>
    <dgm:pt modelId="{18235DA2-D17E-4402-993E-72692FE4AE8A}" type="pres">
      <dgm:prSet presAssocID="{F2634070-14B9-4EB1-8771-39F60DAE2E0E}" presName="thickLine" presStyleLbl="alignNode1" presStyleIdx="3" presStyleCnt="5"/>
      <dgm:spPr/>
    </dgm:pt>
    <dgm:pt modelId="{0DCEA480-4C3E-41FD-95B1-EE53782748EE}" type="pres">
      <dgm:prSet presAssocID="{F2634070-14B9-4EB1-8771-39F60DAE2E0E}" presName="horz1" presStyleCnt="0"/>
      <dgm:spPr/>
    </dgm:pt>
    <dgm:pt modelId="{8A8C0FD1-BD9C-45C7-9E9C-ADBE18CE2913}" type="pres">
      <dgm:prSet presAssocID="{F2634070-14B9-4EB1-8771-39F60DAE2E0E}" presName="tx1" presStyleLbl="revTx" presStyleIdx="3" presStyleCnt="5"/>
      <dgm:spPr/>
    </dgm:pt>
    <dgm:pt modelId="{6DC6EEF0-3D6F-467E-B4A7-203D88D89E73}" type="pres">
      <dgm:prSet presAssocID="{F2634070-14B9-4EB1-8771-39F60DAE2E0E}" presName="vert1" presStyleCnt="0"/>
      <dgm:spPr/>
    </dgm:pt>
    <dgm:pt modelId="{E3812EC3-4345-40B1-964B-185C67CD9D3D}" type="pres">
      <dgm:prSet presAssocID="{D82B114F-C8E0-43C7-8B5B-C70990C0D985}" presName="thickLine" presStyleLbl="alignNode1" presStyleIdx="4" presStyleCnt="5"/>
      <dgm:spPr/>
    </dgm:pt>
    <dgm:pt modelId="{2D13E3F4-C6AB-48E9-86A6-E26D42583596}" type="pres">
      <dgm:prSet presAssocID="{D82B114F-C8E0-43C7-8B5B-C70990C0D985}" presName="horz1" presStyleCnt="0"/>
      <dgm:spPr/>
    </dgm:pt>
    <dgm:pt modelId="{7F2A8B5F-4610-4769-B8A8-D0C012C49D3D}" type="pres">
      <dgm:prSet presAssocID="{D82B114F-C8E0-43C7-8B5B-C70990C0D985}" presName="tx1" presStyleLbl="revTx" presStyleIdx="4" presStyleCnt="5"/>
      <dgm:spPr/>
    </dgm:pt>
    <dgm:pt modelId="{8B53EDFB-35FA-423E-AF1D-0146EEC01205}" type="pres">
      <dgm:prSet presAssocID="{D82B114F-C8E0-43C7-8B5B-C70990C0D985}" presName="vert1" presStyleCnt="0"/>
      <dgm:spPr/>
    </dgm:pt>
  </dgm:ptLst>
  <dgm:cxnLst>
    <dgm:cxn modelId="{95F57D0D-F238-4331-B388-6D2EC943860B}" type="presOf" srcId="{217F9465-AE28-4A97-A038-3A9E501BD52C}" destId="{DA042798-2ACB-4E39-9ED0-F8C0CEDA36C8}" srcOrd="0" destOrd="0" presId="urn:microsoft.com/office/officeart/2008/layout/LinedList"/>
    <dgm:cxn modelId="{07372821-66E4-4D54-B224-09D53F73F5CC}" srcId="{0A167E98-94FB-4950-9DD7-5C2D08A8B832}" destId="{217F9465-AE28-4A97-A038-3A9E501BD52C}" srcOrd="1" destOrd="0" parTransId="{01F20E71-2E15-44BB-899A-69E5DC3FBF2D}" sibTransId="{9CD526CB-FA31-4249-868E-47114DD7462D}"/>
    <dgm:cxn modelId="{247A3F2B-EFDD-4B69-9BAE-8B2070D11AC5}" type="presOf" srcId="{0A167E98-94FB-4950-9DD7-5C2D08A8B832}" destId="{25D8CDD4-1ABD-4E3A-857E-B46115110817}" srcOrd="0" destOrd="0" presId="urn:microsoft.com/office/officeart/2008/layout/LinedList"/>
    <dgm:cxn modelId="{69C92032-11F5-47B7-96C6-5948EB8852FA}" type="presOf" srcId="{57F40F74-5A8A-4BD0-85AD-A5BC8AB43FF4}" destId="{8F2BE969-7D38-4A7A-8F69-1AE380FCC17A}" srcOrd="0" destOrd="0" presId="urn:microsoft.com/office/officeart/2008/layout/LinedList"/>
    <dgm:cxn modelId="{1DB4BE78-3F2C-450C-9956-D06FC208481D}" srcId="{0A167E98-94FB-4950-9DD7-5C2D08A8B832}" destId="{F2634070-14B9-4EB1-8771-39F60DAE2E0E}" srcOrd="3" destOrd="0" parTransId="{B72C33B2-3B1C-46D7-97CA-F77860B35F62}" sibTransId="{8B14335C-F30E-47CB-AAB8-9E24B91D1908}"/>
    <dgm:cxn modelId="{3A7FBE95-26AA-49B9-AD08-59532A86A5D4}" type="presOf" srcId="{F2634070-14B9-4EB1-8771-39F60DAE2E0E}" destId="{8A8C0FD1-BD9C-45C7-9E9C-ADBE18CE2913}" srcOrd="0" destOrd="0" presId="urn:microsoft.com/office/officeart/2008/layout/LinedList"/>
    <dgm:cxn modelId="{E7BD0FAB-5189-4313-AF4A-EF96204E6919}" type="presOf" srcId="{D82B114F-C8E0-43C7-8B5B-C70990C0D985}" destId="{7F2A8B5F-4610-4769-B8A8-D0C012C49D3D}" srcOrd="0" destOrd="0" presId="urn:microsoft.com/office/officeart/2008/layout/LinedList"/>
    <dgm:cxn modelId="{F827F1BF-693D-4D01-A25D-56175789D2DD}" srcId="{0A167E98-94FB-4950-9DD7-5C2D08A8B832}" destId="{D82B114F-C8E0-43C7-8B5B-C70990C0D985}" srcOrd="4" destOrd="0" parTransId="{FB4E7F6E-1F45-4629-8AB4-909DD055F014}" sibTransId="{DB9CFEF8-C12D-4B45-8669-75F8B274B5FA}"/>
    <dgm:cxn modelId="{255B54DB-A6FF-47BE-89DD-FC595DB2B837}" srcId="{0A167E98-94FB-4950-9DD7-5C2D08A8B832}" destId="{57F40F74-5A8A-4BD0-85AD-A5BC8AB43FF4}" srcOrd="2" destOrd="0" parTransId="{1C0BB9E2-C171-4F54-960B-6A86E4664245}" sibTransId="{1DC68B3C-FC49-4BA2-8A9C-6907A6712026}"/>
    <dgm:cxn modelId="{82B7A7F0-5422-4914-ABAE-7DD72A1FA997}" srcId="{0A167E98-94FB-4950-9DD7-5C2D08A8B832}" destId="{7FDBB31E-2220-4D87-99BA-22A0BAC4AAD5}" srcOrd="0" destOrd="0" parTransId="{63FD6859-1926-4DEE-B5D9-A0841C7BAF1B}" sibTransId="{F45BFBAE-D419-4BCD-A501-FC0052D37EDD}"/>
    <dgm:cxn modelId="{B1E3D7FE-9556-4CA4-BF72-D16E771E0AD8}" type="presOf" srcId="{7FDBB31E-2220-4D87-99BA-22A0BAC4AAD5}" destId="{5D29D7A4-6597-4E0F-B52F-93D1BA1A1949}" srcOrd="0" destOrd="0" presId="urn:microsoft.com/office/officeart/2008/layout/LinedList"/>
    <dgm:cxn modelId="{840D4CA8-3FF1-4BA3-8832-C835EEC43637}" type="presParOf" srcId="{25D8CDD4-1ABD-4E3A-857E-B46115110817}" destId="{2CD37DA3-F18A-454E-9515-E93A9BFC1077}" srcOrd="0" destOrd="0" presId="urn:microsoft.com/office/officeart/2008/layout/LinedList"/>
    <dgm:cxn modelId="{239D7A75-407A-4A0B-A4D9-5B127A2048B7}" type="presParOf" srcId="{25D8CDD4-1ABD-4E3A-857E-B46115110817}" destId="{279A1DC8-D348-4B2A-BCBA-DB60F87D7F57}" srcOrd="1" destOrd="0" presId="urn:microsoft.com/office/officeart/2008/layout/LinedList"/>
    <dgm:cxn modelId="{BF643C19-FE0E-432F-91FA-3F10FD90EB7D}" type="presParOf" srcId="{279A1DC8-D348-4B2A-BCBA-DB60F87D7F57}" destId="{5D29D7A4-6597-4E0F-B52F-93D1BA1A1949}" srcOrd="0" destOrd="0" presId="urn:microsoft.com/office/officeart/2008/layout/LinedList"/>
    <dgm:cxn modelId="{4C207A7B-243D-4487-8910-9D4B75E9ECE1}" type="presParOf" srcId="{279A1DC8-D348-4B2A-BCBA-DB60F87D7F57}" destId="{FF1A2F58-92FE-4A7F-8C75-563E43960711}" srcOrd="1" destOrd="0" presId="urn:microsoft.com/office/officeart/2008/layout/LinedList"/>
    <dgm:cxn modelId="{953A9C7A-96DF-4C2B-A533-59DC75C38E26}" type="presParOf" srcId="{25D8CDD4-1ABD-4E3A-857E-B46115110817}" destId="{489726AB-CE01-4E44-967F-0C4C793D9815}" srcOrd="2" destOrd="0" presId="urn:microsoft.com/office/officeart/2008/layout/LinedList"/>
    <dgm:cxn modelId="{B382A753-2701-4885-8505-59761F49BE50}" type="presParOf" srcId="{25D8CDD4-1ABD-4E3A-857E-B46115110817}" destId="{DB7E7E2A-6667-4588-A42B-BC84F1FF768F}" srcOrd="3" destOrd="0" presId="urn:microsoft.com/office/officeart/2008/layout/LinedList"/>
    <dgm:cxn modelId="{7B1B70A8-3883-4BEA-8516-1824AAA02396}" type="presParOf" srcId="{DB7E7E2A-6667-4588-A42B-BC84F1FF768F}" destId="{DA042798-2ACB-4E39-9ED0-F8C0CEDA36C8}" srcOrd="0" destOrd="0" presId="urn:microsoft.com/office/officeart/2008/layout/LinedList"/>
    <dgm:cxn modelId="{AF0C5940-B776-4016-A727-6FB063CB3C56}" type="presParOf" srcId="{DB7E7E2A-6667-4588-A42B-BC84F1FF768F}" destId="{0ABD1306-8682-4822-9A71-C4B8511AE77B}" srcOrd="1" destOrd="0" presId="urn:microsoft.com/office/officeart/2008/layout/LinedList"/>
    <dgm:cxn modelId="{410C1882-6AEB-458F-A46C-86E95948CDBD}" type="presParOf" srcId="{25D8CDD4-1ABD-4E3A-857E-B46115110817}" destId="{73B42C42-70CE-409C-93A8-E14D502BB4A7}" srcOrd="4" destOrd="0" presId="urn:microsoft.com/office/officeart/2008/layout/LinedList"/>
    <dgm:cxn modelId="{ADAFD9F1-FA70-4F0F-8B67-E38868CB97AF}" type="presParOf" srcId="{25D8CDD4-1ABD-4E3A-857E-B46115110817}" destId="{AABD7E1E-7775-47C6-99F7-DFC146A5BD8A}" srcOrd="5" destOrd="0" presId="urn:microsoft.com/office/officeart/2008/layout/LinedList"/>
    <dgm:cxn modelId="{7ECB19BC-EDD9-4D83-B14C-424D3931760E}" type="presParOf" srcId="{AABD7E1E-7775-47C6-99F7-DFC146A5BD8A}" destId="{8F2BE969-7D38-4A7A-8F69-1AE380FCC17A}" srcOrd="0" destOrd="0" presId="urn:microsoft.com/office/officeart/2008/layout/LinedList"/>
    <dgm:cxn modelId="{CF8EBE63-1BE3-4874-AF93-B35506F4CB30}" type="presParOf" srcId="{AABD7E1E-7775-47C6-99F7-DFC146A5BD8A}" destId="{7CEA2CE1-20C3-4C3C-9104-B237D6B6DDAD}" srcOrd="1" destOrd="0" presId="urn:microsoft.com/office/officeart/2008/layout/LinedList"/>
    <dgm:cxn modelId="{A34AA8A1-1913-4F00-9EA0-FB2F61EB72ED}" type="presParOf" srcId="{25D8CDD4-1ABD-4E3A-857E-B46115110817}" destId="{18235DA2-D17E-4402-993E-72692FE4AE8A}" srcOrd="6" destOrd="0" presId="urn:microsoft.com/office/officeart/2008/layout/LinedList"/>
    <dgm:cxn modelId="{6B507946-369E-4FBD-A769-453DA30A8EEC}" type="presParOf" srcId="{25D8CDD4-1ABD-4E3A-857E-B46115110817}" destId="{0DCEA480-4C3E-41FD-95B1-EE53782748EE}" srcOrd="7" destOrd="0" presId="urn:microsoft.com/office/officeart/2008/layout/LinedList"/>
    <dgm:cxn modelId="{71D987F2-667F-4B31-98AA-6A4491A312A0}" type="presParOf" srcId="{0DCEA480-4C3E-41FD-95B1-EE53782748EE}" destId="{8A8C0FD1-BD9C-45C7-9E9C-ADBE18CE2913}" srcOrd="0" destOrd="0" presId="urn:microsoft.com/office/officeart/2008/layout/LinedList"/>
    <dgm:cxn modelId="{1C324515-A248-4767-A9AD-14CCE65822D5}" type="presParOf" srcId="{0DCEA480-4C3E-41FD-95B1-EE53782748EE}" destId="{6DC6EEF0-3D6F-467E-B4A7-203D88D89E73}" srcOrd="1" destOrd="0" presId="urn:microsoft.com/office/officeart/2008/layout/LinedList"/>
    <dgm:cxn modelId="{68BBD48A-910C-499C-BB82-725491084DC2}" type="presParOf" srcId="{25D8CDD4-1ABD-4E3A-857E-B46115110817}" destId="{E3812EC3-4345-40B1-964B-185C67CD9D3D}" srcOrd="8" destOrd="0" presId="urn:microsoft.com/office/officeart/2008/layout/LinedList"/>
    <dgm:cxn modelId="{E2D9C6B8-44A6-47C5-8AAC-CCE58C49DBD7}" type="presParOf" srcId="{25D8CDD4-1ABD-4E3A-857E-B46115110817}" destId="{2D13E3F4-C6AB-48E9-86A6-E26D42583596}" srcOrd="9" destOrd="0" presId="urn:microsoft.com/office/officeart/2008/layout/LinedList"/>
    <dgm:cxn modelId="{8D2499C9-B0B7-4BEF-B687-06508E4CEBCF}" type="presParOf" srcId="{2D13E3F4-C6AB-48E9-86A6-E26D42583596}" destId="{7F2A8B5F-4610-4769-B8A8-D0C012C49D3D}" srcOrd="0" destOrd="0" presId="urn:microsoft.com/office/officeart/2008/layout/LinedList"/>
    <dgm:cxn modelId="{E1F82C24-0D97-40C1-8EA9-09536A362B8E}" type="presParOf" srcId="{2D13E3F4-C6AB-48E9-86A6-E26D42583596}" destId="{8B53EDFB-35FA-423E-AF1D-0146EEC0120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80B0ED-4AE8-47D1-BB45-7AB7BD6B0C8F}"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569F52DC-121D-4FCD-BE36-F1EBD9803CFF}">
      <dgm:prSet/>
      <dgm:spPr/>
      <dgm:t>
        <a:bodyPr/>
        <a:lstStyle/>
        <a:p>
          <a:r>
            <a:rPr lang="en-US"/>
            <a:t>Teaching</a:t>
          </a:r>
        </a:p>
      </dgm:t>
    </dgm:pt>
    <dgm:pt modelId="{D370A1D4-21A7-4F1F-87C0-CD4F8A2A4748}" type="parTrans" cxnId="{B37B7E7C-AD58-4416-AA92-42681F74ABB8}">
      <dgm:prSet/>
      <dgm:spPr/>
      <dgm:t>
        <a:bodyPr/>
        <a:lstStyle/>
        <a:p>
          <a:endParaRPr lang="en-US" sz="3200"/>
        </a:p>
      </dgm:t>
    </dgm:pt>
    <dgm:pt modelId="{8F9DB2A8-7991-4D6E-B6BE-B4B83264DDDD}" type="sibTrans" cxnId="{B37B7E7C-AD58-4416-AA92-42681F74ABB8}">
      <dgm:prSet/>
      <dgm:spPr/>
      <dgm:t>
        <a:bodyPr/>
        <a:lstStyle/>
        <a:p>
          <a:endParaRPr lang="en-US"/>
        </a:p>
      </dgm:t>
    </dgm:pt>
    <dgm:pt modelId="{B36D799A-C722-48F9-A484-640C6CD4C705}">
      <dgm:prSet/>
      <dgm:spPr/>
      <dgm:t>
        <a:bodyPr/>
        <a:lstStyle/>
        <a:p>
          <a:r>
            <a:rPr lang="en-US"/>
            <a:t>UG and PG courses, Academic mentor, CPD Courses - REVA</a:t>
          </a:r>
        </a:p>
      </dgm:t>
    </dgm:pt>
    <dgm:pt modelId="{60C42ABC-ED1D-4D17-A1B8-96BE6D4BEC99}" type="parTrans" cxnId="{95862D42-20D5-4E2C-98D2-ACD5251DE7A9}">
      <dgm:prSet/>
      <dgm:spPr/>
      <dgm:t>
        <a:bodyPr/>
        <a:lstStyle/>
        <a:p>
          <a:endParaRPr lang="en-US" sz="3200"/>
        </a:p>
      </dgm:t>
    </dgm:pt>
    <dgm:pt modelId="{F4BC5716-8847-4645-9713-B19BBFAEDF70}" type="sibTrans" cxnId="{95862D42-20D5-4E2C-98D2-ACD5251DE7A9}">
      <dgm:prSet/>
      <dgm:spPr/>
      <dgm:t>
        <a:bodyPr/>
        <a:lstStyle/>
        <a:p>
          <a:endParaRPr lang="en-US"/>
        </a:p>
      </dgm:t>
    </dgm:pt>
    <dgm:pt modelId="{55CC68AA-BE6D-4EC8-A270-EE04356D2CD6}">
      <dgm:prSet/>
      <dgm:spPr/>
      <dgm:t>
        <a:bodyPr/>
        <a:lstStyle/>
        <a:p>
          <a:r>
            <a:rPr lang="en-US"/>
            <a:t>Course Director PG Studies</a:t>
          </a:r>
        </a:p>
      </dgm:t>
    </dgm:pt>
    <dgm:pt modelId="{6E26EFEB-4175-4544-B884-9D85861182F4}" type="parTrans" cxnId="{98CE8100-BA1E-4CD0-8BBC-D034BB2D06D4}">
      <dgm:prSet/>
      <dgm:spPr/>
      <dgm:t>
        <a:bodyPr/>
        <a:lstStyle/>
        <a:p>
          <a:endParaRPr lang="en-US" sz="3200"/>
        </a:p>
      </dgm:t>
    </dgm:pt>
    <dgm:pt modelId="{5968BA7B-818D-4050-A917-B63A8C54C5BA}" type="sibTrans" cxnId="{98CE8100-BA1E-4CD0-8BBC-D034BB2D06D4}">
      <dgm:prSet/>
      <dgm:spPr/>
      <dgm:t>
        <a:bodyPr/>
        <a:lstStyle/>
        <a:p>
          <a:endParaRPr lang="en-US"/>
        </a:p>
      </dgm:t>
    </dgm:pt>
    <dgm:pt modelId="{212DCED6-8EB1-4A0D-BA75-2D862E5CEE29}">
      <dgm:prSet/>
      <dgm:spPr/>
      <dgm:t>
        <a:bodyPr/>
        <a:lstStyle/>
        <a:p>
          <a:r>
            <a:rPr lang="en-US"/>
            <a:t>Overall responsibility for all PG courses, development, students, staffing</a:t>
          </a:r>
        </a:p>
      </dgm:t>
    </dgm:pt>
    <dgm:pt modelId="{9ADF840C-0FA0-4A50-967E-4E843ABEA386}" type="parTrans" cxnId="{EB9D6027-FE6A-4BDD-88A0-3554C88EEF16}">
      <dgm:prSet/>
      <dgm:spPr/>
      <dgm:t>
        <a:bodyPr/>
        <a:lstStyle/>
        <a:p>
          <a:endParaRPr lang="en-US" sz="3200"/>
        </a:p>
      </dgm:t>
    </dgm:pt>
    <dgm:pt modelId="{09FFF92A-7D05-46B0-BFBF-688F190603EE}" type="sibTrans" cxnId="{EB9D6027-FE6A-4BDD-88A0-3554C88EEF16}">
      <dgm:prSet/>
      <dgm:spPr/>
      <dgm:t>
        <a:bodyPr/>
        <a:lstStyle/>
        <a:p>
          <a:endParaRPr lang="en-US"/>
        </a:p>
      </dgm:t>
    </dgm:pt>
    <dgm:pt modelId="{C0EE0ED6-8520-4347-B14A-2A453C9FEC1B}">
      <dgm:prSet/>
      <dgm:spPr/>
      <dgm:t>
        <a:bodyPr/>
        <a:lstStyle/>
        <a:p>
          <a:r>
            <a:rPr lang="en-US"/>
            <a:t>PhD Supervisor</a:t>
          </a:r>
        </a:p>
      </dgm:t>
    </dgm:pt>
    <dgm:pt modelId="{DE9A49B2-3510-4ABA-BC1B-BF8FFA664EA3}" type="parTrans" cxnId="{8AE80E37-39A4-4A86-A351-23107A474BAA}">
      <dgm:prSet/>
      <dgm:spPr/>
      <dgm:t>
        <a:bodyPr/>
        <a:lstStyle/>
        <a:p>
          <a:endParaRPr lang="en-US" sz="3200"/>
        </a:p>
      </dgm:t>
    </dgm:pt>
    <dgm:pt modelId="{89DDA866-D4F2-4582-9E94-036FE54A630A}" type="sibTrans" cxnId="{8AE80E37-39A4-4A86-A351-23107A474BAA}">
      <dgm:prSet/>
      <dgm:spPr/>
      <dgm:t>
        <a:bodyPr/>
        <a:lstStyle/>
        <a:p>
          <a:endParaRPr lang="en-US"/>
        </a:p>
      </dgm:t>
    </dgm:pt>
    <dgm:pt modelId="{8700F9FD-6DF4-453E-B4A4-924B0E7FE3BF}">
      <dgm:prSet/>
      <dgm:spPr/>
      <dgm:t>
        <a:bodyPr/>
        <a:lstStyle/>
        <a:p>
          <a:r>
            <a:rPr lang="en-US"/>
            <a:t>7 PhD students (national and international)</a:t>
          </a:r>
        </a:p>
      </dgm:t>
    </dgm:pt>
    <dgm:pt modelId="{2F6955D1-F209-4ABB-86D4-176E467B220C}" type="parTrans" cxnId="{8345579C-76B9-4869-9576-65C19E217A00}">
      <dgm:prSet/>
      <dgm:spPr/>
      <dgm:t>
        <a:bodyPr/>
        <a:lstStyle/>
        <a:p>
          <a:endParaRPr lang="en-US" sz="3200"/>
        </a:p>
      </dgm:t>
    </dgm:pt>
    <dgm:pt modelId="{5C4B64F1-BFEF-45B4-885C-45556C59AD5C}" type="sibTrans" cxnId="{8345579C-76B9-4869-9576-65C19E217A00}">
      <dgm:prSet/>
      <dgm:spPr/>
      <dgm:t>
        <a:bodyPr/>
        <a:lstStyle/>
        <a:p>
          <a:endParaRPr lang="en-US"/>
        </a:p>
      </dgm:t>
    </dgm:pt>
    <dgm:pt modelId="{1E19AEC3-E4BA-4E35-AB56-3675BDE38AD5}">
      <dgm:prSet/>
      <dgm:spPr/>
      <dgm:t>
        <a:bodyPr/>
        <a:lstStyle/>
        <a:p>
          <a:r>
            <a:rPr lang="en-US"/>
            <a:t>Employability lead</a:t>
          </a:r>
        </a:p>
      </dgm:t>
    </dgm:pt>
    <dgm:pt modelId="{4613834C-7C5F-4BFB-80D0-123027504310}" type="parTrans" cxnId="{AA643EDE-3FDF-46D6-85C1-C8BDA92DB299}">
      <dgm:prSet/>
      <dgm:spPr/>
      <dgm:t>
        <a:bodyPr/>
        <a:lstStyle/>
        <a:p>
          <a:endParaRPr lang="en-US" sz="3200"/>
        </a:p>
      </dgm:t>
    </dgm:pt>
    <dgm:pt modelId="{CEC31398-E716-414A-B9AD-9F158B7F29AB}" type="sibTrans" cxnId="{AA643EDE-3FDF-46D6-85C1-C8BDA92DB299}">
      <dgm:prSet/>
      <dgm:spPr/>
      <dgm:t>
        <a:bodyPr/>
        <a:lstStyle/>
        <a:p>
          <a:endParaRPr lang="en-US"/>
        </a:p>
      </dgm:t>
    </dgm:pt>
    <dgm:pt modelId="{E21949BD-FE5F-4BE1-A963-548C67FDFBC5}">
      <dgm:prSet/>
      <dgm:spPr/>
      <dgm:t>
        <a:bodyPr/>
        <a:lstStyle/>
        <a:p>
          <a:r>
            <a:rPr lang="en-US"/>
            <a:t>Work experience opportunities, Placements</a:t>
          </a:r>
        </a:p>
      </dgm:t>
    </dgm:pt>
    <dgm:pt modelId="{3BE9B0C6-8D70-4DD9-989F-6D93924767DE}" type="parTrans" cxnId="{6E4D526D-C793-446D-9359-EF7E63EA615F}">
      <dgm:prSet/>
      <dgm:spPr/>
      <dgm:t>
        <a:bodyPr/>
        <a:lstStyle/>
        <a:p>
          <a:endParaRPr lang="en-US" sz="3200"/>
        </a:p>
      </dgm:t>
    </dgm:pt>
    <dgm:pt modelId="{B2CBCC7C-FAE6-4DC2-988B-D8B2E52B19EE}" type="sibTrans" cxnId="{6E4D526D-C793-446D-9359-EF7E63EA615F}">
      <dgm:prSet/>
      <dgm:spPr/>
      <dgm:t>
        <a:bodyPr/>
        <a:lstStyle/>
        <a:p>
          <a:endParaRPr lang="en-US"/>
        </a:p>
      </dgm:t>
    </dgm:pt>
    <dgm:pt modelId="{9C57DEBE-F796-4C14-9820-90DBB392386C}">
      <dgm:prSet/>
      <dgm:spPr/>
      <dgm:t>
        <a:bodyPr/>
        <a:lstStyle/>
        <a:p>
          <a:r>
            <a:rPr lang="en-US"/>
            <a:t>International Mobility Lead</a:t>
          </a:r>
        </a:p>
      </dgm:t>
    </dgm:pt>
    <dgm:pt modelId="{7DE2F69F-7799-4948-A590-36E65993CC0B}" type="parTrans" cxnId="{0BF80F3C-A37E-449A-BF53-13BAC23829A6}">
      <dgm:prSet/>
      <dgm:spPr/>
      <dgm:t>
        <a:bodyPr/>
        <a:lstStyle/>
        <a:p>
          <a:endParaRPr lang="en-US" sz="3200"/>
        </a:p>
      </dgm:t>
    </dgm:pt>
    <dgm:pt modelId="{23D62CEC-06A2-408E-8A9E-9635F10B666C}" type="sibTrans" cxnId="{0BF80F3C-A37E-449A-BF53-13BAC23829A6}">
      <dgm:prSet/>
      <dgm:spPr/>
      <dgm:t>
        <a:bodyPr/>
        <a:lstStyle/>
        <a:p>
          <a:endParaRPr lang="en-US"/>
        </a:p>
      </dgm:t>
    </dgm:pt>
    <dgm:pt modelId="{C22AD8F3-4D42-4AF5-B56A-F0AB92D3D293}">
      <dgm:prSet/>
      <dgm:spPr/>
      <dgm:t>
        <a:bodyPr/>
        <a:lstStyle/>
        <a:p>
          <a:r>
            <a:rPr lang="en-US"/>
            <a:t>International student exchange, International collaborations</a:t>
          </a:r>
        </a:p>
      </dgm:t>
    </dgm:pt>
    <dgm:pt modelId="{533F32C6-9C58-4BE1-A6DF-15BCF22105AA}" type="parTrans" cxnId="{1850885A-B378-4940-A27E-2148E2BA427F}">
      <dgm:prSet/>
      <dgm:spPr/>
      <dgm:t>
        <a:bodyPr/>
        <a:lstStyle/>
        <a:p>
          <a:endParaRPr lang="en-US" sz="3200"/>
        </a:p>
      </dgm:t>
    </dgm:pt>
    <dgm:pt modelId="{1342D523-159F-4759-B327-78D67F317063}" type="sibTrans" cxnId="{1850885A-B378-4940-A27E-2148E2BA427F}">
      <dgm:prSet/>
      <dgm:spPr/>
      <dgm:t>
        <a:bodyPr/>
        <a:lstStyle/>
        <a:p>
          <a:endParaRPr lang="en-US"/>
        </a:p>
      </dgm:t>
    </dgm:pt>
    <dgm:pt modelId="{70B83F64-D63F-4F43-8D5F-24FD9F7FDB82}">
      <dgm:prSet/>
      <dgm:spPr/>
      <dgm:t>
        <a:bodyPr/>
        <a:lstStyle/>
        <a:p>
          <a:r>
            <a:rPr lang="en-US"/>
            <a:t>Research</a:t>
          </a:r>
        </a:p>
      </dgm:t>
    </dgm:pt>
    <dgm:pt modelId="{9F154DA2-1D3D-41D3-AA72-8C7E8A57D335}" type="parTrans" cxnId="{72ABC922-27CC-4445-99F5-3462CA5F05EB}">
      <dgm:prSet/>
      <dgm:spPr/>
      <dgm:t>
        <a:bodyPr/>
        <a:lstStyle/>
        <a:p>
          <a:endParaRPr lang="en-US" sz="3200"/>
        </a:p>
      </dgm:t>
    </dgm:pt>
    <dgm:pt modelId="{B7BDDCDD-27CD-45F6-9C59-A82E45CE4CC6}" type="sibTrans" cxnId="{72ABC922-27CC-4445-99F5-3462CA5F05EB}">
      <dgm:prSet/>
      <dgm:spPr/>
      <dgm:t>
        <a:bodyPr/>
        <a:lstStyle/>
        <a:p>
          <a:endParaRPr lang="en-US"/>
        </a:p>
      </dgm:t>
    </dgm:pt>
    <dgm:pt modelId="{DDF6C4BC-DBC2-4713-A244-0E194B39239B}">
      <dgm:prSet/>
      <dgm:spPr/>
      <dgm:t>
        <a:bodyPr/>
        <a:lstStyle/>
        <a:p>
          <a:r>
            <a:rPr lang="en-US"/>
            <a:t>Funding, publications, knowledge exchange</a:t>
          </a:r>
        </a:p>
      </dgm:t>
    </dgm:pt>
    <dgm:pt modelId="{2B41780F-9750-4F90-B9A2-BC394344CD32}" type="parTrans" cxnId="{0C5019E6-A240-4BA1-8816-B3C94CF25A99}">
      <dgm:prSet/>
      <dgm:spPr/>
      <dgm:t>
        <a:bodyPr/>
        <a:lstStyle/>
        <a:p>
          <a:endParaRPr lang="en-US" sz="3200"/>
        </a:p>
      </dgm:t>
    </dgm:pt>
    <dgm:pt modelId="{96A1769B-7E99-44E0-8417-BD40379777B0}" type="sibTrans" cxnId="{0C5019E6-A240-4BA1-8816-B3C94CF25A99}">
      <dgm:prSet/>
      <dgm:spPr/>
      <dgm:t>
        <a:bodyPr/>
        <a:lstStyle/>
        <a:p>
          <a:endParaRPr lang="en-US"/>
        </a:p>
      </dgm:t>
    </dgm:pt>
    <dgm:pt modelId="{816F1E46-F957-AC48-ACC2-56BE2C38695F}" type="pres">
      <dgm:prSet presAssocID="{CE80B0ED-4AE8-47D1-BB45-7AB7BD6B0C8F}" presName="Name0" presStyleCnt="0">
        <dgm:presLayoutVars>
          <dgm:dir/>
          <dgm:animLvl val="lvl"/>
          <dgm:resizeHandles val="exact"/>
        </dgm:presLayoutVars>
      </dgm:prSet>
      <dgm:spPr/>
    </dgm:pt>
    <dgm:pt modelId="{AEB7E529-62BB-D642-B45F-962B8ED1DF03}" type="pres">
      <dgm:prSet presAssocID="{569F52DC-121D-4FCD-BE36-F1EBD9803CFF}" presName="linNode" presStyleCnt="0"/>
      <dgm:spPr/>
    </dgm:pt>
    <dgm:pt modelId="{2B3CB4C6-4FB7-3D40-8D96-40D4F22D50F4}" type="pres">
      <dgm:prSet presAssocID="{569F52DC-121D-4FCD-BE36-F1EBD9803CFF}" presName="parentText" presStyleLbl="node1" presStyleIdx="0" presStyleCnt="6">
        <dgm:presLayoutVars>
          <dgm:chMax val="1"/>
          <dgm:bulletEnabled val="1"/>
        </dgm:presLayoutVars>
      </dgm:prSet>
      <dgm:spPr/>
    </dgm:pt>
    <dgm:pt modelId="{53F7CD5A-AED8-C94D-ACEF-A9E07EAFF726}" type="pres">
      <dgm:prSet presAssocID="{569F52DC-121D-4FCD-BE36-F1EBD9803CFF}" presName="descendantText" presStyleLbl="alignAccFollowNode1" presStyleIdx="0" presStyleCnt="6">
        <dgm:presLayoutVars>
          <dgm:bulletEnabled val="1"/>
        </dgm:presLayoutVars>
      </dgm:prSet>
      <dgm:spPr/>
    </dgm:pt>
    <dgm:pt modelId="{21B7A08A-3F80-B440-870A-C212EF885E53}" type="pres">
      <dgm:prSet presAssocID="{8F9DB2A8-7991-4D6E-B6BE-B4B83264DDDD}" presName="sp" presStyleCnt="0"/>
      <dgm:spPr/>
    </dgm:pt>
    <dgm:pt modelId="{A6AA4E8B-4A36-084B-8B71-40BF003A4D27}" type="pres">
      <dgm:prSet presAssocID="{55CC68AA-BE6D-4EC8-A270-EE04356D2CD6}" presName="linNode" presStyleCnt="0"/>
      <dgm:spPr/>
    </dgm:pt>
    <dgm:pt modelId="{8D58F423-2E10-4147-891D-A63D8F8FB2E4}" type="pres">
      <dgm:prSet presAssocID="{55CC68AA-BE6D-4EC8-A270-EE04356D2CD6}" presName="parentText" presStyleLbl="node1" presStyleIdx="1" presStyleCnt="6">
        <dgm:presLayoutVars>
          <dgm:chMax val="1"/>
          <dgm:bulletEnabled val="1"/>
        </dgm:presLayoutVars>
      </dgm:prSet>
      <dgm:spPr/>
    </dgm:pt>
    <dgm:pt modelId="{5E81A05B-7A3C-0744-BCA7-6E99BBAE3596}" type="pres">
      <dgm:prSet presAssocID="{55CC68AA-BE6D-4EC8-A270-EE04356D2CD6}" presName="descendantText" presStyleLbl="alignAccFollowNode1" presStyleIdx="1" presStyleCnt="6">
        <dgm:presLayoutVars>
          <dgm:bulletEnabled val="1"/>
        </dgm:presLayoutVars>
      </dgm:prSet>
      <dgm:spPr/>
    </dgm:pt>
    <dgm:pt modelId="{B3447B2D-21CB-2646-A47F-B954BB634F29}" type="pres">
      <dgm:prSet presAssocID="{5968BA7B-818D-4050-A917-B63A8C54C5BA}" presName="sp" presStyleCnt="0"/>
      <dgm:spPr/>
    </dgm:pt>
    <dgm:pt modelId="{4912AEF4-005A-A44B-9AC5-C868F4FEA088}" type="pres">
      <dgm:prSet presAssocID="{C0EE0ED6-8520-4347-B14A-2A453C9FEC1B}" presName="linNode" presStyleCnt="0"/>
      <dgm:spPr/>
    </dgm:pt>
    <dgm:pt modelId="{49ECA5C0-6461-924A-8EAF-C282D5500D97}" type="pres">
      <dgm:prSet presAssocID="{C0EE0ED6-8520-4347-B14A-2A453C9FEC1B}" presName="parentText" presStyleLbl="node1" presStyleIdx="2" presStyleCnt="6">
        <dgm:presLayoutVars>
          <dgm:chMax val="1"/>
          <dgm:bulletEnabled val="1"/>
        </dgm:presLayoutVars>
      </dgm:prSet>
      <dgm:spPr/>
    </dgm:pt>
    <dgm:pt modelId="{5570DDD0-26C7-974C-AB0B-457EA72F130F}" type="pres">
      <dgm:prSet presAssocID="{C0EE0ED6-8520-4347-B14A-2A453C9FEC1B}" presName="descendantText" presStyleLbl="alignAccFollowNode1" presStyleIdx="2" presStyleCnt="6">
        <dgm:presLayoutVars>
          <dgm:bulletEnabled val="1"/>
        </dgm:presLayoutVars>
      </dgm:prSet>
      <dgm:spPr/>
    </dgm:pt>
    <dgm:pt modelId="{47682FF6-540B-6C49-A664-D0EE30253353}" type="pres">
      <dgm:prSet presAssocID="{89DDA866-D4F2-4582-9E94-036FE54A630A}" presName="sp" presStyleCnt="0"/>
      <dgm:spPr/>
    </dgm:pt>
    <dgm:pt modelId="{C256A251-DBE4-0E4F-895D-FC0AAB7B858F}" type="pres">
      <dgm:prSet presAssocID="{1E19AEC3-E4BA-4E35-AB56-3675BDE38AD5}" presName="linNode" presStyleCnt="0"/>
      <dgm:spPr/>
    </dgm:pt>
    <dgm:pt modelId="{0100C885-0741-A94D-9A19-726F503573E0}" type="pres">
      <dgm:prSet presAssocID="{1E19AEC3-E4BA-4E35-AB56-3675BDE38AD5}" presName="parentText" presStyleLbl="node1" presStyleIdx="3" presStyleCnt="6">
        <dgm:presLayoutVars>
          <dgm:chMax val="1"/>
          <dgm:bulletEnabled val="1"/>
        </dgm:presLayoutVars>
      </dgm:prSet>
      <dgm:spPr/>
    </dgm:pt>
    <dgm:pt modelId="{7D93A2BB-6F4A-C148-A385-AC8E531AB143}" type="pres">
      <dgm:prSet presAssocID="{1E19AEC3-E4BA-4E35-AB56-3675BDE38AD5}" presName="descendantText" presStyleLbl="alignAccFollowNode1" presStyleIdx="3" presStyleCnt="6">
        <dgm:presLayoutVars>
          <dgm:bulletEnabled val="1"/>
        </dgm:presLayoutVars>
      </dgm:prSet>
      <dgm:spPr/>
    </dgm:pt>
    <dgm:pt modelId="{64B3151B-0FFB-2944-85BB-8232971BC8F9}" type="pres">
      <dgm:prSet presAssocID="{CEC31398-E716-414A-B9AD-9F158B7F29AB}" presName="sp" presStyleCnt="0"/>
      <dgm:spPr/>
    </dgm:pt>
    <dgm:pt modelId="{959677CC-AAEB-DD40-814F-6FD8162F86AD}" type="pres">
      <dgm:prSet presAssocID="{9C57DEBE-F796-4C14-9820-90DBB392386C}" presName="linNode" presStyleCnt="0"/>
      <dgm:spPr/>
    </dgm:pt>
    <dgm:pt modelId="{E4111092-27BA-A949-8899-7E5928CA2F2A}" type="pres">
      <dgm:prSet presAssocID="{9C57DEBE-F796-4C14-9820-90DBB392386C}" presName="parentText" presStyleLbl="node1" presStyleIdx="4" presStyleCnt="6">
        <dgm:presLayoutVars>
          <dgm:chMax val="1"/>
          <dgm:bulletEnabled val="1"/>
        </dgm:presLayoutVars>
      </dgm:prSet>
      <dgm:spPr/>
    </dgm:pt>
    <dgm:pt modelId="{194A0609-D992-BC40-8263-E0369DE3CD6A}" type="pres">
      <dgm:prSet presAssocID="{9C57DEBE-F796-4C14-9820-90DBB392386C}" presName="descendantText" presStyleLbl="alignAccFollowNode1" presStyleIdx="4" presStyleCnt="6">
        <dgm:presLayoutVars>
          <dgm:bulletEnabled val="1"/>
        </dgm:presLayoutVars>
      </dgm:prSet>
      <dgm:spPr/>
    </dgm:pt>
    <dgm:pt modelId="{81924322-FC4A-C64D-B5F4-CA2028052CA6}" type="pres">
      <dgm:prSet presAssocID="{23D62CEC-06A2-408E-8A9E-9635F10B666C}" presName="sp" presStyleCnt="0"/>
      <dgm:spPr/>
    </dgm:pt>
    <dgm:pt modelId="{8E4D711B-BDC1-0C44-A020-D8D20737FC68}" type="pres">
      <dgm:prSet presAssocID="{70B83F64-D63F-4F43-8D5F-24FD9F7FDB82}" presName="linNode" presStyleCnt="0"/>
      <dgm:spPr/>
    </dgm:pt>
    <dgm:pt modelId="{0E8EFB28-2556-D74E-AFAC-4F43CDF4370E}" type="pres">
      <dgm:prSet presAssocID="{70B83F64-D63F-4F43-8D5F-24FD9F7FDB82}" presName="parentText" presStyleLbl="node1" presStyleIdx="5" presStyleCnt="6">
        <dgm:presLayoutVars>
          <dgm:chMax val="1"/>
          <dgm:bulletEnabled val="1"/>
        </dgm:presLayoutVars>
      </dgm:prSet>
      <dgm:spPr/>
    </dgm:pt>
    <dgm:pt modelId="{5BB71EBD-B6BE-994F-B779-2D22537BEF0D}" type="pres">
      <dgm:prSet presAssocID="{70B83F64-D63F-4F43-8D5F-24FD9F7FDB82}" presName="descendantText" presStyleLbl="alignAccFollowNode1" presStyleIdx="5" presStyleCnt="6">
        <dgm:presLayoutVars>
          <dgm:bulletEnabled val="1"/>
        </dgm:presLayoutVars>
      </dgm:prSet>
      <dgm:spPr/>
    </dgm:pt>
  </dgm:ptLst>
  <dgm:cxnLst>
    <dgm:cxn modelId="{98CE8100-BA1E-4CD0-8BBC-D034BB2D06D4}" srcId="{CE80B0ED-4AE8-47D1-BB45-7AB7BD6B0C8F}" destId="{55CC68AA-BE6D-4EC8-A270-EE04356D2CD6}" srcOrd="1" destOrd="0" parTransId="{6E26EFEB-4175-4544-B884-9D85861182F4}" sibTransId="{5968BA7B-818D-4050-A917-B63A8C54C5BA}"/>
    <dgm:cxn modelId="{C164CC20-02E5-3747-8012-45C12F592379}" type="presOf" srcId="{70B83F64-D63F-4F43-8D5F-24FD9F7FDB82}" destId="{0E8EFB28-2556-D74E-AFAC-4F43CDF4370E}" srcOrd="0" destOrd="0" presId="urn:microsoft.com/office/officeart/2005/8/layout/vList5"/>
    <dgm:cxn modelId="{72ABC922-27CC-4445-99F5-3462CA5F05EB}" srcId="{CE80B0ED-4AE8-47D1-BB45-7AB7BD6B0C8F}" destId="{70B83F64-D63F-4F43-8D5F-24FD9F7FDB82}" srcOrd="5" destOrd="0" parTransId="{9F154DA2-1D3D-41D3-AA72-8C7E8A57D335}" sibTransId="{B7BDDCDD-27CD-45F6-9C59-A82E45CE4CC6}"/>
    <dgm:cxn modelId="{EB9D6027-FE6A-4BDD-88A0-3554C88EEF16}" srcId="{55CC68AA-BE6D-4EC8-A270-EE04356D2CD6}" destId="{212DCED6-8EB1-4A0D-BA75-2D862E5CEE29}" srcOrd="0" destOrd="0" parTransId="{9ADF840C-0FA0-4A50-967E-4E843ABEA386}" sibTransId="{09FFF92A-7D05-46B0-BFBF-688F190603EE}"/>
    <dgm:cxn modelId="{E2E8F931-4DB5-7241-AA9C-887F49125E8D}" type="presOf" srcId="{CE80B0ED-4AE8-47D1-BB45-7AB7BD6B0C8F}" destId="{816F1E46-F957-AC48-ACC2-56BE2C38695F}" srcOrd="0" destOrd="0" presId="urn:microsoft.com/office/officeart/2005/8/layout/vList5"/>
    <dgm:cxn modelId="{8AE80E37-39A4-4A86-A351-23107A474BAA}" srcId="{CE80B0ED-4AE8-47D1-BB45-7AB7BD6B0C8F}" destId="{C0EE0ED6-8520-4347-B14A-2A453C9FEC1B}" srcOrd="2" destOrd="0" parTransId="{DE9A49B2-3510-4ABA-BC1B-BF8FFA664EA3}" sibTransId="{89DDA866-D4F2-4582-9E94-036FE54A630A}"/>
    <dgm:cxn modelId="{0BF80F3C-A37E-449A-BF53-13BAC23829A6}" srcId="{CE80B0ED-4AE8-47D1-BB45-7AB7BD6B0C8F}" destId="{9C57DEBE-F796-4C14-9820-90DBB392386C}" srcOrd="4" destOrd="0" parTransId="{7DE2F69F-7799-4948-A590-36E65993CC0B}" sibTransId="{23D62CEC-06A2-408E-8A9E-9635F10B666C}"/>
    <dgm:cxn modelId="{95862D42-20D5-4E2C-98D2-ACD5251DE7A9}" srcId="{569F52DC-121D-4FCD-BE36-F1EBD9803CFF}" destId="{B36D799A-C722-48F9-A484-640C6CD4C705}" srcOrd="0" destOrd="0" parTransId="{60C42ABC-ED1D-4D17-A1B8-96BE6D4BEC99}" sibTransId="{F4BC5716-8847-4645-9713-B19BBFAEDF70}"/>
    <dgm:cxn modelId="{7D06FA69-8949-834C-A3DE-9E22689845D8}" type="presOf" srcId="{9C57DEBE-F796-4C14-9820-90DBB392386C}" destId="{E4111092-27BA-A949-8899-7E5928CA2F2A}" srcOrd="0" destOrd="0" presId="urn:microsoft.com/office/officeart/2005/8/layout/vList5"/>
    <dgm:cxn modelId="{6E4D526D-C793-446D-9359-EF7E63EA615F}" srcId="{1E19AEC3-E4BA-4E35-AB56-3675BDE38AD5}" destId="{E21949BD-FE5F-4BE1-A963-548C67FDFBC5}" srcOrd="0" destOrd="0" parTransId="{3BE9B0C6-8D70-4DD9-989F-6D93924767DE}" sibTransId="{B2CBCC7C-FAE6-4DC2-988B-D8B2E52B19EE}"/>
    <dgm:cxn modelId="{139A0B59-801A-F844-AC41-71D3C5F56FA7}" type="presOf" srcId="{1E19AEC3-E4BA-4E35-AB56-3675BDE38AD5}" destId="{0100C885-0741-A94D-9A19-726F503573E0}" srcOrd="0" destOrd="0" presId="urn:microsoft.com/office/officeart/2005/8/layout/vList5"/>
    <dgm:cxn modelId="{1850885A-B378-4940-A27E-2148E2BA427F}" srcId="{9C57DEBE-F796-4C14-9820-90DBB392386C}" destId="{C22AD8F3-4D42-4AF5-B56A-F0AB92D3D293}" srcOrd="0" destOrd="0" parTransId="{533F32C6-9C58-4BE1-A6DF-15BCF22105AA}" sibTransId="{1342D523-159F-4759-B327-78D67F317063}"/>
    <dgm:cxn modelId="{B37B7E7C-AD58-4416-AA92-42681F74ABB8}" srcId="{CE80B0ED-4AE8-47D1-BB45-7AB7BD6B0C8F}" destId="{569F52DC-121D-4FCD-BE36-F1EBD9803CFF}" srcOrd="0" destOrd="0" parTransId="{D370A1D4-21A7-4F1F-87C0-CD4F8A2A4748}" sibTransId="{8F9DB2A8-7991-4D6E-B6BE-B4B83264DDDD}"/>
    <dgm:cxn modelId="{9D2D4F7D-0F2A-5D44-BAAA-6E477B1E56BD}" type="presOf" srcId="{8700F9FD-6DF4-453E-B4A4-924B0E7FE3BF}" destId="{5570DDD0-26C7-974C-AB0B-457EA72F130F}" srcOrd="0" destOrd="0" presId="urn:microsoft.com/office/officeart/2005/8/layout/vList5"/>
    <dgm:cxn modelId="{65EAA680-8AA8-A14F-9E0F-E1DC033FC2D2}" type="presOf" srcId="{DDF6C4BC-DBC2-4713-A244-0E194B39239B}" destId="{5BB71EBD-B6BE-994F-B779-2D22537BEF0D}" srcOrd="0" destOrd="0" presId="urn:microsoft.com/office/officeart/2005/8/layout/vList5"/>
    <dgm:cxn modelId="{12EB3084-070A-3D4A-A736-5E0CCDCAA36F}" type="presOf" srcId="{C0EE0ED6-8520-4347-B14A-2A453C9FEC1B}" destId="{49ECA5C0-6461-924A-8EAF-C282D5500D97}" srcOrd="0" destOrd="0" presId="urn:microsoft.com/office/officeart/2005/8/layout/vList5"/>
    <dgm:cxn modelId="{6118B184-8055-9A43-8B54-82AFF08DB629}" type="presOf" srcId="{212DCED6-8EB1-4A0D-BA75-2D862E5CEE29}" destId="{5E81A05B-7A3C-0744-BCA7-6E99BBAE3596}" srcOrd="0" destOrd="0" presId="urn:microsoft.com/office/officeart/2005/8/layout/vList5"/>
    <dgm:cxn modelId="{034E7297-F360-A641-BF8E-6D52E46D94F9}" type="presOf" srcId="{55CC68AA-BE6D-4EC8-A270-EE04356D2CD6}" destId="{8D58F423-2E10-4147-891D-A63D8F8FB2E4}" srcOrd="0" destOrd="0" presId="urn:microsoft.com/office/officeart/2005/8/layout/vList5"/>
    <dgm:cxn modelId="{8345579C-76B9-4869-9576-65C19E217A00}" srcId="{C0EE0ED6-8520-4347-B14A-2A453C9FEC1B}" destId="{8700F9FD-6DF4-453E-B4A4-924B0E7FE3BF}" srcOrd="0" destOrd="0" parTransId="{2F6955D1-F209-4ABB-86D4-176E467B220C}" sibTransId="{5C4B64F1-BFEF-45B4-885C-45556C59AD5C}"/>
    <dgm:cxn modelId="{357739A2-B500-A64A-90EA-92170EB7ABBF}" type="presOf" srcId="{B36D799A-C722-48F9-A484-640C6CD4C705}" destId="{53F7CD5A-AED8-C94D-ACEF-A9E07EAFF726}" srcOrd="0" destOrd="0" presId="urn:microsoft.com/office/officeart/2005/8/layout/vList5"/>
    <dgm:cxn modelId="{050603B1-BB88-D043-8042-70CA9A5F146F}" type="presOf" srcId="{C22AD8F3-4D42-4AF5-B56A-F0AB92D3D293}" destId="{194A0609-D992-BC40-8263-E0369DE3CD6A}" srcOrd="0" destOrd="0" presId="urn:microsoft.com/office/officeart/2005/8/layout/vList5"/>
    <dgm:cxn modelId="{8A22D7BE-BC75-3443-8875-A3FE4F23898F}" type="presOf" srcId="{E21949BD-FE5F-4BE1-A963-548C67FDFBC5}" destId="{7D93A2BB-6F4A-C148-A385-AC8E531AB143}" srcOrd="0" destOrd="0" presId="urn:microsoft.com/office/officeart/2005/8/layout/vList5"/>
    <dgm:cxn modelId="{90A3B7CD-E116-3747-BCB7-01EBD4986804}" type="presOf" srcId="{569F52DC-121D-4FCD-BE36-F1EBD9803CFF}" destId="{2B3CB4C6-4FB7-3D40-8D96-40D4F22D50F4}" srcOrd="0" destOrd="0" presId="urn:microsoft.com/office/officeart/2005/8/layout/vList5"/>
    <dgm:cxn modelId="{AA643EDE-3FDF-46D6-85C1-C8BDA92DB299}" srcId="{CE80B0ED-4AE8-47D1-BB45-7AB7BD6B0C8F}" destId="{1E19AEC3-E4BA-4E35-AB56-3675BDE38AD5}" srcOrd="3" destOrd="0" parTransId="{4613834C-7C5F-4BFB-80D0-123027504310}" sibTransId="{CEC31398-E716-414A-B9AD-9F158B7F29AB}"/>
    <dgm:cxn modelId="{0C5019E6-A240-4BA1-8816-B3C94CF25A99}" srcId="{70B83F64-D63F-4F43-8D5F-24FD9F7FDB82}" destId="{DDF6C4BC-DBC2-4713-A244-0E194B39239B}" srcOrd="0" destOrd="0" parTransId="{2B41780F-9750-4F90-B9A2-BC394344CD32}" sibTransId="{96A1769B-7E99-44E0-8417-BD40379777B0}"/>
    <dgm:cxn modelId="{EEAC1138-9727-724A-BBFD-F579478E9E89}" type="presParOf" srcId="{816F1E46-F957-AC48-ACC2-56BE2C38695F}" destId="{AEB7E529-62BB-D642-B45F-962B8ED1DF03}" srcOrd="0" destOrd="0" presId="urn:microsoft.com/office/officeart/2005/8/layout/vList5"/>
    <dgm:cxn modelId="{86439E20-8F78-1C4C-A9BB-B67BB7D9C679}" type="presParOf" srcId="{AEB7E529-62BB-D642-B45F-962B8ED1DF03}" destId="{2B3CB4C6-4FB7-3D40-8D96-40D4F22D50F4}" srcOrd="0" destOrd="0" presId="urn:microsoft.com/office/officeart/2005/8/layout/vList5"/>
    <dgm:cxn modelId="{7FAA65BD-3B70-DA47-ABC0-BE3AE5AB02CA}" type="presParOf" srcId="{AEB7E529-62BB-D642-B45F-962B8ED1DF03}" destId="{53F7CD5A-AED8-C94D-ACEF-A9E07EAFF726}" srcOrd="1" destOrd="0" presId="urn:microsoft.com/office/officeart/2005/8/layout/vList5"/>
    <dgm:cxn modelId="{FC4EB339-D82A-A641-B1C0-A07E394E9AF8}" type="presParOf" srcId="{816F1E46-F957-AC48-ACC2-56BE2C38695F}" destId="{21B7A08A-3F80-B440-870A-C212EF885E53}" srcOrd="1" destOrd="0" presId="urn:microsoft.com/office/officeart/2005/8/layout/vList5"/>
    <dgm:cxn modelId="{3CE356A4-2338-7748-AFCC-3D6C068A1AE0}" type="presParOf" srcId="{816F1E46-F957-AC48-ACC2-56BE2C38695F}" destId="{A6AA4E8B-4A36-084B-8B71-40BF003A4D27}" srcOrd="2" destOrd="0" presId="urn:microsoft.com/office/officeart/2005/8/layout/vList5"/>
    <dgm:cxn modelId="{391C6A6F-0D80-8F45-96D0-03237CD1A4E2}" type="presParOf" srcId="{A6AA4E8B-4A36-084B-8B71-40BF003A4D27}" destId="{8D58F423-2E10-4147-891D-A63D8F8FB2E4}" srcOrd="0" destOrd="0" presId="urn:microsoft.com/office/officeart/2005/8/layout/vList5"/>
    <dgm:cxn modelId="{E9DC2496-0E13-F94C-B901-F171AC96A41F}" type="presParOf" srcId="{A6AA4E8B-4A36-084B-8B71-40BF003A4D27}" destId="{5E81A05B-7A3C-0744-BCA7-6E99BBAE3596}" srcOrd="1" destOrd="0" presId="urn:microsoft.com/office/officeart/2005/8/layout/vList5"/>
    <dgm:cxn modelId="{16DCDA0E-5E98-8041-B2B4-C920E50BE149}" type="presParOf" srcId="{816F1E46-F957-AC48-ACC2-56BE2C38695F}" destId="{B3447B2D-21CB-2646-A47F-B954BB634F29}" srcOrd="3" destOrd="0" presId="urn:microsoft.com/office/officeart/2005/8/layout/vList5"/>
    <dgm:cxn modelId="{76174F18-9137-2A4B-9012-2204961A2F1D}" type="presParOf" srcId="{816F1E46-F957-AC48-ACC2-56BE2C38695F}" destId="{4912AEF4-005A-A44B-9AC5-C868F4FEA088}" srcOrd="4" destOrd="0" presId="urn:microsoft.com/office/officeart/2005/8/layout/vList5"/>
    <dgm:cxn modelId="{C9D84937-E0CF-B449-A56B-ED579C960A75}" type="presParOf" srcId="{4912AEF4-005A-A44B-9AC5-C868F4FEA088}" destId="{49ECA5C0-6461-924A-8EAF-C282D5500D97}" srcOrd="0" destOrd="0" presId="urn:microsoft.com/office/officeart/2005/8/layout/vList5"/>
    <dgm:cxn modelId="{1F93AA89-7A05-854C-85A4-72C6A1877EAD}" type="presParOf" srcId="{4912AEF4-005A-A44B-9AC5-C868F4FEA088}" destId="{5570DDD0-26C7-974C-AB0B-457EA72F130F}" srcOrd="1" destOrd="0" presId="urn:microsoft.com/office/officeart/2005/8/layout/vList5"/>
    <dgm:cxn modelId="{01D1C92D-064B-0146-B8E8-62A6E4684E67}" type="presParOf" srcId="{816F1E46-F957-AC48-ACC2-56BE2C38695F}" destId="{47682FF6-540B-6C49-A664-D0EE30253353}" srcOrd="5" destOrd="0" presId="urn:microsoft.com/office/officeart/2005/8/layout/vList5"/>
    <dgm:cxn modelId="{2F810A4E-BE3D-B94E-BB55-C46EE877CEC8}" type="presParOf" srcId="{816F1E46-F957-AC48-ACC2-56BE2C38695F}" destId="{C256A251-DBE4-0E4F-895D-FC0AAB7B858F}" srcOrd="6" destOrd="0" presId="urn:microsoft.com/office/officeart/2005/8/layout/vList5"/>
    <dgm:cxn modelId="{1AAA1E38-2F09-164E-B43D-757BFAA56194}" type="presParOf" srcId="{C256A251-DBE4-0E4F-895D-FC0AAB7B858F}" destId="{0100C885-0741-A94D-9A19-726F503573E0}" srcOrd="0" destOrd="0" presId="urn:microsoft.com/office/officeart/2005/8/layout/vList5"/>
    <dgm:cxn modelId="{BE60A408-9396-2843-B269-F9663F52B105}" type="presParOf" srcId="{C256A251-DBE4-0E4F-895D-FC0AAB7B858F}" destId="{7D93A2BB-6F4A-C148-A385-AC8E531AB143}" srcOrd="1" destOrd="0" presId="urn:microsoft.com/office/officeart/2005/8/layout/vList5"/>
    <dgm:cxn modelId="{0F9B8F77-0A8E-524A-A9E5-F4045F2B9AE9}" type="presParOf" srcId="{816F1E46-F957-AC48-ACC2-56BE2C38695F}" destId="{64B3151B-0FFB-2944-85BB-8232971BC8F9}" srcOrd="7" destOrd="0" presId="urn:microsoft.com/office/officeart/2005/8/layout/vList5"/>
    <dgm:cxn modelId="{1704D293-4716-5449-9118-B30223A9D1F1}" type="presParOf" srcId="{816F1E46-F957-AC48-ACC2-56BE2C38695F}" destId="{959677CC-AAEB-DD40-814F-6FD8162F86AD}" srcOrd="8" destOrd="0" presId="urn:microsoft.com/office/officeart/2005/8/layout/vList5"/>
    <dgm:cxn modelId="{7F324CAF-2DC7-9441-ABE2-86D1F095A335}" type="presParOf" srcId="{959677CC-AAEB-DD40-814F-6FD8162F86AD}" destId="{E4111092-27BA-A949-8899-7E5928CA2F2A}" srcOrd="0" destOrd="0" presId="urn:microsoft.com/office/officeart/2005/8/layout/vList5"/>
    <dgm:cxn modelId="{E688ACC7-DCE6-734F-AA42-6B986BDE98ED}" type="presParOf" srcId="{959677CC-AAEB-DD40-814F-6FD8162F86AD}" destId="{194A0609-D992-BC40-8263-E0369DE3CD6A}" srcOrd="1" destOrd="0" presId="urn:microsoft.com/office/officeart/2005/8/layout/vList5"/>
    <dgm:cxn modelId="{976F872C-09E8-BE48-83FF-0291D9912A31}" type="presParOf" srcId="{816F1E46-F957-AC48-ACC2-56BE2C38695F}" destId="{81924322-FC4A-C64D-B5F4-CA2028052CA6}" srcOrd="9" destOrd="0" presId="urn:microsoft.com/office/officeart/2005/8/layout/vList5"/>
    <dgm:cxn modelId="{7A5BAAE2-0389-7E4C-862F-C56BD8172220}" type="presParOf" srcId="{816F1E46-F957-AC48-ACC2-56BE2C38695F}" destId="{8E4D711B-BDC1-0C44-A020-D8D20737FC68}" srcOrd="10" destOrd="0" presId="urn:microsoft.com/office/officeart/2005/8/layout/vList5"/>
    <dgm:cxn modelId="{E9815174-7947-604A-80E0-82051F634EE2}" type="presParOf" srcId="{8E4D711B-BDC1-0C44-A020-D8D20737FC68}" destId="{0E8EFB28-2556-D74E-AFAC-4F43CDF4370E}" srcOrd="0" destOrd="0" presId="urn:microsoft.com/office/officeart/2005/8/layout/vList5"/>
    <dgm:cxn modelId="{2F2AC72B-D579-484A-B57E-8F06F1B17A98}" type="presParOf" srcId="{8E4D711B-BDC1-0C44-A020-D8D20737FC68}" destId="{5BB71EBD-B6BE-994F-B779-2D22537BEF0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BEBC57-062D-484B-93DB-8EA41CD83DA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79F2F53-4B26-4222-9D87-B145592C9CCF}">
      <dgm:prSet/>
      <dgm:spPr/>
      <dgm:t>
        <a:bodyPr/>
        <a:lstStyle/>
        <a:p>
          <a:pPr>
            <a:lnSpc>
              <a:spcPct val="100000"/>
            </a:lnSpc>
          </a:pPr>
          <a:r>
            <a:rPr lang="en-GB" baseline="0"/>
            <a:t>Allows you to study the subject at a deeper level in diverse ways</a:t>
          </a:r>
          <a:endParaRPr lang="en-US"/>
        </a:p>
      </dgm:t>
    </dgm:pt>
    <dgm:pt modelId="{F2111EEF-9C5C-47AC-92E0-E34D45215614}" type="parTrans" cxnId="{69345950-28B0-42A4-8A92-FCFDF260DBE6}">
      <dgm:prSet/>
      <dgm:spPr/>
      <dgm:t>
        <a:bodyPr/>
        <a:lstStyle/>
        <a:p>
          <a:endParaRPr lang="en-US"/>
        </a:p>
      </dgm:t>
    </dgm:pt>
    <dgm:pt modelId="{4C3C3C5E-5A1E-4C0F-91F0-F007F8733C1E}" type="sibTrans" cxnId="{69345950-28B0-42A4-8A92-FCFDF260DBE6}">
      <dgm:prSet/>
      <dgm:spPr/>
      <dgm:t>
        <a:bodyPr/>
        <a:lstStyle/>
        <a:p>
          <a:endParaRPr lang="en-US"/>
        </a:p>
      </dgm:t>
    </dgm:pt>
    <dgm:pt modelId="{6CA8B7F3-364E-476D-B172-199E90AE5788}">
      <dgm:prSet/>
      <dgm:spPr/>
      <dgm:t>
        <a:bodyPr/>
        <a:lstStyle/>
        <a:p>
          <a:pPr>
            <a:lnSpc>
              <a:spcPct val="100000"/>
            </a:lnSpc>
          </a:pPr>
          <a:r>
            <a:rPr lang="en-GB" baseline="0"/>
            <a:t>Different types of routes to learning</a:t>
          </a:r>
          <a:endParaRPr lang="en-US"/>
        </a:p>
      </dgm:t>
    </dgm:pt>
    <dgm:pt modelId="{C37CCBD2-AB9F-4427-B380-80CA4A3C2AB4}" type="parTrans" cxnId="{6AB13A57-473A-49DE-BF40-FE192799171F}">
      <dgm:prSet/>
      <dgm:spPr/>
      <dgm:t>
        <a:bodyPr/>
        <a:lstStyle/>
        <a:p>
          <a:endParaRPr lang="en-US"/>
        </a:p>
      </dgm:t>
    </dgm:pt>
    <dgm:pt modelId="{AEB09E31-A15F-4560-976E-3414A92AC22F}" type="sibTrans" cxnId="{6AB13A57-473A-49DE-BF40-FE192799171F}">
      <dgm:prSet/>
      <dgm:spPr/>
      <dgm:t>
        <a:bodyPr/>
        <a:lstStyle/>
        <a:p>
          <a:endParaRPr lang="en-US"/>
        </a:p>
      </dgm:t>
    </dgm:pt>
    <dgm:pt modelId="{FA5A70A7-9D4F-4D3F-8FB1-D78FFD62B329}" type="pres">
      <dgm:prSet presAssocID="{61BEBC57-062D-484B-93DB-8EA41CD83DA3}" presName="root" presStyleCnt="0">
        <dgm:presLayoutVars>
          <dgm:dir/>
          <dgm:resizeHandles val="exact"/>
        </dgm:presLayoutVars>
      </dgm:prSet>
      <dgm:spPr/>
    </dgm:pt>
    <dgm:pt modelId="{255FE117-1FAC-4448-971F-3FAF52DCDBB6}" type="pres">
      <dgm:prSet presAssocID="{F79F2F53-4B26-4222-9D87-B145592C9CCF}" presName="compNode" presStyleCnt="0"/>
      <dgm:spPr/>
    </dgm:pt>
    <dgm:pt modelId="{4DBB7AB5-5965-4F69-A99D-B8B4DD3D916E}" type="pres">
      <dgm:prSet presAssocID="{F79F2F53-4B26-4222-9D87-B145592C9C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630AE04-C143-4B2B-B7E0-99ECBA01F682}" type="pres">
      <dgm:prSet presAssocID="{F79F2F53-4B26-4222-9D87-B145592C9CCF}" presName="spaceRect" presStyleCnt="0"/>
      <dgm:spPr/>
    </dgm:pt>
    <dgm:pt modelId="{C2254F72-6E3A-4A61-A392-F75C649CF165}" type="pres">
      <dgm:prSet presAssocID="{F79F2F53-4B26-4222-9D87-B145592C9CCF}" presName="textRect" presStyleLbl="revTx" presStyleIdx="0" presStyleCnt="2">
        <dgm:presLayoutVars>
          <dgm:chMax val="1"/>
          <dgm:chPref val="1"/>
        </dgm:presLayoutVars>
      </dgm:prSet>
      <dgm:spPr/>
    </dgm:pt>
    <dgm:pt modelId="{28806B8D-CED0-4FA3-AFE5-29C00B3E38B3}" type="pres">
      <dgm:prSet presAssocID="{4C3C3C5E-5A1E-4C0F-91F0-F007F8733C1E}" presName="sibTrans" presStyleCnt="0"/>
      <dgm:spPr/>
    </dgm:pt>
    <dgm:pt modelId="{966D9585-A040-4722-83E0-2C5A797DB32D}" type="pres">
      <dgm:prSet presAssocID="{6CA8B7F3-364E-476D-B172-199E90AE5788}" presName="compNode" presStyleCnt="0"/>
      <dgm:spPr/>
    </dgm:pt>
    <dgm:pt modelId="{5632FF4F-4DB2-482B-82BD-E19C5C940EB8}" type="pres">
      <dgm:prSet presAssocID="{6CA8B7F3-364E-476D-B172-199E90AE57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DBA617A1-F4FE-407A-B9F7-06EE4A054EF4}" type="pres">
      <dgm:prSet presAssocID="{6CA8B7F3-364E-476D-B172-199E90AE5788}" presName="spaceRect" presStyleCnt="0"/>
      <dgm:spPr/>
    </dgm:pt>
    <dgm:pt modelId="{034C8463-03E9-4FE8-A113-B70C9A63D620}" type="pres">
      <dgm:prSet presAssocID="{6CA8B7F3-364E-476D-B172-199E90AE5788}" presName="textRect" presStyleLbl="revTx" presStyleIdx="1" presStyleCnt="2">
        <dgm:presLayoutVars>
          <dgm:chMax val="1"/>
          <dgm:chPref val="1"/>
        </dgm:presLayoutVars>
      </dgm:prSet>
      <dgm:spPr/>
    </dgm:pt>
  </dgm:ptLst>
  <dgm:cxnLst>
    <dgm:cxn modelId="{3C870137-F736-434D-9486-6BE476C6CBD7}" type="presOf" srcId="{6CA8B7F3-364E-476D-B172-199E90AE5788}" destId="{034C8463-03E9-4FE8-A113-B70C9A63D620}" srcOrd="0" destOrd="0" presId="urn:microsoft.com/office/officeart/2018/2/layout/IconLabelList"/>
    <dgm:cxn modelId="{69345950-28B0-42A4-8A92-FCFDF260DBE6}" srcId="{61BEBC57-062D-484B-93DB-8EA41CD83DA3}" destId="{F79F2F53-4B26-4222-9D87-B145592C9CCF}" srcOrd="0" destOrd="0" parTransId="{F2111EEF-9C5C-47AC-92E0-E34D45215614}" sibTransId="{4C3C3C5E-5A1E-4C0F-91F0-F007F8733C1E}"/>
    <dgm:cxn modelId="{6AB13A57-473A-49DE-BF40-FE192799171F}" srcId="{61BEBC57-062D-484B-93DB-8EA41CD83DA3}" destId="{6CA8B7F3-364E-476D-B172-199E90AE5788}" srcOrd="1" destOrd="0" parTransId="{C37CCBD2-AB9F-4427-B380-80CA4A3C2AB4}" sibTransId="{AEB09E31-A15F-4560-976E-3414A92AC22F}"/>
    <dgm:cxn modelId="{817266D6-344B-4B33-AE27-364C54A478F8}" type="presOf" srcId="{F79F2F53-4B26-4222-9D87-B145592C9CCF}" destId="{C2254F72-6E3A-4A61-A392-F75C649CF165}" srcOrd="0" destOrd="0" presId="urn:microsoft.com/office/officeart/2018/2/layout/IconLabelList"/>
    <dgm:cxn modelId="{331901EA-8606-474E-9FD6-E82E7AB50195}" type="presOf" srcId="{61BEBC57-062D-484B-93DB-8EA41CD83DA3}" destId="{FA5A70A7-9D4F-4D3F-8FB1-D78FFD62B329}" srcOrd="0" destOrd="0" presId="urn:microsoft.com/office/officeart/2018/2/layout/IconLabelList"/>
    <dgm:cxn modelId="{1DD44F2E-F76E-4F10-B195-8B875C880F10}" type="presParOf" srcId="{FA5A70A7-9D4F-4D3F-8FB1-D78FFD62B329}" destId="{255FE117-1FAC-4448-971F-3FAF52DCDBB6}" srcOrd="0" destOrd="0" presId="urn:microsoft.com/office/officeart/2018/2/layout/IconLabelList"/>
    <dgm:cxn modelId="{3591F0EA-A56F-42A5-A3AC-4142D04C27BE}" type="presParOf" srcId="{255FE117-1FAC-4448-971F-3FAF52DCDBB6}" destId="{4DBB7AB5-5965-4F69-A99D-B8B4DD3D916E}" srcOrd="0" destOrd="0" presId="urn:microsoft.com/office/officeart/2018/2/layout/IconLabelList"/>
    <dgm:cxn modelId="{6FE2405C-AF6D-4658-A4EF-5761FAAA7C6A}" type="presParOf" srcId="{255FE117-1FAC-4448-971F-3FAF52DCDBB6}" destId="{E630AE04-C143-4B2B-B7E0-99ECBA01F682}" srcOrd="1" destOrd="0" presId="urn:microsoft.com/office/officeart/2018/2/layout/IconLabelList"/>
    <dgm:cxn modelId="{0036F019-0E0C-457A-BAD6-94FD828E01D4}" type="presParOf" srcId="{255FE117-1FAC-4448-971F-3FAF52DCDBB6}" destId="{C2254F72-6E3A-4A61-A392-F75C649CF165}" srcOrd="2" destOrd="0" presId="urn:microsoft.com/office/officeart/2018/2/layout/IconLabelList"/>
    <dgm:cxn modelId="{0A6478E0-6382-4FF1-99B4-E9CA651A6905}" type="presParOf" srcId="{FA5A70A7-9D4F-4D3F-8FB1-D78FFD62B329}" destId="{28806B8D-CED0-4FA3-AFE5-29C00B3E38B3}" srcOrd="1" destOrd="0" presId="urn:microsoft.com/office/officeart/2018/2/layout/IconLabelList"/>
    <dgm:cxn modelId="{A40CAD99-7553-4727-8104-9E6904F7843E}" type="presParOf" srcId="{FA5A70A7-9D4F-4D3F-8FB1-D78FFD62B329}" destId="{966D9585-A040-4722-83E0-2C5A797DB32D}" srcOrd="2" destOrd="0" presId="urn:microsoft.com/office/officeart/2018/2/layout/IconLabelList"/>
    <dgm:cxn modelId="{903C784F-54CB-4294-A42B-DCE16E9D34DF}" type="presParOf" srcId="{966D9585-A040-4722-83E0-2C5A797DB32D}" destId="{5632FF4F-4DB2-482B-82BD-E19C5C940EB8}" srcOrd="0" destOrd="0" presId="urn:microsoft.com/office/officeart/2018/2/layout/IconLabelList"/>
    <dgm:cxn modelId="{3CDD2975-3193-4FF8-B3D3-FF197F65CCF9}" type="presParOf" srcId="{966D9585-A040-4722-83E0-2C5A797DB32D}" destId="{DBA617A1-F4FE-407A-B9F7-06EE4A054EF4}" srcOrd="1" destOrd="0" presId="urn:microsoft.com/office/officeart/2018/2/layout/IconLabelList"/>
    <dgm:cxn modelId="{25794C40-B1B2-4A21-A13A-BFB40943B967}" type="presParOf" srcId="{966D9585-A040-4722-83E0-2C5A797DB32D}" destId="{034C8463-03E9-4FE8-A113-B70C9A63D62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55F4EB-BFC2-4C69-AD12-F602352C3E97}"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BD918A7E-C5B9-4051-B145-60A50C9DE186}">
      <dgm:prSet/>
      <dgm:spPr/>
      <dgm:t>
        <a:bodyPr/>
        <a:lstStyle/>
        <a:p>
          <a:r>
            <a:rPr lang="en-GB" b="1" baseline="0"/>
            <a:t>BPTC – Bar Professional Training Course</a:t>
          </a:r>
          <a:endParaRPr lang="en-US"/>
        </a:p>
      </dgm:t>
    </dgm:pt>
    <dgm:pt modelId="{6DC286BE-EFC8-424B-9A05-74DACA2A0B5A}" type="parTrans" cxnId="{5F4B8DD6-BEAA-4D48-B9FE-69C1C83A6E2E}">
      <dgm:prSet/>
      <dgm:spPr/>
      <dgm:t>
        <a:bodyPr/>
        <a:lstStyle/>
        <a:p>
          <a:endParaRPr lang="en-US"/>
        </a:p>
      </dgm:t>
    </dgm:pt>
    <dgm:pt modelId="{997B337E-CC69-410E-ABB7-83D07A78CD5D}" type="sibTrans" cxnId="{5F4B8DD6-BEAA-4D48-B9FE-69C1C83A6E2E}">
      <dgm:prSet/>
      <dgm:spPr/>
      <dgm:t>
        <a:bodyPr/>
        <a:lstStyle/>
        <a:p>
          <a:endParaRPr lang="en-US"/>
        </a:p>
      </dgm:t>
    </dgm:pt>
    <dgm:pt modelId="{2B457818-E467-4EDE-B92D-9E40DDFE7C40}">
      <dgm:prSet/>
      <dgm:spPr/>
      <dgm:t>
        <a:bodyPr/>
        <a:lstStyle/>
        <a:p>
          <a:r>
            <a:rPr lang="en-GB" b="0" i="0" baseline="0"/>
            <a:t>the qualifying postgraduate course allowing graduates to prepare and practise as barristers in England and Wales.</a:t>
          </a:r>
          <a:endParaRPr lang="en-US"/>
        </a:p>
      </dgm:t>
    </dgm:pt>
    <dgm:pt modelId="{3F18B121-E27E-497A-8880-87E21B7DEECC}" type="parTrans" cxnId="{92B4A3AF-D14F-4095-94E9-E40E7FBCDB5D}">
      <dgm:prSet/>
      <dgm:spPr/>
      <dgm:t>
        <a:bodyPr/>
        <a:lstStyle/>
        <a:p>
          <a:endParaRPr lang="en-US"/>
        </a:p>
      </dgm:t>
    </dgm:pt>
    <dgm:pt modelId="{C409D4D4-6F60-44EE-86F0-0A814E9D6058}" type="sibTrans" cxnId="{92B4A3AF-D14F-4095-94E9-E40E7FBCDB5D}">
      <dgm:prSet/>
      <dgm:spPr/>
      <dgm:t>
        <a:bodyPr/>
        <a:lstStyle/>
        <a:p>
          <a:endParaRPr lang="en-US"/>
        </a:p>
      </dgm:t>
    </dgm:pt>
    <dgm:pt modelId="{4602B1D6-B463-4F4F-85DE-2EF425F9B598}">
      <dgm:prSet/>
      <dgm:spPr/>
      <dgm:t>
        <a:bodyPr/>
        <a:lstStyle/>
        <a:p>
          <a:r>
            <a:rPr lang="en-GB" b="1" baseline="0"/>
            <a:t>SQE (replaces LPC)</a:t>
          </a:r>
          <a:endParaRPr lang="en-US"/>
        </a:p>
      </dgm:t>
    </dgm:pt>
    <dgm:pt modelId="{44DF354F-D33D-4C8D-AE2F-62E78C7F344E}" type="parTrans" cxnId="{5AA29CAD-796A-4B2F-82A8-5C854DDA5B7F}">
      <dgm:prSet/>
      <dgm:spPr/>
      <dgm:t>
        <a:bodyPr/>
        <a:lstStyle/>
        <a:p>
          <a:endParaRPr lang="en-US"/>
        </a:p>
      </dgm:t>
    </dgm:pt>
    <dgm:pt modelId="{F6AC70CE-9F98-4444-85CD-DA43EFE6D95A}" type="sibTrans" cxnId="{5AA29CAD-796A-4B2F-82A8-5C854DDA5B7F}">
      <dgm:prSet/>
      <dgm:spPr/>
      <dgm:t>
        <a:bodyPr/>
        <a:lstStyle/>
        <a:p>
          <a:endParaRPr lang="en-US"/>
        </a:p>
      </dgm:t>
    </dgm:pt>
    <dgm:pt modelId="{30683129-CC78-4E7C-9643-F26A9EEDECFD}">
      <dgm:prSet/>
      <dgm:spPr/>
      <dgm:t>
        <a:bodyPr/>
        <a:lstStyle/>
        <a:p>
          <a:r>
            <a:rPr lang="en-GB" b="0" i="0" baseline="0"/>
            <a:t>The Solicitors Qualifying Examination (SQE) is being phased in to become the new centralised way to qualify as a solicitor in England and Wales. It will eventually replace the Legal Practice Course (LPC) route to practice (have to be enrolled on law degree by Sept 2021)</a:t>
          </a:r>
          <a:endParaRPr lang="en-US"/>
        </a:p>
      </dgm:t>
    </dgm:pt>
    <dgm:pt modelId="{89907D22-27C3-470F-95A3-FEAEC2CD4F94}" type="parTrans" cxnId="{DC3F8546-AC20-439D-875B-0866AE9CDE83}">
      <dgm:prSet/>
      <dgm:spPr/>
      <dgm:t>
        <a:bodyPr/>
        <a:lstStyle/>
        <a:p>
          <a:endParaRPr lang="en-US"/>
        </a:p>
      </dgm:t>
    </dgm:pt>
    <dgm:pt modelId="{96B9DB36-4D9C-48C4-A997-28F8842D204B}" type="sibTrans" cxnId="{DC3F8546-AC20-439D-875B-0866AE9CDE83}">
      <dgm:prSet/>
      <dgm:spPr/>
      <dgm:t>
        <a:bodyPr/>
        <a:lstStyle/>
        <a:p>
          <a:endParaRPr lang="en-US"/>
        </a:p>
      </dgm:t>
    </dgm:pt>
    <dgm:pt modelId="{B309A064-17AB-4EEB-BD69-FC1FC1AEF8D2}">
      <dgm:prSet/>
      <dgm:spPr/>
      <dgm:t>
        <a:bodyPr/>
        <a:lstStyle/>
        <a:p>
          <a:r>
            <a:rPr lang="en-GB" b="1" baseline="0"/>
            <a:t>LLM Legal Practice</a:t>
          </a:r>
          <a:endParaRPr lang="en-US"/>
        </a:p>
      </dgm:t>
    </dgm:pt>
    <dgm:pt modelId="{E38213E3-E3D3-45DD-83DF-153D16E7E16E}" type="parTrans" cxnId="{13FA89E3-0083-4C09-8960-94465CFC7AF1}">
      <dgm:prSet/>
      <dgm:spPr/>
      <dgm:t>
        <a:bodyPr/>
        <a:lstStyle/>
        <a:p>
          <a:endParaRPr lang="en-US"/>
        </a:p>
      </dgm:t>
    </dgm:pt>
    <dgm:pt modelId="{A8D92878-EE6C-4867-A4E9-033BAE26D5F4}" type="sibTrans" cxnId="{13FA89E3-0083-4C09-8960-94465CFC7AF1}">
      <dgm:prSet/>
      <dgm:spPr/>
      <dgm:t>
        <a:bodyPr/>
        <a:lstStyle/>
        <a:p>
          <a:endParaRPr lang="en-US"/>
        </a:p>
      </dgm:t>
    </dgm:pt>
    <dgm:pt modelId="{A8179F4D-1A32-4C9E-8DC9-C22BADF3D1AE}">
      <dgm:prSet/>
      <dgm:spPr/>
      <dgm:t>
        <a:bodyPr/>
        <a:lstStyle/>
        <a:p>
          <a:r>
            <a:rPr lang="en-GB" baseline="0"/>
            <a:t>SQE (LPC) + dissertation</a:t>
          </a:r>
          <a:endParaRPr lang="en-US"/>
        </a:p>
      </dgm:t>
    </dgm:pt>
    <dgm:pt modelId="{B97228BF-8FEA-46ED-83E8-433048846391}" type="parTrans" cxnId="{3D9E9160-C16D-4645-89B5-45386F3CC5D4}">
      <dgm:prSet/>
      <dgm:spPr/>
      <dgm:t>
        <a:bodyPr/>
        <a:lstStyle/>
        <a:p>
          <a:endParaRPr lang="en-US"/>
        </a:p>
      </dgm:t>
    </dgm:pt>
    <dgm:pt modelId="{8923F779-F1A4-4F7C-91CF-AE551FBF306A}" type="sibTrans" cxnId="{3D9E9160-C16D-4645-89B5-45386F3CC5D4}">
      <dgm:prSet/>
      <dgm:spPr/>
      <dgm:t>
        <a:bodyPr/>
        <a:lstStyle/>
        <a:p>
          <a:endParaRPr lang="en-US"/>
        </a:p>
      </dgm:t>
    </dgm:pt>
    <dgm:pt modelId="{D4858D9A-71C3-1849-9E83-16C4CA37E4C4}" type="pres">
      <dgm:prSet presAssocID="{1655F4EB-BFC2-4C69-AD12-F602352C3E97}" presName="Name0" presStyleCnt="0">
        <dgm:presLayoutVars>
          <dgm:dir/>
          <dgm:animLvl val="lvl"/>
          <dgm:resizeHandles val="exact"/>
        </dgm:presLayoutVars>
      </dgm:prSet>
      <dgm:spPr/>
    </dgm:pt>
    <dgm:pt modelId="{40FA9B82-3A09-2A44-8DD5-71D79D190595}" type="pres">
      <dgm:prSet presAssocID="{BD918A7E-C5B9-4051-B145-60A50C9DE186}" presName="linNode" presStyleCnt="0"/>
      <dgm:spPr/>
    </dgm:pt>
    <dgm:pt modelId="{DE4C53AA-924C-5040-B9C9-87987EAEF17B}" type="pres">
      <dgm:prSet presAssocID="{BD918A7E-C5B9-4051-B145-60A50C9DE186}" presName="parentText" presStyleLbl="node1" presStyleIdx="0" presStyleCnt="3">
        <dgm:presLayoutVars>
          <dgm:chMax val="1"/>
          <dgm:bulletEnabled val="1"/>
        </dgm:presLayoutVars>
      </dgm:prSet>
      <dgm:spPr/>
    </dgm:pt>
    <dgm:pt modelId="{0A02CB0E-B0D7-EA42-8836-198CE7EF40A2}" type="pres">
      <dgm:prSet presAssocID="{BD918A7E-C5B9-4051-B145-60A50C9DE186}" presName="descendantText" presStyleLbl="alignAccFollowNode1" presStyleIdx="0" presStyleCnt="3">
        <dgm:presLayoutVars>
          <dgm:bulletEnabled val="1"/>
        </dgm:presLayoutVars>
      </dgm:prSet>
      <dgm:spPr/>
    </dgm:pt>
    <dgm:pt modelId="{0DA1C89F-09EF-4949-B42A-933006865F2B}" type="pres">
      <dgm:prSet presAssocID="{997B337E-CC69-410E-ABB7-83D07A78CD5D}" presName="sp" presStyleCnt="0"/>
      <dgm:spPr/>
    </dgm:pt>
    <dgm:pt modelId="{DABA7C0D-81C3-E940-99CC-7ACC4797B421}" type="pres">
      <dgm:prSet presAssocID="{4602B1D6-B463-4F4F-85DE-2EF425F9B598}" presName="linNode" presStyleCnt="0"/>
      <dgm:spPr/>
    </dgm:pt>
    <dgm:pt modelId="{6590E0C0-CD0A-0A4B-9D0E-2A4B876ED8DA}" type="pres">
      <dgm:prSet presAssocID="{4602B1D6-B463-4F4F-85DE-2EF425F9B598}" presName="parentText" presStyleLbl="node1" presStyleIdx="1" presStyleCnt="3">
        <dgm:presLayoutVars>
          <dgm:chMax val="1"/>
          <dgm:bulletEnabled val="1"/>
        </dgm:presLayoutVars>
      </dgm:prSet>
      <dgm:spPr/>
    </dgm:pt>
    <dgm:pt modelId="{C0EA257C-B203-0A42-964A-3F248E2C03C4}" type="pres">
      <dgm:prSet presAssocID="{4602B1D6-B463-4F4F-85DE-2EF425F9B598}" presName="descendantText" presStyleLbl="alignAccFollowNode1" presStyleIdx="1" presStyleCnt="3">
        <dgm:presLayoutVars>
          <dgm:bulletEnabled val="1"/>
        </dgm:presLayoutVars>
      </dgm:prSet>
      <dgm:spPr/>
    </dgm:pt>
    <dgm:pt modelId="{57C6B4FC-15FC-0044-BD02-882AA71B742C}" type="pres">
      <dgm:prSet presAssocID="{F6AC70CE-9F98-4444-85CD-DA43EFE6D95A}" presName="sp" presStyleCnt="0"/>
      <dgm:spPr/>
    </dgm:pt>
    <dgm:pt modelId="{A53C3B38-E46C-884E-BFC0-B6705834B034}" type="pres">
      <dgm:prSet presAssocID="{B309A064-17AB-4EEB-BD69-FC1FC1AEF8D2}" presName="linNode" presStyleCnt="0"/>
      <dgm:spPr/>
    </dgm:pt>
    <dgm:pt modelId="{6CA9F4C9-8B20-284C-B474-2DF82C4FC015}" type="pres">
      <dgm:prSet presAssocID="{B309A064-17AB-4EEB-BD69-FC1FC1AEF8D2}" presName="parentText" presStyleLbl="node1" presStyleIdx="2" presStyleCnt="3">
        <dgm:presLayoutVars>
          <dgm:chMax val="1"/>
          <dgm:bulletEnabled val="1"/>
        </dgm:presLayoutVars>
      </dgm:prSet>
      <dgm:spPr/>
    </dgm:pt>
    <dgm:pt modelId="{5AE69CC2-19F0-B842-B4D5-8F51472331B2}" type="pres">
      <dgm:prSet presAssocID="{B309A064-17AB-4EEB-BD69-FC1FC1AEF8D2}" presName="descendantText" presStyleLbl="alignAccFollowNode1" presStyleIdx="2" presStyleCnt="3">
        <dgm:presLayoutVars>
          <dgm:bulletEnabled val="1"/>
        </dgm:presLayoutVars>
      </dgm:prSet>
      <dgm:spPr/>
    </dgm:pt>
  </dgm:ptLst>
  <dgm:cxnLst>
    <dgm:cxn modelId="{01D76436-EC45-7541-AA7A-63EA86121BC8}" type="presOf" srcId="{BD918A7E-C5B9-4051-B145-60A50C9DE186}" destId="{DE4C53AA-924C-5040-B9C9-87987EAEF17B}" srcOrd="0" destOrd="0" presId="urn:microsoft.com/office/officeart/2005/8/layout/vList5"/>
    <dgm:cxn modelId="{D75F343B-7153-CC4A-A274-30789DA2FE70}" type="presOf" srcId="{30683129-CC78-4E7C-9643-F26A9EEDECFD}" destId="{C0EA257C-B203-0A42-964A-3F248E2C03C4}" srcOrd="0" destOrd="0" presId="urn:microsoft.com/office/officeart/2005/8/layout/vList5"/>
    <dgm:cxn modelId="{3D9E9160-C16D-4645-89B5-45386F3CC5D4}" srcId="{B309A064-17AB-4EEB-BD69-FC1FC1AEF8D2}" destId="{A8179F4D-1A32-4C9E-8DC9-C22BADF3D1AE}" srcOrd="0" destOrd="0" parTransId="{B97228BF-8FEA-46ED-83E8-433048846391}" sibTransId="{8923F779-F1A4-4F7C-91CF-AE551FBF306A}"/>
    <dgm:cxn modelId="{DC3F8546-AC20-439D-875B-0866AE9CDE83}" srcId="{4602B1D6-B463-4F4F-85DE-2EF425F9B598}" destId="{30683129-CC78-4E7C-9643-F26A9EEDECFD}" srcOrd="0" destOrd="0" parTransId="{89907D22-27C3-470F-95A3-FEAEC2CD4F94}" sibTransId="{96B9DB36-4D9C-48C4-A997-28F8842D204B}"/>
    <dgm:cxn modelId="{8F403F6B-890B-E84F-9072-2ACA037486E7}" type="presOf" srcId="{1655F4EB-BFC2-4C69-AD12-F602352C3E97}" destId="{D4858D9A-71C3-1849-9E83-16C4CA37E4C4}" srcOrd="0" destOrd="0" presId="urn:microsoft.com/office/officeart/2005/8/layout/vList5"/>
    <dgm:cxn modelId="{39A0B453-9713-0C41-BFA3-FD47D2DC02FA}" type="presOf" srcId="{A8179F4D-1A32-4C9E-8DC9-C22BADF3D1AE}" destId="{5AE69CC2-19F0-B842-B4D5-8F51472331B2}" srcOrd="0" destOrd="0" presId="urn:microsoft.com/office/officeart/2005/8/layout/vList5"/>
    <dgm:cxn modelId="{67CCA581-2445-4247-BE63-DF43A018AAE6}" type="presOf" srcId="{B309A064-17AB-4EEB-BD69-FC1FC1AEF8D2}" destId="{6CA9F4C9-8B20-284C-B474-2DF82C4FC015}" srcOrd="0" destOrd="0" presId="urn:microsoft.com/office/officeart/2005/8/layout/vList5"/>
    <dgm:cxn modelId="{50D90483-727F-824B-8F0A-0FE5ACFE7428}" type="presOf" srcId="{2B457818-E467-4EDE-B92D-9E40DDFE7C40}" destId="{0A02CB0E-B0D7-EA42-8836-198CE7EF40A2}" srcOrd="0" destOrd="0" presId="urn:microsoft.com/office/officeart/2005/8/layout/vList5"/>
    <dgm:cxn modelId="{5AA29CAD-796A-4B2F-82A8-5C854DDA5B7F}" srcId="{1655F4EB-BFC2-4C69-AD12-F602352C3E97}" destId="{4602B1D6-B463-4F4F-85DE-2EF425F9B598}" srcOrd="1" destOrd="0" parTransId="{44DF354F-D33D-4C8D-AE2F-62E78C7F344E}" sibTransId="{F6AC70CE-9F98-4444-85CD-DA43EFE6D95A}"/>
    <dgm:cxn modelId="{92B4A3AF-D14F-4095-94E9-E40E7FBCDB5D}" srcId="{BD918A7E-C5B9-4051-B145-60A50C9DE186}" destId="{2B457818-E467-4EDE-B92D-9E40DDFE7C40}" srcOrd="0" destOrd="0" parTransId="{3F18B121-E27E-497A-8880-87E21B7DEECC}" sibTransId="{C409D4D4-6F60-44EE-86F0-0A814E9D6058}"/>
    <dgm:cxn modelId="{022629C4-3E65-D549-A918-5234B1B852F8}" type="presOf" srcId="{4602B1D6-B463-4F4F-85DE-2EF425F9B598}" destId="{6590E0C0-CD0A-0A4B-9D0E-2A4B876ED8DA}" srcOrd="0" destOrd="0" presId="urn:microsoft.com/office/officeart/2005/8/layout/vList5"/>
    <dgm:cxn modelId="{5F4B8DD6-BEAA-4D48-B9FE-69C1C83A6E2E}" srcId="{1655F4EB-BFC2-4C69-AD12-F602352C3E97}" destId="{BD918A7E-C5B9-4051-B145-60A50C9DE186}" srcOrd="0" destOrd="0" parTransId="{6DC286BE-EFC8-424B-9A05-74DACA2A0B5A}" sibTransId="{997B337E-CC69-410E-ABB7-83D07A78CD5D}"/>
    <dgm:cxn modelId="{13FA89E3-0083-4C09-8960-94465CFC7AF1}" srcId="{1655F4EB-BFC2-4C69-AD12-F602352C3E97}" destId="{B309A064-17AB-4EEB-BD69-FC1FC1AEF8D2}" srcOrd="2" destOrd="0" parTransId="{E38213E3-E3D3-45DD-83DF-153D16E7E16E}" sibTransId="{A8D92878-EE6C-4867-A4E9-033BAE26D5F4}"/>
    <dgm:cxn modelId="{91B57BE1-5CFF-B04A-AD3B-59C60C8524F3}" type="presParOf" srcId="{D4858D9A-71C3-1849-9E83-16C4CA37E4C4}" destId="{40FA9B82-3A09-2A44-8DD5-71D79D190595}" srcOrd="0" destOrd="0" presId="urn:microsoft.com/office/officeart/2005/8/layout/vList5"/>
    <dgm:cxn modelId="{0BD07AC4-02EC-E94E-8E56-94B683254AD8}" type="presParOf" srcId="{40FA9B82-3A09-2A44-8DD5-71D79D190595}" destId="{DE4C53AA-924C-5040-B9C9-87987EAEF17B}" srcOrd="0" destOrd="0" presId="urn:microsoft.com/office/officeart/2005/8/layout/vList5"/>
    <dgm:cxn modelId="{9B13C281-FA69-1344-AAF7-CEDD92E71D52}" type="presParOf" srcId="{40FA9B82-3A09-2A44-8DD5-71D79D190595}" destId="{0A02CB0E-B0D7-EA42-8836-198CE7EF40A2}" srcOrd="1" destOrd="0" presId="urn:microsoft.com/office/officeart/2005/8/layout/vList5"/>
    <dgm:cxn modelId="{47EAFAF9-CDC1-554B-B39E-37C22805A209}" type="presParOf" srcId="{D4858D9A-71C3-1849-9E83-16C4CA37E4C4}" destId="{0DA1C89F-09EF-4949-B42A-933006865F2B}" srcOrd="1" destOrd="0" presId="urn:microsoft.com/office/officeart/2005/8/layout/vList5"/>
    <dgm:cxn modelId="{157CA06E-59CA-A446-BC00-F7F44BC0A042}" type="presParOf" srcId="{D4858D9A-71C3-1849-9E83-16C4CA37E4C4}" destId="{DABA7C0D-81C3-E940-99CC-7ACC4797B421}" srcOrd="2" destOrd="0" presId="urn:microsoft.com/office/officeart/2005/8/layout/vList5"/>
    <dgm:cxn modelId="{3954E70D-D8EC-284B-B45B-27980E1EDEEC}" type="presParOf" srcId="{DABA7C0D-81C3-E940-99CC-7ACC4797B421}" destId="{6590E0C0-CD0A-0A4B-9D0E-2A4B876ED8DA}" srcOrd="0" destOrd="0" presId="urn:microsoft.com/office/officeart/2005/8/layout/vList5"/>
    <dgm:cxn modelId="{A961EFCB-5CFF-F94A-8608-1DB3D541E0FE}" type="presParOf" srcId="{DABA7C0D-81C3-E940-99CC-7ACC4797B421}" destId="{C0EA257C-B203-0A42-964A-3F248E2C03C4}" srcOrd="1" destOrd="0" presId="urn:microsoft.com/office/officeart/2005/8/layout/vList5"/>
    <dgm:cxn modelId="{32D3C9ED-7D01-1F46-A236-6AF2ED550649}" type="presParOf" srcId="{D4858D9A-71C3-1849-9E83-16C4CA37E4C4}" destId="{57C6B4FC-15FC-0044-BD02-882AA71B742C}" srcOrd="3" destOrd="0" presId="urn:microsoft.com/office/officeart/2005/8/layout/vList5"/>
    <dgm:cxn modelId="{D4335252-F327-FF46-920B-E6F9BE00BC96}" type="presParOf" srcId="{D4858D9A-71C3-1849-9E83-16C4CA37E4C4}" destId="{A53C3B38-E46C-884E-BFC0-B6705834B034}" srcOrd="4" destOrd="0" presId="urn:microsoft.com/office/officeart/2005/8/layout/vList5"/>
    <dgm:cxn modelId="{0159B38E-953C-404C-A158-0EF7015FD30E}" type="presParOf" srcId="{A53C3B38-E46C-884E-BFC0-B6705834B034}" destId="{6CA9F4C9-8B20-284C-B474-2DF82C4FC015}" srcOrd="0" destOrd="0" presId="urn:microsoft.com/office/officeart/2005/8/layout/vList5"/>
    <dgm:cxn modelId="{0C17B59A-1A8A-814C-B103-8C1D28C0720D}" type="presParOf" srcId="{A53C3B38-E46C-884E-BFC0-B6705834B034}" destId="{5AE69CC2-19F0-B842-B4D5-8F51472331B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D9614F-A66E-4F49-A9D3-CE3818A76EB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AB5601-076F-499B-8384-9CB2BA2305F5}">
      <dgm:prSet/>
      <dgm:spPr/>
      <dgm:t>
        <a:bodyPr/>
        <a:lstStyle/>
        <a:p>
          <a:r>
            <a:rPr lang="en-GB" baseline="0"/>
            <a:t>1yr FT / 2yrs PT</a:t>
          </a:r>
          <a:endParaRPr lang="en-US"/>
        </a:p>
      </dgm:t>
    </dgm:pt>
    <dgm:pt modelId="{54804969-553D-467C-9367-0941F1F6C441}" type="parTrans" cxnId="{AB2A638A-E75C-4BD2-B118-4F03EABAE8D9}">
      <dgm:prSet/>
      <dgm:spPr/>
      <dgm:t>
        <a:bodyPr/>
        <a:lstStyle/>
        <a:p>
          <a:endParaRPr lang="en-US"/>
        </a:p>
      </dgm:t>
    </dgm:pt>
    <dgm:pt modelId="{99D7427F-59D5-4E1E-8E93-BFFBC1F580CB}" type="sibTrans" cxnId="{AB2A638A-E75C-4BD2-B118-4F03EABAE8D9}">
      <dgm:prSet/>
      <dgm:spPr/>
      <dgm:t>
        <a:bodyPr/>
        <a:lstStyle/>
        <a:p>
          <a:endParaRPr lang="en-US"/>
        </a:p>
      </dgm:t>
    </dgm:pt>
    <dgm:pt modelId="{04D5F750-E8A5-4A05-9065-4EE75D8D3F5D}">
      <dgm:prSet/>
      <dgm:spPr/>
      <dgm:t>
        <a:bodyPr/>
        <a:lstStyle/>
        <a:p>
          <a:r>
            <a:rPr lang="en-GB" b="0" i="0" baseline="0"/>
            <a:t>Framework allows you time and intellectual space to work in your chosen field, and to refine and develop this initial phase of the project for future doctoral work.</a:t>
          </a:r>
          <a:endParaRPr lang="en-US"/>
        </a:p>
      </dgm:t>
    </dgm:pt>
    <dgm:pt modelId="{BC375AED-BA98-4E86-88E9-40E74CB299C4}" type="parTrans" cxnId="{56A79850-43F2-423D-A01C-AAB7F1C050CE}">
      <dgm:prSet/>
      <dgm:spPr/>
      <dgm:t>
        <a:bodyPr/>
        <a:lstStyle/>
        <a:p>
          <a:endParaRPr lang="en-US"/>
        </a:p>
      </dgm:t>
    </dgm:pt>
    <dgm:pt modelId="{030235C2-DB41-441B-9393-770230F24450}" type="sibTrans" cxnId="{56A79850-43F2-423D-A01C-AAB7F1C050CE}">
      <dgm:prSet/>
      <dgm:spPr/>
      <dgm:t>
        <a:bodyPr/>
        <a:lstStyle/>
        <a:p>
          <a:endParaRPr lang="en-US"/>
        </a:p>
      </dgm:t>
    </dgm:pt>
    <dgm:pt modelId="{5993494C-22CA-4E96-B68C-6DED56EFFEFB}">
      <dgm:prSet/>
      <dgm:spPr/>
      <dgm:t>
        <a:bodyPr/>
        <a:lstStyle/>
        <a:p>
          <a:r>
            <a:rPr lang="en-GB" b="0" i="0" baseline="0"/>
            <a:t>The programme does not have formal coursework elements, other than initial training seminars alongside PhD students.</a:t>
          </a:r>
          <a:endParaRPr lang="en-US"/>
        </a:p>
      </dgm:t>
    </dgm:pt>
    <dgm:pt modelId="{C3DC3A6B-CD90-4DEF-BA9D-D67622006FB7}" type="parTrans" cxnId="{34670EFD-C932-4E6C-9F61-185B7C7C23B9}">
      <dgm:prSet/>
      <dgm:spPr/>
      <dgm:t>
        <a:bodyPr/>
        <a:lstStyle/>
        <a:p>
          <a:endParaRPr lang="en-US"/>
        </a:p>
      </dgm:t>
    </dgm:pt>
    <dgm:pt modelId="{C73D61E8-EBE8-4BAF-A79A-853A44E05C9F}" type="sibTrans" cxnId="{34670EFD-C932-4E6C-9F61-185B7C7C23B9}">
      <dgm:prSet/>
      <dgm:spPr/>
      <dgm:t>
        <a:bodyPr/>
        <a:lstStyle/>
        <a:p>
          <a:endParaRPr lang="en-US"/>
        </a:p>
      </dgm:t>
    </dgm:pt>
    <dgm:pt modelId="{1085C9E6-A940-474C-9A47-EB4FB6872710}">
      <dgm:prSet/>
      <dgm:spPr/>
      <dgm:t>
        <a:bodyPr/>
        <a:lstStyle/>
        <a:p>
          <a:r>
            <a:rPr lang="en-GB" b="0" i="0" baseline="0"/>
            <a:t>This makes the LLM by Research a particularly attractive option for those wishing to undertake postgraduate research on a part-time basis</a:t>
          </a:r>
          <a:endParaRPr lang="en-US"/>
        </a:p>
      </dgm:t>
    </dgm:pt>
    <dgm:pt modelId="{37A856C9-CA2B-4F48-B7B5-7D468C9C36AF}" type="parTrans" cxnId="{68E30D37-6B87-4AF9-A9F9-3A6AC16748E6}">
      <dgm:prSet/>
      <dgm:spPr/>
      <dgm:t>
        <a:bodyPr/>
        <a:lstStyle/>
        <a:p>
          <a:endParaRPr lang="en-US"/>
        </a:p>
      </dgm:t>
    </dgm:pt>
    <dgm:pt modelId="{0278C2FB-5EEA-486B-BB67-7953F0C3DD8F}" type="sibTrans" cxnId="{68E30D37-6B87-4AF9-A9F9-3A6AC16748E6}">
      <dgm:prSet/>
      <dgm:spPr/>
      <dgm:t>
        <a:bodyPr/>
        <a:lstStyle/>
        <a:p>
          <a:endParaRPr lang="en-US"/>
        </a:p>
      </dgm:t>
    </dgm:pt>
    <dgm:pt modelId="{7EF77AB7-ED21-6E4C-ADD6-209B57084131}" type="pres">
      <dgm:prSet presAssocID="{56D9614F-A66E-4F49-A9D3-CE3818A76EB1}" presName="diagram" presStyleCnt="0">
        <dgm:presLayoutVars>
          <dgm:dir/>
          <dgm:resizeHandles val="exact"/>
        </dgm:presLayoutVars>
      </dgm:prSet>
      <dgm:spPr/>
    </dgm:pt>
    <dgm:pt modelId="{7FC4EB20-84D2-FA47-B8C7-0BC20C0A11BD}" type="pres">
      <dgm:prSet presAssocID="{EBAB5601-076F-499B-8384-9CB2BA2305F5}" presName="node" presStyleLbl="node1" presStyleIdx="0" presStyleCnt="4">
        <dgm:presLayoutVars>
          <dgm:bulletEnabled val="1"/>
        </dgm:presLayoutVars>
      </dgm:prSet>
      <dgm:spPr/>
    </dgm:pt>
    <dgm:pt modelId="{196F809B-8CBA-4649-8AAA-58EC95597CBF}" type="pres">
      <dgm:prSet presAssocID="{99D7427F-59D5-4E1E-8E93-BFFBC1F580CB}" presName="sibTrans" presStyleCnt="0"/>
      <dgm:spPr/>
    </dgm:pt>
    <dgm:pt modelId="{C33ADFAB-A090-9848-A1C6-C38DE9BFE8EB}" type="pres">
      <dgm:prSet presAssocID="{04D5F750-E8A5-4A05-9065-4EE75D8D3F5D}" presName="node" presStyleLbl="node1" presStyleIdx="1" presStyleCnt="4">
        <dgm:presLayoutVars>
          <dgm:bulletEnabled val="1"/>
        </dgm:presLayoutVars>
      </dgm:prSet>
      <dgm:spPr/>
    </dgm:pt>
    <dgm:pt modelId="{7865602A-64EA-D246-B5E6-C2F2A0E934A0}" type="pres">
      <dgm:prSet presAssocID="{030235C2-DB41-441B-9393-770230F24450}" presName="sibTrans" presStyleCnt="0"/>
      <dgm:spPr/>
    </dgm:pt>
    <dgm:pt modelId="{4C517A06-8E73-0E42-8DCB-3EC0ED0FC905}" type="pres">
      <dgm:prSet presAssocID="{5993494C-22CA-4E96-B68C-6DED56EFFEFB}" presName="node" presStyleLbl="node1" presStyleIdx="2" presStyleCnt="4">
        <dgm:presLayoutVars>
          <dgm:bulletEnabled val="1"/>
        </dgm:presLayoutVars>
      </dgm:prSet>
      <dgm:spPr/>
    </dgm:pt>
    <dgm:pt modelId="{2DFBB73B-74CE-1A49-8724-7DEDD83FAEBE}" type="pres">
      <dgm:prSet presAssocID="{C73D61E8-EBE8-4BAF-A79A-853A44E05C9F}" presName="sibTrans" presStyleCnt="0"/>
      <dgm:spPr/>
    </dgm:pt>
    <dgm:pt modelId="{90336AC9-8F9D-3346-A184-73799C130F34}" type="pres">
      <dgm:prSet presAssocID="{1085C9E6-A940-474C-9A47-EB4FB6872710}" presName="node" presStyleLbl="node1" presStyleIdx="3" presStyleCnt="4">
        <dgm:presLayoutVars>
          <dgm:bulletEnabled val="1"/>
        </dgm:presLayoutVars>
      </dgm:prSet>
      <dgm:spPr/>
    </dgm:pt>
  </dgm:ptLst>
  <dgm:cxnLst>
    <dgm:cxn modelId="{9224E306-F432-B847-AA10-07F23A24B6E5}" type="presOf" srcId="{1085C9E6-A940-474C-9A47-EB4FB6872710}" destId="{90336AC9-8F9D-3346-A184-73799C130F34}" srcOrd="0" destOrd="0" presId="urn:microsoft.com/office/officeart/2005/8/layout/default"/>
    <dgm:cxn modelId="{A9D96F0C-464E-C54C-8799-7B2D695ED8DA}" type="presOf" srcId="{04D5F750-E8A5-4A05-9065-4EE75D8D3F5D}" destId="{C33ADFAB-A090-9848-A1C6-C38DE9BFE8EB}" srcOrd="0" destOrd="0" presId="urn:microsoft.com/office/officeart/2005/8/layout/default"/>
    <dgm:cxn modelId="{68E30D37-6B87-4AF9-A9F9-3A6AC16748E6}" srcId="{56D9614F-A66E-4F49-A9D3-CE3818A76EB1}" destId="{1085C9E6-A940-474C-9A47-EB4FB6872710}" srcOrd="3" destOrd="0" parTransId="{37A856C9-CA2B-4F48-B7B5-7D468C9C36AF}" sibTransId="{0278C2FB-5EEA-486B-BB67-7953F0C3DD8F}"/>
    <dgm:cxn modelId="{56A79850-43F2-423D-A01C-AAB7F1C050CE}" srcId="{56D9614F-A66E-4F49-A9D3-CE3818A76EB1}" destId="{04D5F750-E8A5-4A05-9065-4EE75D8D3F5D}" srcOrd="1" destOrd="0" parTransId="{BC375AED-BA98-4E86-88E9-40E74CB299C4}" sibTransId="{030235C2-DB41-441B-9393-770230F24450}"/>
    <dgm:cxn modelId="{AB2A638A-E75C-4BD2-B118-4F03EABAE8D9}" srcId="{56D9614F-A66E-4F49-A9D3-CE3818A76EB1}" destId="{EBAB5601-076F-499B-8384-9CB2BA2305F5}" srcOrd="0" destOrd="0" parTransId="{54804969-553D-467C-9367-0941F1F6C441}" sibTransId="{99D7427F-59D5-4E1E-8E93-BFFBC1F580CB}"/>
    <dgm:cxn modelId="{96F540A8-35FC-5741-9CC2-E122BA15D24F}" type="presOf" srcId="{EBAB5601-076F-499B-8384-9CB2BA2305F5}" destId="{7FC4EB20-84D2-FA47-B8C7-0BC20C0A11BD}" srcOrd="0" destOrd="0" presId="urn:microsoft.com/office/officeart/2005/8/layout/default"/>
    <dgm:cxn modelId="{AD32C9AD-CF14-384B-9608-ED8968A6C4A6}" type="presOf" srcId="{5993494C-22CA-4E96-B68C-6DED56EFFEFB}" destId="{4C517A06-8E73-0E42-8DCB-3EC0ED0FC905}" srcOrd="0" destOrd="0" presId="urn:microsoft.com/office/officeart/2005/8/layout/default"/>
    <dgm:cxn modelId="{AFFD78F6-DC19-E94F-9D47-A6A3AA3AA428}" type="presOf" srcId="{56D9614F-A66E-4F49-A9D3-CE3818A76EB1}" destId="{7EF77AB7-ED21-6E4C-ADD6-209B57084131}" srcOrd="0" destOrd="0" presId="urn:microsoft.com/office/officeart/2005/8/layout/default"/>
    <dgm:cxn modelId="{34670EFD-C932-4E6C-9F61-185B7C7C23B9}" srcId="{56D9614F-A66E-4F49-A9D3-CE3818A76EB1}" destId="{5993494C-22CA-4E96-B68C-6DED56EFFEFB}" srcOrd="2" destOrd="0" parTransId="{C3DC3A6B-CD90-4DEF-BA9D-D67622006FB7}" sibTransId="{C73D61E8-EBE8-4BAF-A79A-853A44E05C9F}"/>
    <dgm:cxn modelId="{C8330709-296F-4E4C-BB2C-0916EAC8E8C1}" type="presParOf" srcId="{7EF77AB7-ED21-6E4C-ADD6-209B57084131}" destId="{7FC4EB20-84D2-FA47-B8C7-0BC20C0A11BD}" srcOrd="0" destOrd="0" presId="urn:microsoft.com/office/officeart/2005/8/layout/default"/>
    <dgm:cxn modelId="{63C216C7-B0EE-C346-A1D3-697490773E82}" type="presParOf" srcId="{7EF77AB7-ED21-6E4C-ADD6-209B57084131}" destId="{196F809B-8CBA-4649-8AAA-58EC95597CBF}" srcOrd="1" destOrd="0" presId="urn:microsoft.com/office/officeart/2005/8/layout/default"/>
    <dgm:cxn modelId="{BABC787F-AD49-FF49-B3A0-B675AA360779}" type="presParOf" srcId="{7EF77AB7-ED21-6E4C-ADD6-209B57084131}" destId="{C33ADFAB-A090-9848-A1C6-C38DE9BFE8EB}" srcOrd="2" destOrd="0" presId="urn:microsoft.com/office/officeart/2005/8/layout/default"/>
    <dgm:cxn modelId="{9C999268-B4FB-3542-8A82-A918CECFEB03}" type="presParOf" srcId="{7EF77AB7-ED21-6E4C-ADD6-209B57084131}" destId="{7865602A-64EA-D246-B5E6-C2F2A0E934A0}" srcOrd="3" destOrd="0" presId="urn:microsoft.com/office/officeart/2005/8/layout/default"/>
    <dgm:cxn modelId="{3E77C3FB-37A9-2340-B8B3-B1122169E894}" type="presParOf" srcId="{7EF77AB7-ED21-6E4C-ADD6-209B57084131}" destId="{4C517A06-8E73-0E42-8DCB-3EC0ED0FC905}" srcOrd="4" destOrd="0" presId="urn:microsoft.com/office/officeart/2005/8/layout/default"/>
    <dgm:cxn modelId="{A741F960-CAFA-0748-99AC-693848078FDD}" type="presParOf" srcId="{7EF77AB7-ED21-6E4C-ADD6-209B57084131}" destId="{2DFBB73B-74CE-1A49-8724-7DEDD83FAEBE}" srcOrd="5" destOrd="0" presId="urn:microsoft.com/office/officeart/2005/8/layout/default"/>
    <dgm:cxn modelId="{AB80EFC3-6D21-5B4E-92A7-647F0E767804}" type="presParOf" srcId="{7EF77AB7-ED21-6E4C-ADD6-209B57084131}" destId="{90336AC9-8F9D-3346-A184-73799C130F3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DC0164-A77A-4471-9A0C-3A0239766E70}"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7EBF6DBA-E766-4A46-9CE9-6F41332E0445}">
      <dgm:prSet/>
      <dgm:spPr/>
      <dgm:t>
        <a:bodyPr/>
        <a:lstStyle/>
        <a:p>
          <a:r>
            <a:rPr lang="en-GB"/>
            <a:t>LLM (Taught)</a:t>
          </a:r>
          <a:endParaRPr lang="en-US"/>
        </a:p>
      </dgm:t>
    </dgm:pt>
    <dgm:pt modelId="{D92140E3-E3D5-4144-91AC-CAC50B99B99F}" type="parTrans" cxnId="{75552822-7970-4BF9-936D-95F5C75D6BBD}">
      <dgm:prSet/>
      <dgm:spPr/>
      <dgm:t>
        <a:bodyPr/>
        <a:lstStyle/>
        <a:p>
          <a:endParaRPr lang="en-US"/>
        </a:p>
      </dgm:t>
    </dgm:pt>
    <dgm:pt modelId="{10B5A9E3-52EE-463A-9CAD-EF90A5EA15F3}" type="sibTrans" cxnId="{75552822-7970-4BF9-936D-95F5C75D6BBD}">
      <dgm:prSet/>
      <dgm:spPr/>
      <dgm:t>
        <a:bodyPr/>
        <a:lstStyle/>
        <a:p>
          <a:endParaRPr lang="en-US"/>
        </a:p>
      </dgm:t>
    </dgm:pt>
    <dgm:pt modelId="{5C8D8616-03B2-4628-99D6-0E134932A377}">
      <dgm:prSet/>
      <dgm:spPr/>
      <dgm:t>
        <a:bodyPr/>
        <a:lstStyle/>
        <a:p>
          <a:r>
            <a:rPr lang="en-GB"/>
            <a:t>Pathways – choose specific combination of modules in a specific pathway</a:t>
          </a:r>
          <a:endParaRPr lang="en-US"/>
        </a:p>
      </dgm:t>
    </dgm:pt>
    <dgm:pt modelId="{45B146C5-9370-4BEB-89EF-5ADCB26CB627}" type="parTrans" cxnId="{3F3E2679-9F9B-4AF0-BD18-DEF23C0DAD14}">
      <dgm:prSet/>
      <dgm:spPr/>
      <dgm:t>
        <a:bodyPr/>
        <a:lstStyle/>
        <a:p>
          <a:endParaRPr lang="en-US"/>
        </a:p>
      </dgm:t>
    </dgm:pt>
    <dgm:pt modelId="{39B9E2AA-CDDD-4BD9-AA20-E7E735E570BF}" type="sibTrans" cxnId="{3F3E2679-9F9B-4AF0-BD18-DEF23C0DAD14}">
      <dgm:prSet/>
      <dgm:spPr/>
      <dgm:t>
        <a:bodyPr/>
        <a:lstStyle/>
        <a:p>
          <a:endParaRPr lang="en-US"/>
        </a:p>
      </dgm:t>
    </dgm:pt>
    <dgm:pt modelId="{006A5464-1500-4842-8FBE-8266F2031421}">
      <dgm:prSet/>
      <dgm:spPr/>
      <dgm:t>
        <a:bodyPr/>
        <a:lstStyle/>
        <a:p>
          <a:r>
            <a:rPr lang="en-GB"/>
            <a:t>General – choose any combination of modules that suits you</a:t>
          </a:r>
          <a:endParaRPr lang="en-US"/>
        </a:p>
      </dgm:t>
    </dgm:pt>
    <dgm:pt modelId="{02AEA857-2287-4B3D-96BF-1FEDD676320A}" type="parTrans" cxnId="{ABCAA209-0F0D-4A54-93FC-838D401253E1}">
      <dgm:prSet/>
      <dgm:spPr/>
      <dgm:t>
        <a:bodyPr/>
        <a:lstStyle/>
        <a:p>
          <a:endParaRPr lang="en-US"/>
        </a:p>
      </dgm:t>
    </dgm:pt>
    <dgm:pt modelId="{566FBC71-DFE8-43F4-9735-7C16E180140D}" type="sibTrans" cxnId="{ABCAA209-0F0D-4A54-93FC-838D401253E1}">
      <dgm:prSet/>
      <dgm:spPr/>
      <dgm:t>
        <a:bodyPr/>
        <a:lstStyle/>
        <a:p>
          <a:endParaRPr lang="en-US"/>
        </a:p>
      </dgm:t>
    </dgm:pt>
    <dgm:pt modelId="{0779D308-FAF1-480F-B704-A488BE450280}">
      <dgm:prSet/>
      <dgm:spPr/>
      <dgm:t>
        <a:bodyPr/>
        <a:lstStyle/>
        <a:p>
          <a:r>
            <a:rPr lang="en-GB"/>
            <a:t>Dissertation module compulsory</a:t>
          </a:r>
          <a:endParaRPr lang="en-US"/>
        </a:p>
      </dgm:t>
    </dgm:pt>
    <dgm:pt modelId="{0A24E048-08F7-4D65-8E3F-FB35317F17B1}" type="parTrans" cxnId="{50FE7EAD-2C83-43BF-A0F2-A4F84952D045}">
      <dgm:prSet/>
      <dgm:spPr/>
      <dgm:t>
        <a:bodyPr/>
        <a:lstStyle/>
        <a:p>
          <a:endParaRPr lang="en-US"/>
        </a:p>
      </dgm:t>
    </dgm:pt>
    <dgm:pt modelId="{EFD95F4F-496B-4382-9C1D-3037D36E7283}" type="sibTrans" cxnId="{50FE7EAD-2C83-43BF-A0F2-A4F84952D045}">
      <dgm:prSet/>
      <dgm:spPr/>
      <dgm:t>
        <a:bodyPr/>
        <a:lstStyle/>
        <a:p>
          <a:endParaRPr lang="en-US"/>
        </a:p>
      </dgm:t>
    </dgm:pt>
    <dgm:pt modelId="{11676A94-9A4A-0B4C-B4E0-BBD47E3698E2}" type="pres">
      <dgm:prSet presAssocID="{9ADC0164-A77A-4471-9A0C-3A0239766E70}" presName="matrix" presStyleCnt="0">
        <dgm:presLayoutVars>
          <dgm:chMax val="1"/>
          <dgm:dir/>
          <dgm:resizeHandles val="exact"/>
        </dgm:presLayoutVars>
      </dgm:prSet>
      <dgm:spPr/>
    </dgm:pt>
    <dgm:pt modelId="{0F1CE596-AC4A-FD43-BE2C-F1D4BBB0D54D}" type="pres">
      <dgm:prSet presAssocID="{9ADC0164-A77A-4471-9A0C-3A0239766E70}" presName="diamond" presStyleLbl="bgShp" presStyleIdx="0" presStyleCnt="1"/>
      <dgm:spPr/>
    </dgm:pt>
    <dgm:pt modelId="{A27BFCEA-BA25-3B4C-B229-75F1605C68C5}" type="pres">
      <dgm:prSet presAssocID="{9ADC0164-A77A-4471-9A0C-3A0239766E70}" presName="quad1" presStyleLbl="node1" presStyleIdx="0" presStyleCnt="4">
        <dgm:presLayoutVars>
          <dgm:chMax val="0"/>
          <dgm:chPref val="0"/>
          <dgm:bulletEnabled val="1"/>
        </dgm:presLayoutVars>
      </dgm:prSet>
      <dgm:spPr/>
    </dgm:pt>
    <dgm:pt modelId="{F11EDF88-6ED6-BD48-8C26-E3FC8111A42D}" type="pres">
      <dgm:prSet presAssocID="{9ADC0164-A77A-4471-9A0C-3A0239766E70}" presName="quad2" presStyleLbl="node1" presStyleIdx="1" presStyleCnt="4">
        <dgm:presLayoutVars>
          <dgm:chMax val="0"/>
          <dgm:chPref val="0"/>
          <dgm:bulletEnabled val="1"/>
        </dgm:presLayoutVars>
      </dgm:prSet>
      <dgm:spPr/>
    </dgm:pt>
    <dgm:pt modelId="{D36763AF-614A-0947-A93E-78FC2377B96E}" type="pres">
      <dgm:prSet presAssocID="{9ADC0164-A77A-4471-9A0C-3A0239766E70}" presName="quad3" presStyleLbl="node1" presStyleIdx="2" presStyleCnt="4">
        <dgm:presLayoutVars>
          <dgm:chMax val="0"/>
          <dgm:chPref val="0"/>
          <dgm:bulletEnabled val="1"/>
        </dgm:presLayoutVars>
      </dgm:prSet>
      <dgm:spPr/>
    </dgm:pt>
    <dgm:pt modelId="{CEA09C7C-A549-F048-8D66-648A1DD24258}" type="pres">
      <dgm:prSet presAssocID="{9ADC0164-A77A-4471-9A0C-3A0239766E70}" presName="quad4" presStyleLbl="node1" presStyleIdx="3" presStyleCnt="4">
        <dgm:presLayoutVars>
          <dgm:chMax val="0"/>
          <dgm:chPref val="0"/>
          <dgm:bulletEnabled val="1"/>
        </dgm:presLayoutVars>
      </dgm:prSet>
      <dgm:spPr/>
    </dgm:pt>
  </dgm:ptLst>
  <dgm:cxnLst>
    <dgm:cxn modelId="{ABCAA209-0F0D-4A54-93FC-838D401253E1}" srcId="{9ADC0164-A77A-4471-9A0C-3A0239766E70}" destId="{006A5464-1500-4842-8FBE-8266F2031421}" srcOrd="2" destOrd="0" parTransId="{02AEA857-2287-4B3D-96BF-1FEDD676320A}" sibTransId="{566FBC71-DFE8-43F4-9735-7C16E180140D}"/>
    <dgm:cxn modelId="{75552822-7970-4BF9-936D-95F5C75D6BBD}" srcId="{9ADC0164-A77A-4471-9A0C-3A0239766E70}" destId="{7EBF6DBA-E766-4A46-9CE9-6F41332E0445}" srcOrd="0" destOrd="0" parTransId="{D92140E3-E3D5-4144-91AC-CAC50B99B99F}" sibTransId="{10B5A9E3-52EE-463A-9CAD-EF90A5EA15F3}"/>
    <dgm:cxn modelId="{63156239-01E8-884F-AC6C-BA8680F7047C}" type="presOf" srcId="{9ADC0164-A77A-4471-9A0C-3A0239766E70}" destId="{11676A94-9A4A-0B4C-B4E0-BBD47E3698E2}" srcOrd="0" destOrd="0" presId="urn:microsoft.com/office/officeart/2005/8/layout/matrix3"/>
    <dgm:cxn modelId="{995C9860-5FF5-9544-AA9A-04980853528B}" type="presOf" srcId="{0779D308-FAF1-480F-B704-A488BE450280}" destId="{CEA09C7C-A549-F048-8D66-648A1DD24258}" srcOrd="0" destOrd="0" presId="urn:microsoft.com/office/officeart/2005/8/layout/matrix3"/>
    <dgm:cxn modelId="{07845C43-CEC8-4149-AFED-B622D5768D6C}" type="presOf" srcId="{006A5464-1500-4842-8FBE-8266F2031421}" destId="{D36763AF-614A-0947-A93E-78FC2377B96E}" srcOrd="0" destOrd="0" presId="urn:microsoft.com/office/officeart/2005/8/layout/matrix3"/>
    <dgm:cxn modelId="{5719F24A-F8CD-154A-AD1E-C172629CF946}" type="presOf" srcId="{5C8D8616-03B2-4628-99D6-0E134932A377}" destId="{F11EDF88-6ED6-BD48-8C26-E3FC8111A42D}" srcOrd="0" destOrd="0" presId="urn:microsoft.com/office/officeart/2005/8/layout/matrix3"/>
    <dgm:cxn modelId="{3F3E2679-9F9B-4AF0-BD18-DEF23C0DAD14}" srcId="{9ADC0164-A77A-4471-9A0C-3A0239766E70}" destId="{5C8D8616-03B2-4628-99D6-0E134932A377}" srcOrd="1" destOrd="0" parTransId="{45B146C5-9370-4BEB-89EF-5ADCB26CB627}" sibTransId="{39B9E2AA-CDDD-4BD9-AA20-E7E735E570BF}"/>
    <dgm:cxn modelId="{C678D7A5-2C7A-AE40-90F8-AA2303516AAE}" type="presOf" srcId="{7EBF6DBA-E766-4A46-9CE9-6F41332E0445}" destId="{A27BFCEA-BA25-3B4C-B229-75F1605C68C5}" srcOrd="0" destOrd="0" presId="urn:microsoft.com/office/officeart/2005/8/layout/matrix3"/>
    <dgm:cxn modelId="{50FE7EAD-2C83-43BF-A0F2-A4F84952D045}" srcId="{9ADC0164-A77A-4471-9A0C-3A0239766E70}" destId="{0779D308-FAF1-480F-B704-A488BE450280}" srcOrd="3" destOrd="0" parTransId="{0A24E048-08F7-4D65-8E3F-FB35317F17B1}" sibTransId="{EFD95F4F-496B-4382-9C1D-3037D36E7283}"/>
    <dgm:cxn modelId="{59D8BC7A-1685-9749-B7CF-4A6AEE9B19E4}" type="presParOf" srcId="{11676A94-9A4A-0B4C-B4E0-BBD47E3698E2}" destId="{0F1CE596-AC4A-FD43-BE2C-F1D4BBB0D54D}" srcOrd="0" destOrd="0" presId="urn:microsoft.com/office/officeart/2005/8/layout/matrix3"/>
    <dgm:cxn modelId="{78C1E386-50FD-AB45-BA27-3E63F55FA247}" type="presParOf" srcId="{11676A94-9A4A-0B4C-B4E0-BBD47E3698E2}" destId="{A27BFCEA-BA25-3B4C-B229-75F1605C68C5}" srcOrd="1" destOrd="0" presId="urn:microsoft.com/office/officeart/2005/8/layout/matrix3"/>
    <dgm:cxn modelId="{C15B4CD3-E0E4-2E4C-A582-9C5E069EA6A9}" type="presParOf" srcId="{11676A94-9A4A-0B4C-B4E0-BBD47E3698E2}" destId="{F11EDF88-6ED6-BD48-8C26-E3FC8111A42D}" srcOrd="2" destOrd="0" presId="urn:microsoft.com/office/officeart/2005/8/layout/matrix3"/>
    <dgm:cxn modelId="{7B97C525-2CD3-7741-B0B7-43BF87DA067F}" type="presParOf" srcId="{11676A94-9A4A-0B4C-B4E0-BBD47E3698E2}" destId="{D36763AF-614A-0947-A93E-78FC2377B96E}" srcOrd="3" destOrd="0" presId="urn:microsoft.com/office/officeart/2005/8/layout/matrix3"/>
    <dgm:cxn modelId="{51929B01-6B28-7F4A-8996-78B7C5669C2C}" type="presParOf" srcId="{11676A94-9A4A-0B4C-B4E0-BBD47E3698E2}" destId="{CEA09C7C-A549-F048-8D66-648A1DD2425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F22D91-C2BC-40E0-A639-BB4967C72357}"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6AD98C1D-E78D-4593-9516-D4BC060C202C}">
      <dgm:prSet custT="1"/>
      <dgm:spPr/>
      <dgm:t>
        <a:bodyPr/>
        <a:lstStyle/>
        <a:p>
          <a:pPr>
            <a:defRPr b="1"/>
          </a:pPr>
          <a:r>
            <a:rPr lang="en-GB" sz="2400" b="0" i="0"/>
            <a:t>Traditional PhD</a:t>
          </a:r>
          <a:endParaRPr lang="en-US" sz="2400" b="0"/>
        </a:p>
      </dgm:t>
    </dgm:pt>
    <dgm:pt modelId="{840E7726-3B13-4921-9B2F-8028660ACE0D}" type="parTrans" cxnId="{23899DFC-016A-4CCE-9771-6847A8FC6128}">
      <dgm:prSet/>
      <dgm:spPr/>
      <dgm:t>
        <a:bodyPr/>
        <a:lstStyle/>
        <a:p>
          <a:endParaRPr lang="en-US"/>
        </a:p>
      </dgm:t>
    </dgm:pt>
    <dgm:pt modelId="{B7D2AA00-BF30-4F80-B2F8-ACA5FB495C15}" type="sibTrans" cxnId="{23899DFC-016A-4CCE-9771-6847A8FC6128}">
      <dgm:prSet/>
      <dgm:spPr/>
      <dgm:t>
        <a:bodyPr/>
        <a:lstStyle/>
        <a:p>
          <a:endParaRPr lang="en-US"/>
        </a:p>
      </dgm:t>
    </dgm:pt>
    <dgm:pt modelId="{D2EBA511-9B69-458B-91CE-C92040098E64}">
      <dgm:prSet custT="1"/>
      <dgm:spPr/>
      <dgm:t>
        <a:bodyPr/>
        <a:lstStyle/>
        <a:p>
          <a:r>
            <a:rPr lang="en-GB" sz="1400" b="0" i="0"/>
            <a:t>Admission to PhD research is initially be for MPhil. </a:t>
          </a:r>
        </a:p>
        <a:p>
          <a:r>
            <a:rPr lang="en-GB" sz="1400" b="0" i="0"/>
            <a:t>After 9-12 months of FT study, students normally go through a formal procedure for upgrade to the PhD</a:t>
          </a:r>
          <a:endParaRPr lang="en-US" sz="1400"/>
        </a:p>
      </dgm:t>
    </dgm:pt>
    <dgm:pt modelId="{90218D31-402C-4D5C-9FBC-1121C14B6691}" type="parTrans" cxnId="{B56D9FF5-4C38-41C7-89B8-6E22C00CD9A5}">
      <dgm:prSet/>
      <dgm:spPr/>
      <dgm:t>
        <a:bodyPr/>
        <a:lstStyle/>
        <a:p>
          <a:endParaRPr lang="en-US"/>
        </a:p>
      </dgm:t>
    </dgm:pt>
    <dgm:pt modelId="{A4846C1A-937D-492A-B64D-7FD655F82AD1}" type="sibTrans" cxnId="{B56D9FF5-4C38-41C7-89B8-6E22C00CD9A5}">
      <dgm:prSet/>
      <dgm:spPr/>
      <dgm:t>
        <a:bodyPr/>
        <a:lstStyle/>
        <a:p>
          <a:endParaRPr lang="en-US"/>
        </a:p>
      </dgm:t>
    </dgm:pt>
    <dgm:pt modelId="{E86B2AFA-195A-49FA-BC08-CC579239A8D7}">
      <dgm:prSet custT="1"/>
      <dgm:spPr/>
      <dgm:t>
        <a:bodyPr/>
        <a:lstStyle/>
        <a:p>
          <a:pPr>
            <a:defRPr b="1"/>
          </a:pPr>
          <a:r>
            <a:rPr lang="en-GB" sz="2400" b="0"/>
            <a:t>Professional Doctorates</a:t>
          </a:r>
          <a:endParaRPr lang="en-US" sz="2400" b="0"/>
        </a:p>
      </dgm:t>
    </dgm:pt>
    <dgm:pt modelId="{FA509CD9-B869-4D79-BA4D-39D08443CC92}" type="parTrans" cxnId="{0FE4DC8B-AB54-4EE8-81FC-E889D8A86331}">
      <dgm:prSet/>
      <dgm:spPr/>
      <dgm:t>
        <a:bodyPr/>
        <a:lstStyle/>
        <a:p>
          <a:endParaRPr lang="en-US"/>
        </a:p>
      </dgm:t>
    </dgm:pt>
    <dgm:pt modelId="{6F703DF8-9EDE-4523-B02E-560691C95EF1}" type="sibTrans" cxnId="{0FE4DC8B-AB54-4EE8-81FC-E889D8A86331}">
      <dgm:prSet/>
      <dgm:spPr/>
      <dgm:t>
        <a:bodyPr/>
        <a:lstStyle/>
        <a:p>
          <a:endParaRPr lang="en-US"/>
        </a:p>
      </dgm:t>
    </dgm:pt>
    <dgm:pt modelId="{DDC14E9F-E7DB-4061-8EA2-5BA737E115D3}">
      <dgm:prSet custT="1"/>
      <dgm:spPr/>
      <dgm:t>
        <a:bodyPr/>
        <a:lstStyle/>
        <a:p>
          <a:r>
            <a:rPr lang="en-GB" sz="1400" b="0" i="0"/>
            <a:t>Designed to develop research and professional skills related to professional practice. </a:t>
          </a:r>
        </a:p>
        <a:p>
          <a:r>
            <a:rPr lang="en-GB" sz="1400" b="0" i="0"/>
            <a:t>Combine taught modules with an in-depth research project. </a:t>
          </a:r>
        </a:p>
        <a:p>
          <a:r>
            <a:rPr lang="en-GB" sz="1400" b="0" i="0"/>
            <a:t>Work must demonstrate an original contribution to knowledge within your profession.</a:t>
          </a:r>
          <a:endParaRPr lang="en-US" sz="1400"/>
        </a:p>
      </dgm:t>
    </dgm:pt>
    <dgm:pt modelId="{3C53CEB0-3CBC-46AC-915B-73EF3CE71520}" type="parTrans" cxnId="{A2A2D209-F22F-4663-9511-1689980DD767}">
      <dgm:prSet/>
      <dgm:spPr/>
      <dgm:t>
        <a:bodyPr/>
        <a:lstStyle/>
        <a:p>
          <a:endParaRPr lang="en-US"/>
        </a:p>
      </dgm:t>
    </dgm:pt>
    <dgm:pt modelId="{02F467BE-D19E-487C-86AA-72CA905DEB0B}" type="sibTrans" cxnId="{A2A2D209-F22F-4663-9511-1689980DD767}">
      <dgm:prSet/>
      <dgm:spPr/>
      <dgm:t>
        <a:bodyPr/>
        <a:lstStyle/>
        <a:p>
          <a:endParaRPr lang="en-US"/>
        </a:p>
      </dgm:t>
    </dgm:pt>
    <dgm:pt modelId="{2A43B218-5537-4518-91C7-E83C86BAE5BB}">
      <dgm:prSet custT="1"/>
      <dgm:spPr/>
      <dgm:t>
        <a:bodyPr/>
        <a:lstStyle/>
        <a:p>
          <a:pPr>
            <a:defRPr b="1"/>
          </a:pPr>
          <a:r>
            <a:rPr lang="en-GB" sz="2400" b="0"/>
            <a:t>PhD by Published Work</a:t>
          </a:r>
          <a:endParaRPr lang="en-US" sz="2400" b="0"/>
        </a:p>
      </dgm:t>
    </dgm:pt>
    <dgm:pt modelId="{335CEF55-DB30-4728-AADE-B8A4AA040EF9}" type="parTrans" cxnId="{9E421E95-E4AE-4D53-9028-D923F8A94454}">
      <dgm:prSet/>
      <dgm:spPr/>
      <dgm:t>
        <a:bodyPr/>
        <a:lstStyle/>
        <a:p>
          <a:endParaRPr lang="en-US"/>
        </a:p>
      </dgm:t>
    </dgm:pt>
    <dgm:pt modelId="{162950CD-5353-4492-B8D4-A0B891B8D031}" type="sibTrans" cxnId="{9E421E95-E4AE-4D53-9028-D923F8A94454}">
      <dgm:prSet/>
      <dgm:spPr/>
      <dgm:t>
        <a:bodyPr/>
        <a:lstStyle/>
        <a:p>
          <a:endParaRPr lang="en-US"/>
        </a:p>
      </dgm:t>
    </dgm:pt>
    <dgm:pt modelId="{B7F01EFD-7DA3-9F4F-97DE-03BB7717A282}">
      <dgm:prSet custT="1"/>
      <dgm:spPr/>
      <dgm:t>
        <a:bodyPr/>
        <a:lstStyle/>
        <a:p>
          <a:r>
            <a:rPr lang="en-GB" sz="1400" b="0" i="0" u="none"/>
            <a:t>Based on research you've already undertaken and had published (excluding self-publishing).</a:t>
          </a:r>
          <a:endParaRPr lang="en-GB" sz="1400"/>
        </a:p>
      </dgm:t>
    </dgm:pt>
    <dgm:pt modelId="{4F119BEE-0673-1044-92D0-89AD7E665837}" type="parTrans" cxnId="{9897C327-5298-DA49-9719-70A5650B3814}">
      <dgm:prSet/>
      <dgm:spPr/>
      <dgm:t>
        <a:bodyPr/>
        <a:lstStyle/>
        <a:p>
          <a:endParaRPr lang="en-GB"/>
        </a:p>
      </dgm:t>
    </dgm:pt>
    <dgm:pt modelId="{74C10BF9-E554-7E43-992C-7094DE64F207}" type="sibTrans" cxnId="{9897C327-5298-DA49-9719-70A5650B3814}">
      <dgm:prSet/>
      <dgm:spPr/>
      <dgm:t>
        <a:bodyPr/>
        <a:lstStyle/>
        <a:p>
          <a:endParaRPr lang="en-GB"/>
        </a:p>
      </dgm:t>
    </dgm:pt>
    <dgm:pt modelId="{E4892D61-10AC-E441-A61C-81E99744375F}">
      <dgm:prSet custT="1"/>
      <dgm:spPr/>
      <dgm:t>
        <a:bodyPr/>
        <a:lstStyle/>
        <a:p>
          <a:r>
            <a:rPr lang="en-GB" sz="1400" b="0" i="0" u="none"/>
            <a:t>Accompanied by commentary (5,000–10,000 words) which outlines your work's coherence, significance and contribution to knowledge.</a:t>
          </a:r>
        </a:p>
      </dgm:t>
    </dgm:pt>
    <dgm:pt modelId="{7453469A-FD70-8640-B164-C26493DEAFFB}" type="parTrans" cxnId="{672E0434-CBFC-B741-9120-83F1844955BA}">
      <dgm:prSet/>
      <dgm:spPr/>
      <dgm:t>
        <a:bodyPr/>
        <a:lstStyle/>
        <a:p>
          <a:endParaRPr lang="en-GB"/>
        </a:p>
      </dgm:t>
    </dgm:pt>
    <dgm:pt modelId="{5D6FE295-7694-CF44-B8FB-2CB67D567BF8}" type="sibTrans" cxnId="{672E0434-CBFC-B741-9120-83F1844955BA}">
      <dgm:prSet/>
      <dgm:spPr/>
      <dgm:t>
        <a:bodyPr/>
        <a:lstStyle/>
        <a:p>
          <a:endParaRPr lang="en-GB"/>
        </a:p>
      </dgm:t>
    </dgm:pt>
    <dgm:pt modelId="{F58A75B4-D2BE-2948-9FFB-C4B00C552BC1}" type="pres">
      <dgm:prSet presAssocID="{76F22D91-C2BC-40E0-A639-BB4967C72357}" presName="Name0" presStyleCnt="0">
        <dgm:presLayoutVars>
          <dgm:dir/>
          <dgm:animLvl val="lvl"/>
          <dgm:resizeHandles val="exact"/>
        </dgm:presLayoutVars>
      </dgm:prSet>
      <dgm:spPr/>
    </dgm:pt>
    <dgm:pt modelId="{F2D2C9BF-8EB7-954A-B023-831CB4166282}" type="pres">
      <dgm:prSet presAssocID="{6AD98C1D-E78D-4593-9516-D4BC060C202C}" presName="linNode" presStyleCnt="0"/>
      <dgm:spPr/>
    </dgm:pt>
    <dgm:pt modelId="{537A3DFF-49BD-9843-AC57-5D3E5AD4A88D}" type="pres">
      <dgm:prSet presAssocID="{6AD98C1D-E78D-4593-9516-D4BC060C202C}" presName="parentText" presStyleLbl="alignNode1" presStyleIdx="0" presStyleCnt="3">
        <dgm:presLayoutVars>
          <dgm:chMax val="1"/>
          <dgm:bulletEnabled/>
        </dgm:presLayoutVars>
      </dgm:prSet>
      <dgm:spPr/>
    </dgm:pt>
    <dgm:pt modelId="{B2F742BB-4424-7940-8E80-94541FF0E32C}" type="pres">
      <dgm:prSet presAssocID="{6AD98C1D-E78D-4593-9516-D4BC060C202C}" presName="descendantText" presStyleLbl="alignAccFollowNode1" presStyleIdx="0" presStyleCnt="3">
        <dgm:presLayoutVars>
          <dgm:bulletEnabled/>
        </dgm:presLayoutVars>
      </dgm:prSet>
      <dgm:spPr/>
    </dgm:pt>
    <dgm:pt modelId="{E976B767-EE6D-094A-BAD2-902554BAA4DC}" type="pres">
      <dgm:prSet presAssocID="{B7D2AA00-BF30-4F80-B2F8-ACA5FB495C15}" presName="sp" presStyleCnt="0"/>
      <dgm:spPr/>
    </dgm:pt>
    <dgm:pt modelId="{75B4EE0D-FC72-B44C-8D32-997E9F5A8668}" type="pres">
      <dgm:prSet presAssocID="{E86B2AFA-195A-49FA-BC08-CC579239A8D7}" presName="linNode" presStyleCnt="0"/>
      <dgm:spPr/>
    </dgm:pt>
    <dgm:pt modelId="{BAFA30C0-56F1-6E4A-A7DC-427D6AAF46F4}" type="pres">
      <dgm:prSet presAssocID="{E86B2AFA-195A-49FA-BC08-CC579239A8D7}" presName="parentText" presStyleLbl="alignNode1" presStyleIdx="1" presStyleCnt="3">
        <dgm:presLayoutVars>
          <dgm:chMax val="1"/>
          <dgm:bulletEnabled/>
        </dgm:presLayoutVars>
      </dgm:prSet>
      <dgm:spPr/>
    </dgm:pt>
    <dgm:pt modelId="{0EA545C1-9F11-604B-AFED-83E4A7382822}" type="pres">
      <dgm:prSet presAssocID="{E86B2AFA-195A-49FA-BC08-CC579239A8D7}" presName="descendantText" presStyleLbl="alignAccFollowNode1" presStyleIdx="1" presStyleCnt="3">
        <dgm:presLayoutVars>
          <dgm:bulletEnabled/>
        </dgm:presLayoutVars>
      </dgm:prSet>
      <dgm:spPr/>
    </dgm:pt>
    <dgm:pt modelId="{97E3C134-3B92-A64E-82E1-8D2280DA526B}" type="pres">
      <dgm:prSet presAssocID="{6F703DF8-9EDE-4523-B02E-560691C95EF1}" presName="sp" presStyleCnt="0"/>
      <dgm:spPr/>
    </dgm:pt>
    <dgm:pt modelId="{227E2EBF-FD1B-FF4F-B939-5D3C89A50245}" type="pres">
      <dgm:prSet presAssocID="{2A43B218-5537-4518-91C7-E83C86BAE5BB}" presName="linNode" presStyleCnt="0"/>
      <dgm:spPr/>
    </dgm:pt>
    <dgm:pt modelId="{15D4F14E-7126-0247-9E29-4A474930B60B}" type="pres">
      <dgm:prSet presAssocID="{2A43B218-5537-4518-91C7-E83C86BAE5BB}" presName="parentText" presStyleLbl="alignNode1" presStyleIdx="2" presStyleCnt="3">
        <dgm:presLayoutVars>
          <dgm:chMax val="1"/>
          <dgm:bulletEnabled/>
        </dgm:presLayoutVars>
      </dgm:prSet>
      <dgm:spPr/>
    </dgm:pt>
    <dgm:pt modelId="{0D7FB2BB-39DB-B440-9E7E-564DB017B58C}" type="pres">
      <dgm:prSet presAssocID="{2A43B218-5537-4518-91C7-E83C86BAE5BB}" presName="descendantText" presStyleLbl="alignAccFollowNode1" presStyleIdx="2" presStyleCnt="3">
        <dgm:presLayoutVars>
          <dgm:bulletEnabled/>
        </dgm:presLayoutVars>
      </dgm:prSet>
      <dgm:spPr/>
    </dgm:pt>
  </dgm:ptLst>
  <dgm:cxnLst>
    <dgm:cxn modelId="{A2A2D209-F22F-4663-9511-1689980DD767}" srcId="{E86B2AFA-195A-49FA-BC08-CC579239A8D7}" destId="{DDC14E9F-E7DB-4061-8EA2-5BA737E115D3}" srcOrd="0" destOrd="0" parTransId="{3C53CEB0-3CBC-46AC-915B-73EF3CE71520}" sibTransId="{02F467BE-D19E-487C-86AA-72CA905DEB0B}"/>
    <dgm:cxn modelId="{D85E8412-1EC1-9549-BA0B-D5B59EC2AF2B}" type="presOf" srcId="{76F22D91-C2BC-40E0-A639-BB4967C72357}" destId="{F58A75B4-D2BE-2948-9FFB-C4B00C552BC1}" srcOrd="0" destOrd="0" presId="urn:microsoft.com/office/officeart/2016/7/layout/VerticalSolidActionList"/>
    <dgm:cxn modelId="{9897C327-5298-DA49-9719-70A5650B3814}" srcId="{2A43B218-5537-4518-91C7-E83C86BAE5BB}" destId="{B7F01EFD-7DA3-9F4F-97DE-03BB7717A282}" srcOrd="0" destOrd="0" parTransId="{4F119BEE-0673-1044-92D0-89AD7E665837}" sibTransId="{74C10BF9-E554-7E43-992C-7094DE64F207}"/>
    <dgm:cxn modelId="{672E0434-CBFC-B741-9120-83F1844955BA}" srcId="{2A43B218-5537-4518-91C7-E83C86BAE5BB}" destId="{E4892D61-10AC-E441-A61C-81E99744375F}" srcOrd="1" destOrd="0" parTransId="{7453469A-FD70-8640-B164-C26493DEAFFB}" sibTransId="{5D6FE295-7694-CF44-B8FB-2CB67D567BF8}"/>
    <dgm:cxn modelId="{86CC033E-D9FA-BC4C-A60C-EE57E078A663}" type="presOf" srcId="{B7F01EFD-7DA3-9F4F-97DE-03BB7717A282}" destId="{0D7FB2BB-39DB-B440-9E7E-564DB017B58C}" srcOrd="0" destOrd="0" presId="urn:microsoft.com/office/officeart/2016/7/layout/VerticalSolidActionList"/>
    <dgm:cxn modelId="{66719D5F-87C1-3A4B-B409-78F186B7B6B0}" type="presOf" srcId="{E4892D61-10AC-E441-A61C-81E99744375F}" destId="{0D7FB2BB-39DB-B440-9E7E-564DB017B58C}" srcOrd="0" destOrd="1" presId="urn:microsoft.com/office/officeart/2016/7/layout/VerticalSolidActionList"/>
    <dgm:cxn modelId="{8E182345-A6CA-6647-97EC-3B4F4D7BD284}" type="presOf" srcId="{6AD98C1D-E78D-4593-9516-D4BC060C202C}" destId="{537A3DFF-49BD-9843-AC57-5D3E5AD4A88D}" srcOrd="0" destOrd="0" presId="urn:microsoft.com/office/officeart/2016/7/layout/VerticalSolidActionList"/>
    <dgm:cxn modelId="{E695404E-23A7-A148-B178-D71D3D3F52BB}" type="presOf" srcId="{DDC14E9F-E7DB-4061-8EA2-5BA737E115D3}" destId="{0EA545C1-9F11-604B-AFED-83E4A7382822}" srcOrd="0" destOrd="0" presId="urn:microsoft.com/office/officeart/2016/7/layout/VerticalSolidActionList"/>
    <dgm:cxn modelId="{0FE4DC8B-AB54-4EE8-81FC-E889D8A86331}" srcId="{76F22D91-C2BC-40E0-A639-BB4967C72357}" destId="{E86B2AFA-195A-49FA-BC08-CC579239A8D7}" srcOrd="1" destOrd="0" parTransId="{FA509CD9-B869-4D79-BA4D-39D08443CC92}" sibTransId="{6F703DF8-9EDE-4523-B02E-560691C95EF1}"/>
    <dgm:cxn modelId="{9E421E95-E4AE-4D53-9028-D923F8A94454}" srcId="{76F22D91-C2BC-40E0-A639-BB4967C72357}" destId="{2A43B218-5537-4518-91C7-E83C86BAE5BB}" srcOrd="2" destOrd="0" parTransId="{335CEF55-DB30-4728-AADE-B8A4AA040EF9}" sibTransId="{162950CD-5353-4492-B8D4-A0B891B8D031}"/>
    <dgm:cxn modelId="{20C1ABDA-37CB-E54F-AB67-8FD0C875A8E3}" type="presOf" srcId="{D2EBA511-9B69-458B-91CE-C92040098E64}" destId="{B2F742BB-4424-7940-8E80-94541FF0E32C}" srcOrd="0" destOrd="0" presId="urn:microsoft.com/office/officeart/2016/7/layout/VerticalSolidActionList"/>
    <dgm:cxn modelId="{42ACBEDC-7995-E241-9E13-0F0A173880C4}" type="presOf" srcId="{E86B2AFA-195A-49FA-BC08-CC579239A8D7}" destId="{BAFA30C0-56F1-6E4A-A7DC-427D6AAF46F4}" srcOrd="0" destOrd="0" presId="urn:microsoft.com/office/officeart/2016/7/layout/VerticalSolidActionList"/>
    <dgm:cxn modelId="{BB93EAEB-C8EA-2849-AABB-6AFF6CDDCCA9}" type="presOf" srcId="{2A43B218-5537-4518-91C7-E83C86BAE5BB}" destId="{15D4F14E-7126-0247-9E29-4A474930B60B}" srcOrd="0" destOrd="0" presId="urn:microsoft.com/office/officeart/2016/7/layout/VerticalSolidActionList"/>
    <dgm:cxn modelId="{B56D9FF5-4C38-41C7-89B8-6E22C00CD9A5}" srcId="{6AD98C1D-E78D-4593-9516-D4BC060C202C}" destId="{D2EBA511-9B69-458B-91CE-C92040098E64}" srcOrd="0" destOrd="0" parTransId="{90218D31-402C-4D5C-9FBC-1121C14B6691}" sibTransId="{A4846C1A-937D-492A-B64D-7FD655F82AD1}"/>
    <dgm:cxn modelId="{23899DFC-016A-4CCE-9771-6847A8FC6128}" srcId="{76F22D91-C2BC-40E0-A639-BB4967C72357}" destId="{6AD98C1D-E78D-4593-9516-D4BC060C202C}" srcOrd="0" destOrd="0" parTransId="{840E7726-3B13-4921-9B2F-8028660ACE0D}" sibTransId="{B7D2AA00-BF30-4F80-B2F8-ACA5FB495C15}"/>
    <dgm:cxn modelId="{6BF985C9-2A29-1148-AB03-2EE925FA6AAD}" type="presParOf" srcId="{F58A75B4-D2BE-2948-9FFB-C4B00C552BC1}" destId="{F2D2C9BF-8EB7-954A-B023-831CB4166282}" srcOrd="0" destOrd="0" presId="urn:microsoft.com/office/officeart/2016/7/layout/VerticalSolidActionList"/>
    <dgm:cxn modelId="{11992CB0-B10B-AA4F-A6C4-2F14BD8B0AAD}" type="presParOf" srcId="{F2D2C9BF-8EB7-954A-B023-831CB4166282}" destId="{537A3DFF-49BD-9843-AC57-5D3E5AD4A88D}" srcOrd="0" destOrd="0" presId="urn:microsoft.com/office/officeart/2016/7/layout/VerticalSolidActionList"/>
    <dgm:cxn modelId="{960144A9-AA8B-7C4C-AC47-8D864AEB47C7}" type="presParOf" srcId="{F2D2C9BF-8EB7-954A-B023-831CB4166282}" destId="{B2F742BB-4424-7940-8E80-94541FF0E32C}" srcOrd="1" destOrd="0" presId="urn:microsoft.com/office/officeart/2016/7/layout/VerticalSolidActionList"/>
    <dgm:cxn modelId="{843D5C20-9481-254E-BC45-290887C041BE}" type="presParOf" srcId="{F58A75B4-D2BE-2948-9FFB-C4B00C552BC1}" destId="{E976B767-EE6D-094A-BAD2-902554BAA4DC}" srcOrd="1" destOrd="0" presId="urn:microsoft.com/office/officeart/2016/7/layout/VerticalSolidActionList"/>
    <dgm:cxn modelId="{C2B42108-6922-C445-956F-2A8A7964AA44}" type="presParOf" srcId="{F58A75B4-D2BE-2948-9FFB-C4B00C552BC1}" destId="{75B4EE0D-FC72-B44C-8D32-997E9F5A8668}" srcOrd="2" destOrd="0" presId="urn:microsoft.com/office/officeart/2016/7/layout/VerticalSolidActionList"/>
    <dgm:cxn modelId="{B3126C00-FA86-3749-92AF-DAE14038E2F4}" type="presParOf" srcId="{75B4EE0D-FC72-B44C-8D32-997E9F5A8668}" destId="{BAFA30C0-56F1-6E4A-A7DC-427D6AAF46F4}" srcOrd="0" destOrd="0" presId="urn:microsoft.com/office/officeart/2016/7/layout/VerticalSolidActionList"/>
    <dgm:cxn modelId="{1F8BBF37-C888-0B49-A616-4BC18B2CD0EF}" type="presParOf" srcId="{75B4EE0D-FC72-B44C-8D32-997E9F5A8668}" destId="{0EA545C1-9F11-604B-AFED-83E4A7382822}" srcOrd="1" destOrd="0" presId="urn:microsoft.com/office/officeart/2016/7/layout/VerticalSolidActionList"/>
    <dgm:cxn modelId="{D2D5EF7A-7CCF-4C4F-BDCC-D4EAB96E421E}" type="presParOf" srcId="{F58A75B4-D2BE-2948-9FFB-C4B00C552BC1}" destId="{97E3C134-3B92-A64E-82E1-8D2280DA526B}" srcOrd="3" destOrd="0" presId="urn:microsoft.com/office/officeart/2016/7/layout/VerticalSolidActionList"/>
    <dgm:cxn modelId="{535A8C1A-BD8B-4C42-9C3A-D5771462A65C}" type="presParOf" srcId="{F58A75B4-D2BE-2948-9FFB-C4B00C552BC1}" destId="{227E2EBF-FD1B-FF4F-B939-5D3C89A50245}" srcOrd="4" destOrd="0" presId="urn:microsoft.com/office/officeart/2016/7/layout/VerticalSolidActionList"/>
    <dgm:cxn modelId="{BA793BCD-94FC-444F-BC6E-5C662607C812}" type="presParOf" srcId="{227E2EBF-FD1B-FF4F-B939-5D3C89A50245}" destId="{15D4F14E-7126-0247-9E29-4A474930B60B}" srcOrd="0" destOrd="0" presId="urn:microsoft.com/office/officeart/2016/7/layout/VerticalSolidActionList"/>
    <dgm:cxn modelId="{41E4D6FD-8FA2-EC48-A357-42037A8C92E5}" type="presParOf" srcId="{227E2EBF-FD1B-FF4F-B939-5D3C89A50245}" destId="{0D7FB2BB-39DB-B440-9E7E-564DB017B58C}"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C11E59-32A0-4B8D-892B-5FA08AB2D00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226C737-D20E-4BD2-8BFD-0BEF0033E230}">
      <dgm:prSet custT="1"/>
      <dgm:spPr/>
      <dgm:t>
        <a:bodyPr/>
        <a:lstStyle/>
        <a:p>
          <a:pPr>
            <a:lnSpc>
              <a:spcPct val="100000"/>
            </a:lnSpc>
          </a:pPr>
          <a:r>
            <a:rPr lang="en-GB" sz="1800"/>
            <a:t>In 2013 a small group of academics and civil society groups embarked on a quest</a:t>
          </a:r>
          <a:endParaRPr lang="en-US" sz="1800"/>
        </a:p>
      </dgm:t>
    </dgm:pt>
    <dgm:pt modelId="{03EAEC47-030D-4062-AFAB-CAF98DACDBDB}" type="parTrans" cxnId="{26059F42-ECC5-4045-A451-476A435FBBA9}">
      <dgm:prSet/>
      <dgm:spPr/>
      <dgm:t>
        <a:bodyPr/>
        <a:lstStyle/>
        <a:p>
          <a:endParaRPr lang="en-US"/>
        </a:p>
      </dgm:t>
    </dgm:pt>
    <dgm:pt modelId="{32E9B283-AADF-4B51-A753-2F67C690A923}" type="sibTrans" cxnId="{26059F42-ECC5-4045-A451-476A435FBBA9}">
      <dgm:prSet/>
      <dgm:spPr/>
      <dgm:t>
        <a:bodyPr/>
        <a:lstStyle/>
        <a:p>
          <a:endParaRPr lang="en-US"/>
        </a:p>
      </dgm:t>
    </dgm:pt>
    <dgm:pt modelId="{41A61885-A3C7-486A-8A76-D9BC457550D2}">
      <dgm:prSet custT="1"/>
      <dgm:spPr/>
      <dgm:t>
        <a:bodyPr/>
        <a:lstStyle/>
        <a:p>
          <a:pPr>
            <a:lnSpc>
              <a:spcPct val="100000"/>
            </a:lnSpc>
          </a:pPr>
          <a:r>
            <a:rPr lang="en-GB" sz="1800"/>
            <a:t>All with the same aim in mind</a:t>
          </a:r>
          <a:endParaRPr lang="en-US" sz="1800"/>
        </a:p>
      </dgm:t>
    </dgm:pt>
    <dgm:pt modelId="{37C0B75D-F850-4DA8-8355-1F9D322BE4EE}" type="parTrans" cxnId="{DB2CE256-684E-43F6-B9DD-53C2BB6F0703}">
      <dgm:prSet/>
      <dgm:spPr/>
      <dgm:t>
        <a:bodyPr/>
        <a:lstStyle/>
        <a:p>
          <a:endParaRPr lang="en-US"/>
        </a:p>
      </dgm:t>
    </dgm:pt>
    <dgm:pt modelId="{C39D5416-23EF-4F4F-9CEF-4939A73CF66C}" type="sibTrans" cxnId="{DB2CE256-684E-43F6-B9DD-53C2BB6F0703}">
      <dgm:prSet/>
      <dgm:spPr/>
      <dgm:t>
        <a:bodyPr/>
        <a:lstStyle/>
        <a:p>
          <a:endParaRPr lang="en-US"/>
        </a:p>
      </dgm:t>
    </dgm:pt>
    <dgm:pt modelId="{9FEBC962-015D-493F-943D-0959C303FC2E}">
      <dgm:prSet custT="1"/>
      <dgm:spPr/>
      <dgm:t>
        <a:bodyPr/>
        <a:lstStyle/>
        <a:p>
          <a:pPr>
            <a:lnSpc>
              <a:spcPct val="100000"/>
            </a:lnSpc>
          </a:pPr>
          <a:r>
            <a:rPr lang="en-GB" sz="1800"/>
            <a:t>To petition the UN for a Resolution against the harm caused by witchcraft accusations and persecution</a:t>
          </a:r>
          <a:endParaRPr lang="en-US" sz="1800"/>
        </a:p>
      </dgm:t>
    </dgm:pt>
    <dgm:pt modelId="{6D279F68-A7FF-443B-A3AE-FA83C62588F1}" type="parTrans" cxnId="{2273E6B3-2BBD-4FE5-8F19-D8CCD27D0A89}">
      <dgm:prSet/>
      <dgm:spPr/>
      <dgm:t>
        <a:bodyPr/>
        <a:lstStyle/>
        <a:p>
          <a:endParaRPr lang="en-US"/>
        </a:p>
      </dgm:t>
    </dgm:pt>
    <dgm:pt modelId="{745D1A4A-B32E-42AF-952E-A9604DED79A8}" type="sibTrans" cxnId="{2273E6B3-2BBD-4FE5-8F19-D8CCD27D0A89}">
      <dgm:prSet/>
      <dgm:spPr/>
      <dgm:t>
        <a:bodyPr/>
        <a:lstStyle/>
        <a:p>
          <a:endParaRPr lang="en-US"/>
        </a:p>
      </dgm:t>
    </dgm:pt>
    <dgm:pt modelId="{023B2C87-930C-491E-BA7B-B57D70324F7F}" type="pres">
      <dgm:prSet presAssocID="{77C11E59-32A0-4B8D-892B-5FA08AB2D007}" presName="root" presStyleCnt="0">
        <dgm:presLayoutVars>
          <dgm:dir/>
          <dgm:resizeHandles val="exact"/>
        </dgm:presLayoutVars>
      </dgm:prSet>
      <dgm:spPr/>
    </dgm:pt>
    <dgm:pt modelId="{00C2EC30-EBD8-4F37-8549-E8F3C81C159D}" type="pres">
      <dgm:prSet presAssocID="{8226C737-D20E-4BD2-8BFD-0BEF0033E230}" presName="compNode" presStyleCnt="0"/>
      <dgm:spPr/>
    </dgm:pt>
    <dgm:pt modelId="{1E290738-489E-4C22-8E33-CE8A40625BB5}" type="pres">
      <dgm:prSet presAssocID="{8226C737-D20E-4BD2-8BFD-0BEF0033E230}" presName="bgRect" presStyleLbl="bgShp" presStyleIdx="0" presStyleCnt="3"/>
      <dgm:spPr/>
    </dgm:pt>
    <dgm:pt modelId="{7673BF21-586A-4C8E-BB18-31E702D04171}" type="pres">
      <dgm:prSet presAssocID="{8226C737-D20E-4BD2-8BFD-0BEF0033E2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FB5AAB9-8AA5-4812-8F27-CBC500CC7486}" type="pres">
      <dgm:prSet presAssocID="{8226C737-D20E-4BD2-8BFD-0BEF0033E230}" presName="spaceRect" presStyleCnt="0"/>
      <dgm:spPr/>
    </dgm:pt>
    <dgm:pt modelId="{D1C8DC32-581F-4542-8071-03D3114E1340}" type="pres">
      <dgm:prSet presAssocID="{8226C737-D20E-4BD2-8BFD-0BEF0033E230}" presName="parTx" presStyleLbl="revTx" presStyleIdx="0" presStyleCnt="3">
        <dgm:presLayoutVars>
          <dgm:chMax val="0"/>
          <dgm:chPref val="0"/>
        </dgm:presLayoutVars>
      </dgm:prSet>
      <dgm:spPr/>
    </dgm:pt>
    <dgm:pt modelId="{2BE5AFA7-020C-439E-9BEC-D7801E5F9039}" type="pres">
      <dgm:prSet presAssocID="{32E9B283-AADF-4B51-A753-2F67C690A923}" presName="sibTrans" presStyleCnt="0"/>
      <dgm:spPr/>
    </dgm:pt>
    <dgm:pt modelId="{FBF5E3D5-A094-40F2-BFE2-64E7CB6C274A}" type="pres">
      <dgm:prSet presAssocID="{41A61885-A3C7-486A-8A76-D9BC457550D2}" presName="compNode" presStyleCnt="0"/>
      <dgm:spPr/>
    </dgm:pt>
    <dgm:pt modelId="{A2F4BF70-7846-405B-A052-72B189933C6B}" type="pres">
      <dgm:prSet presAssocID="{41A61885-A3C7-486A-8A76-D9BC457550D2}" presName="bgRect" presStyleLbl="bgShp" presStyleIdx="1" presStyleCnt="3"/>
      <dgm:spPr/>
    </dgm:pt>
    <dgm:pt modelId="{B24348E8-1FC9-4DDC-BC32-4FC743C6F72B}" type="pres">
      <dgm:prSet presAssocID="{41A61885-A3C7-486A-8A76-D9BC457550D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3999254D-7368-41E5-B31C-85A2FFD38D6A}" type="pres">
      <dgm:prSet presAssocID="{41A61885-A3C7-486A-8A76-D9BC457550D2}" presName="spaceRect" presStyleCnt="0"/>
      <dgm:spPr/>
    </dgm:pt>
    <dgm:pt modelId="{B4757830-CCB2-4C56-8AAB-7F20E93C744D}" type="pres">
      <dgm:prSet presAssocID="{41A61885-A3C7-486A-8A76-D9BC457550D2}" presName="parTx" presStyleLbl="revTx" presStyleIdx="1" presStyleCnt="3">
        <dgm:presLayoutVars>
          <dgm:chMax val="0"/>
          <dgm:chPref val="0"/>
        </dgm:presLayoutVars>
      </dgm:prSet>
      <dgm:spPr/>
    </dgm:pt>
    <dgm:pt modelId="{2605FB03-CF4B-4903-952A-EF22B8B61BF4}" type="pres">
      <dgm:prSet presAssocID="{C39D5416-23EF-4F4F-9CEF-4939A73CF66C}" presName="sibTrans" presStyleCnt="0"/>
      <dgm:spPr/>
    </dgm:pt>
    <dgm:pt modelId="{BC2FC4F5-16B5-4A78-8974-F2C47E2A4557}" type="pres">
      <dgm:prSet presAssocID="{9FEBC962-015D-493F-943D-0959C303FC2E}" presName="compNode" presStyleCnt="0"/>
      <dgm:spPr/>
    </dgm:pt>
    <dgm:pt modelId="{F3B47532-8C0A-4A2E-85E8-034D0945AC28}" type="pres">
      <dgm:prSet presAssocID="{9FEBC962-015D-493F-943D-0959C303FC2E}" presName="bgRect" presStyleLbl="bgShp" presStyleIdx="2" presStyleCnt="3"/>
      <dgm:spPr/>
    </dgm:pt>
    <dgm:pt modelId="{06647FD2-A5D5-468B-BC36-4ECC34816A65}" type="pres">
      <dgm:prSet presAssocID="{9FEBC962-015D-493F-943D-0959C303FC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82BFC1D9-05C1-4E36-B502-275992434AE1}" type="pres">
      <dgm:prSet presAssocID="{9FEBC962-015D-493F-943D-0959C303FC2E}" presName="spaceRect" presStyleCnt="0"/>
      <dgm:spPr/>
    </dgm:pt>
    <dgm:pt modelId="{35984DA7-6B5F-467D-8F7C-9E838DECBD6F}" type="pres">
      <dgm:prSet presAssocID="{9FEBC962-015D-493F-943D-0959C303FC2E}" presName="parTx" presStyleLbl="revTx" presStyleIdx="2" presStyleCnt="3">
        <dgm:presLayoutVars>
          <dgm:chMax val="0"/>
          <dgm:chPref val="0"/>
        </dgm:presLayoutVars>
      </dgm:prSet>
      <dgm:spPr/>
    </dgm:pt>
  </dgm:ptLst>
  <dgm:cxnLst>
    <dgm:cxn modelId="{8819E420-76EA-024F-89A1-57C4A15A0BEB}" type="presOf" srcId="{9FEBC962-015D-493F-943D-0959C303FC2E}" destId="{35984DA7-6B5F-467D-8F7C-9E838DECBD6F}" srcOrd="0" destOrd="0" presId="urn:microsoft.com/office/officeart/2018/2/layout/IconVerticalSolidList"/>
    <dgm:cxn modelId="{26059F42-ECC5-4045-A451-476A435FBBA9}" srcId="{77C11E59-32A0-4B8D-892B-5FA08AB2D007}" destId="{8226C737-D20E-4BD2-8BFD-0BEF0033E230}" srcOrd="0" destOrd="0" parTransId="{03EAEC47-030D-4062-AFAB-CAF98DACDBDB}" sibTransId="{32E9B283-AADF-4B51-A753-2F67C690A923}"/>
    <dgm:cxn modelId="{41BD1946-BF88-9242-BE73-3E5C3C5C4F5A}" type="presOf" srcId="{77C11E59-32A0-4B8D-892B-5FA08AB2D007}" destId="{023B2C87-930C-491E-BA7B-B57D70324F7F}" srcOrd="0" destOrd="0" presId="urn:microsoft.com/office/officeart/2018/2/layout/IconVerticalSolidList"/>
    <dgm:cxn modelId="{DB2CE256-684E-43F6-B9DD-53C2BB6F0703}" srcId="{77C11E59-32A0-4B8D-892B-5FA08AB2D007}" destId="{41A61885-A3C7-486A-8A76-D9BC457550D2}" srcOrd="1" destOrd="0" parTransId="{37C0B75D-F850-4DA8-8355-1F9D322BE4EE}" sibTransId="{C39D5416-23EF-4F4F-9CEF-4939A73CF66C}"/>
    <dgm:cxn modelId="{A7D38359-24B9-DD47-ABDF-1CD950065605}" type="presOf" srcId="{41A61885-A3C7-486A-8A76-D9BC457550D2}" destId="{B4757830-CCB2-4C56-8AAB-7F20E93C744D}" srcOrd="0" destOrd="0" presId="urn:microsoft.com/office/officeart/2018/2/layout/IconVerticalSolidList"/>
    <dgm:cxn modelId="{9E8C9398-3861-B24E-B651-4DC6312B57DA}" type="presOf" srcId="{8226C737-D20E-4BD2-8BFD-0BEF0033E230}" destId="{D1C8DC32-581F-4542-8071-03D3114E1340}" srcOrd="0" destOrd="0" presId="urn:microsoft.com/office/officeart/2018/2/layout/IconVerticalSolidList"/>
    <dgm:cxn modelId="{2273E6B3-2BBD-4FE5-8F19-D8CCD27D0A89}" srcId="{77C11E59-32A0-4B8D-892B-5FA08AB2D007}" destId="{9FEBC962-015D-493F-943D-0959C303FC2E}" srcOrd="2" destOrd="0" parTransId="{6D279F68-A7FF-443B-A3AE-FA83C62588F1}" sibTransId="{745D1A4A-B32E-42AF-952E-A9604DED79A8}"/>
    <dgm:cxn modelId="{8707359F-BFFF-524E-BD63-A757B9110F63}" type="presParOf" srcId="{023B2C87-930C-491E-BA7B-B57D70324F7F}" destId="{00C2EC30-EBD8-4F37-8549-E8F3C81C159D}" srcOrd="0" destOrd="0" presId="urn:microsoft.com/office/officeart/2018/2/layout/IconVerticalSolidList"/>
    <dgm:cxn modelId="{22BAF5A7-71B9-4641-ABBA-ADC4A8815C35}" type="presParOf" srcId="{00C2EC30-EBD8-4F37-8549-E8F3C81C159D}" destId="{1E290738-489E-4C22-8E33-CE8A40625BB5}" srcOrd="0" destOrd="0" presId="urn:microsoft.com/office/officeart/2018/2/layout/IconVerticalSolidList"/>
    <dgm:cxn modelId="{A829A0DC-B921-194F-A4C6-FEAE0D7F0350}" type="presParOf" srcId="{00C2EC30-EBD8-4F37-8549-E8F3C81C159D}" destId="{7673BF21-586A-4C8E-BB18-31E702D04171}" srcOrd="1" destOrd="0" presId="urn:microsoft.com/office/officeart/2018/2/layout/IconVerticalSolidList"/>
    <dgm:cxn modelId="{F4435E10-1FF8-C341-8BEA-CC083C941F22}" type="presParOf" srcId="{00C2EC30-EBD8-4F37-8549-E8F3C81C159D}" destId="{6FB5AAB9-8AA5-4812-8F27-CBC500CC7486}" srcOrd="2" destOrd="0" presId="urn:microsoft.com/office/officeart/2018/2/layout/IconVerticalSolidList"/>
    <dgm:cxn modelId="{93BA0F3B-25D3-6D49-B458-11CC64061DF4}" type="presParOf" srcId="{00C2EC30-EBD8-4F37-8549-E8F3C81C159D}" destId="{D1C8DC32-581F-4542-8071-03D3114E1340}" srcOrd="3" destOrd="0" presId="urn:microsoft.com/office/officeart/2018/2/layout/IconVerticalSolidList"/>
    <dgm:cxn modelId="{ADE4B817-BDA0-A74D-B449-7515517965D5}" type="presParOf" srcId="{023B2C87-930C-491E-BA7B-B57D70324F7F}" destId="{2BE5AFA7-020C-439E-9BEC-D7801E5F9039}" srcOrd="1" destOrd="0" presId="urn:microsoft.com/office/officeart/2018/2/layout/IconVerticalSolidList"/>
    <dgm:cxn modelId="{F782F626-C3CB-B948-BE70-B2C313A2DF79}" type="presParOf" srcId="{023B2C87-930C-491E-BA7B-B57D70324F7F}" destId="{FBF5E3D5-A094-40F2-BFE2-64E7CB6C274A}" srcOrd="2" destOrd="0" presId="urn:microsoft.com/office/officeart/2018/2/layout/IconVerticalSolidList"/>
    <dgm:cxn modelId="{5C3EDBCA-ADD4-B94C-961C-610CF6123271}" type="presParOf" srcId="{FBF5E3D5-A094-40F2-BFE2-64E7CB6C274A}" destId="{A2F4BF70-7846-405B-A052-72B189933C6B}" srcOrd="0" destOrd="0" presId="urn:microsoft.com/office/officeart/2018/2/layout/IconVerticalSolidList"/>
    <dgm:cxn modelId="{2C096C8F-9ABE-5148-BBA6-758D0EB3C1AD}" type="presParOf" srcId="{FBF5E3D5-A094-40F2-BFE2-64E7CB6C274A}" destId="{B24348E8-1FC9-4DDC-BC32-4FC743C6F72B}" srcOrd="1" destOrd="0" presId="urn:microsoft.com/office/officeart/2018/2/layout/IconVerticalSolidList"/>
    <dgm:cxn modelId="{8C65A6B6-053D-5B4D-A7C5-D0B1EF3F3580}" type="presParOf" srcId="{FBF5E3D5-A094-40F2-BFE2-64E7CB6C274A}" destId="{3999254D-7368-41E5-B31C-85A2FFD38D6A}" srcOrd="2" destOrd="0" presId="urn:microsoft.com/office/officeart/2018/2/layout/IconVerticalSolidList"/>
    <dgm:cxn modelId="{770C0F2C-4418-D84C-98E7-94216EF0EEE2}" type="presParOf" srcId="{FBF5E3D5-A094-40F2-BFE2-64E7CB6C274A}" destId="{B4757830-CCB2-4C56-8AAB-7F20E93C744D}" srcOrd="3" destOrd="0" presId="urn:microsoft.com/office/officeart/2018/2/layout/IconVerticalSolidList"/>
    <dgm:cxn modelId="{33A92393-C083-C241-BE7F-9C033B9F36DC}" type="presParOf" srcId="{023B2C87-930C-491E-BA7B-B57D70324F7F}" destId="{2605FB03-CF4B-4903-952A-EF22B8B61BF4}" srcOrd="3" destOrd="0" presId="urn:microsoft.com/office/officeart/2018/2/layout/IconVerticalSolidList"/>
    <dgm:cxn modelId="{EABD032F-94F1-8F48-A4C3-3925B345B666}" type="presParOf" srcId="{023B2C87-930C-491E-BA7B-B57D70324F7F}" destId="{BC2FC4F5-16B5-4A78-8974-F2C47E2A4557}" srcOrd="4" destOrd="0" presId="urn:microsoft.com/office/officeart/2018/2/layout/IconVerticalSolidList"/>
    <dgm:cxn modelId="{93751D00-444C-194C-A15A-FB9744971E0B}" type="presParOf" srcId="{BC2FC4F5-16B5-4A78-8974-F2C47E2A4557}" destId="{F3B47532-8C0A-4A2E-85E8-034D0945AC28}" srcOrd="0" destOrd="0" presId="urn:microsoft.com/office/officeart/2018/2/layout/IconVerticalSolidList"/>
    <dgm:cxn modelId="{441DF223-3E1B-1749-A735-5DB2CDC46428}" type="presParOf" srcId="{BC2FC4F5-16B5-4A78-8974-F2C47E2A4557}" destId="{06647FD2-A5D5-468B-BC36-4ECC34816A65}" srcOrd="1" destOrd="0" presId="urn:microsoft.com/office/officeart/2018/2/layout/IconVerticalSolidList"/>
    <dgm:cxn modelId="{AFA9E359-4ABF-7748-8394-F71894FD6D45}" type="presParOf" srcId="{BC2FC4F5-16B5-4A78-8974-F2C47E2A4557}" destId="{82BFC1D9-05C1-4E36-B502-275992434AE1}" srcOrd="2" destOrd="0" presId="urn:microsoft.com/office/officeart/2018/2/layout/IconVerticalSolidList"/>
    <dgm:cxn modelId="{702DDA22-FB95-2146-B11B-33BBA8B4CC99}" type="presParOf" srcId="{BC2FC4F5-16B5-4A78-8974-F2C47E2A4557}" destId="{35984DA7-6B5F-467D-8F7C-9E838DECBD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D85C855-8770-4737-821A-852CDFA26E87}"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9E35368A-8140-4795-B4C0-A19921B0CA6F}">
      <dgm:prSet/>
      <dgm:spPr/>
      <dgm:t>
        <a:bodyPr/>
        <a:lstStyle/>
        <a:p>
          <a:pPr>
            <a:defRPr b="1"/>
          </a:pPr>
          <a:r>
            <a:rPr lang="en-US"/>
            <a:t>2013</a:t>
          </a:r>
        </a:p>
      </dgm:t>
    </dgm:pt>
    <dgm:pt modelId="{790B15C0-4CCF-4E19-9E72-ED46A234E2F0}" type="parTrans" cxnId="{BCEC5C68-D66F-4899-B847-A2A591AC774B}">
      <dgm:prSet/>
      <dgm:spPr/>
      <dgm:t>
        <a:bodyPr/>
        <a:lstStyle/>
        <a:p>
          <a:endParaRPr lang="en-US"/>
        </a:p>
      </dgm:t>
    </dgm:pt>
    <dgm:pt modelId="{313103A9-F387-41C7-8F65-188F7C33B5BA}" type="sibTrans" cxnId="{BCEC5C68-D66F-4899-B847-A2A591AC774B}">
      <dgm:prSet/>
      <dgm:spPr/>
      <dgm:t>
        <a:bodyPr/>
        <a:lstStyle/>
        <a:p>
          <a:endParaRPr lang="en-US"/>
        </a:p>
      </dgm:t>
    </dgm:pt>
    <dgm:pt modelId="{DA678038-5798-411F-ABB6-019F139FDA3A}">
      <dgm:prSet/>
      <dgm:spPr/>
      <dgm:t>
        <a:bodyPr/>
        <a:lstStyle/>
        <a:p>
          <a:r>
            <a:rPr lang="en-US"/>
            <a:t>WHRIN ‘Exploring the Role of Nollywood in the Muti Murders of Persons with Albinism’ (WHRIN 2013) (Researcher)</a:t>
          </a:r>
        </a:p>
      </dgm:t>
    </dgm:pt>
    <dgm:pt modelId="{629F636D-1BD8-4449-B87C-640B6F996AEF}" type="parTrans" cxnId="{7CBA0E47-7432-47FC-8915-C756D87C7C2C}">
      <dgm:prSet/>
      <dgm:spPr/>
      <dgm:t>
        <a:bodyPr/>
        <a:lstStyle/>
        <a:p>
          <a:endParaRPr lang="en-US"/>
        </a:p>
      </dgm:t>
    </dgm:pt>
    <dgm:pt modelId="{D80BF690-5E37-46FF-A0F9-FCCABA688062}" type="sibTrans" cxnId="{7CBA0E47-7432-47FC-8915-C756D87C7C2C}">
      <dgm:prSet/>
      <dgm:spPr/>
      <dgm:t>
        <a:bodyPr/>
        <a:lstStyle/>
        <a:p>
          <a:endParaRPr lang="en-US"/>
        </a:p>
      </dgm:t>
    </dgm:pt>
    <dgm:pt modelId="{97C8DCCA-B645-40E1-BA50-3EFA857E9FFA}">
      <dgm:prSet/>
      <dgm:spPr/>
      <dgm:t>
        <a:bodyPr/>
        <a:lstStyle/>
        <a:p>
          <a:pPr>
            <a:defRPr b="1"/>
          </a:pPr>
          <a:r>
            <a:rPr lang="en-US"/>
            <a:t>2014</a:t>
          </a:r>
        </a:p>
      </dgm:t>
    </dgm:pt>
    <dgm:pt modelId="{C4F8DC37-B068-4863-8CB9-75DFF4598A51}" type="parTrans" cxnId="{7FE563A4-AD92-4C7E-B0BF-6EE26380B994}">
      <dgm:prSet/>
      <dgm:spPr/>
      <dgm:t>
        <a:bodyPr/>
        <a:lstStyle/>
        <a:p>
          <a:endParaRPr lang="en-US"/>
        </a:p>
      </dgm:t>
    </dgm:pt>
    <dgm:pt modelId="{50002DCB-AC45-4946-979E-09A82F569ED7}" type="sibTrans" cxnId="{7FE563A4-AD92-4C7E-B0BF-6EE26380B994}">
      <dgm:prSet/>
      <dgm:spPr/>
      <dgm:t>
        <a:bodyPr/>
        <a:lstStyle/>
        <a:p>
          <a:endParaRPr lang="en-US"/>
        </a:p>
      </dgm:t>
    </dgm:pt>
    <dgm:pt modelId="{31FCD17C-79A4-43E3-AEE0-287CD26E7C80}">
      <dgm:prSet/>
      <dgm:spPr/>
      <dgm:t>
        <a:bodyPr/>
        <a:lstStyle/>
        <a:p>
          <a:r>
            <a:rPr lang="en-US"/>
            <a:t>WHRIN, ‘Witchcraft Accusations &amp; Persecution in Nepal: 2014 Country Report’ (WHRIN, 2014) (Co-author)</a:t>
          </a:r>
        </a:p>
      </dgm:t>
    </dgm:pt>
    <dgm:pt modelId="{9A1F4007-78BC-4A48-83EF-5B0EE5CABD06}" type="parTrans" cxnId="{239799CD-A873-46D6-85A8-54673D0F7C63}">
      <dgm:prSet/>
      <dgm:spPr/>
      <dgm:t>
        <a:bodyPr/>
        <a:lstStyle/>
        <a:p>
          <a:endParaRPr lang="en-US"/>
        </a:p>
      </dgm:t>
    </dgm:pt>
    <dgm:pt modelId="{3B1101AB-ED25-47D4-898E-81256192EF61}" type="sibTrans" cxnId="{239799CD-A873-46D6-85A8-54673D0F7C63}">
      <dgm:prSet/>
      <dgm:spPr/>
      <dgm:t>
        <a:bodyPr/>
        <a:lstStyle/>
        <a:p>
          <a:endParaRPr lang="en-US"/>
        </a:p>
      </dgm:t>
    </dgm:pt>
    <dgm:pt modelId="{433C77DC-EBF3-D142-B203-5B6B125B197B}" type="pres">
      <dgm:prSet presAssocID="{AD85C855-8770-4737-821A-852CDFA26E87}" presName="root" presStyleCnt="0">
        <dgm:presLayoutVars>
          <dgm:chMax/>
          <dgm:chPref/>
          <dgm:animLvl val="lvl"/>
        </dgm:presLayoutVars>
      </dgm:prSet>
      <dgm:spPr/>
    </dgm:pt>
    <dgm:pt modelId="{BE9DB175-FE64-3343-A81E-0197A0D7296A}" type="pres">
      <dgm:prSet presAssocID="{AD85C855-8770-4737-821A-852CDFA26E87}" presName="divider" presStyleLbl="fgAcc1" presStyleIdx="0" presStyleCnt="3"/>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77B3DA8B-D68F-3847-8724-E63BB263DDF3}" type="pres">
      <dgm:prSet presAssocID="{AD85C855-8770-4737-821A-852CDFA26E87}" presName="nodes" presStyleCnt="0">
        <dgm:presLayoutVars>
          <dgm:chMax/>
          <dgm:chPref/>
          <dgm:animLvl val="lvl"/>
        </dgm:presLayoutVars>
      </dgm:prSet>
      <dgm:spPr/>
    </dgm:pt>
    <dgm:pt modelId="{DABFB7C7-60F8-524E-8C6C-A5B6A5B5E479}" type="pres">
      <dgm:prSet presAssocID="{9E35368A-8140-4795-B4C0-A19921B0CA6F}" presName="composite1" presStyleCnt="0"/>
      <dgm:spPr/>
    </dgm:pt>
    <dgm:pt modelId="{15226E70-CD84-EA47-BD27-7A04CC78317D}" type="pres">
      <dgm:prSet presAssocID="{9E35368A-8140-4795-B4C0-A19921B0CA6F}" presName="ConnectorPoint1" presStyleLbl="lnNode1" presStyleIdx="0" presStyleCnt="2"/>
      <dgm:spPr/>
    </dgm:pt>
    <dgm:pt modelId="{BE5A00AB-6BB5-8B42-860C-9405E21D9F40}" type="pres">
      <dgm:prSet presAssocID="{9E35368A-8140-4795-B4C0-A19921B0CA6F}" presName="DropPinPlaceHolder1" presStyleCnt="0"/>
      <dgm:spPr/>
    </dgm:pt>
    <dgm:pt modelId="{A3DCBFF6-105C-024E-836A-C30C7A04334D}" type="pres">
      <dgm:prSet presAssocID="{9E35368A-8140-4795-B4C0-A19921B0CA6F}" presName="DropPin1" presStyleLbl="alignNode1" presStyleIdx="0" presStyleCnt="2"/>
      <dgm:spPr/>
    </dgm:pt>
    <dgm:pt modelId="{B0D80307-6B9A-3B44-A302-CA7977AC87DD}" type="pres">
      <dgm:prSet presAssocID="{9E35368A-8140-4795-B4C0-A19921B0CA6F}" presName="Ellipse1"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4D3CA204-65E2-054D-8092-AAAA86A3B910}" type="pres">
      <dgm:prSet presAssocID="{9E35368A-8140-4795-B4C0-A19921B0CA6F}" presName="L2TextContainer1" presStyleLbl="revTx" presStyleIdx="0" presStyleCnt="4">
        <dgm:presLayoutVars>
          <dgm:bulletEnabled val="1"/>
        </dgm:presLayoutVars>
      </dgm:prSet>
      <dgm:spPr/>
    </dgm:pt>
    <dgm:pt modelId="{71AA0C4A-0BAE-B64F-A07B-69C752B1C805}" type="pres">
      <dgm:prSet presAssocID="{9E35368A-8140-4795-B4C0-A19921B0CA6F}" presName="L1TextContainer1" presStyleLbl="revTx" presStyleIdx="1" presStyleCnt="4">
        <dgm:presLayoutVars>
          <dgm:chMax val="1"/>
          <dgm:chPref val="1"/>
          <dgm:bulletEnabled val="1"/>
        </dgm:presLayoutVars>
      </dgm:prSet>
      <dgm:spPr/>
    </dgm:pt>
    <dgm:pt modelId="{6E73AFA4-CE5B-C749-99F2-87B06736944F}" type="pres">
      <dgm:prSet presAssocID="{9E35368A-8140-4795-B4C0-A19921B0CA6F}" presName="ConnectLine1" presStyleLbl="sibTrans1D1" presStyleIdx="0" presStyleCnt="2"/>
      <dgm:spPr>
        <a:noFill/>
        <a:ln w="12700" cap="flat" cmpd="sng" algn="ctr">
          <a:solidFill>
            <a:schemeClr val="accent2">
              <a:hueOff val="0"/>
              <a:satOff val="0"/>
              <a:lumOff val="0"/>
              <a:alphaOff val="0"/>
            </a:schemeClr>
          </a:solidFill>
          <a:prstDash val="dash"/>
          <a:miter lim="800000"/>
        </a:ln>
        <a:effectLst/>
      </dgm:spPr>
    </dgm:pt>
    <dgm:pt modelId="{EF765C68-F6EF-2E47-AC91-C4F89414B813}" type="pres">
      <dgm:prSet presAssocID="{9E35368A-8140-4795-B4C0-A19921B0CA6F}" presName="EmptyPlaceHolder1" presStyleCnt="0"/>
      <dgm:spPr/>
    </dgm:pt>
    <dgm:pt modelId="{AE144B43-8E28-9F47-8095-E9D1243C9DC5}" type="pres">
      <dgm:prSet presAssocID="{313103A9-F387-41C7-8F65-188F7C33B5BA}" presName="spaceBetweenRectangles1" presStyleCnt="0"/>
      <dgm:spPr/>
    </dgm:pt>
    <dgm:pt modelId="{DFA567F7-CC80-204A-A74D-E8EA0E296A05}" type="pres">
      <dgm:prSet presAssocID="{97C8DCCA-B645-40E1-BA50-3EFA857E9FFA}" presName="composite1" presStyleCnt="0"/>
      <dgm:spPr/>
    </dgm:pt>
    <dgm:pt modelId="{41013F81-C7EE-6541-BA37-DF5D84EDFA0E}" type="pres">
      <dgm:prSet presAssocID="{97C8DCCA-B645-40E1-BA50-3EFA857E9FFA}" presName="ConnectorPoint1" presStyleLbl="lnNode1" presStyleIdx="1" presStyleCnt="2"/>
      <dgm:spPr/>
    </dgm:pt>
    <dgm:pt modelId="{06BF5E3B-988E-9D4B-9877-3F5B6181E6E1}" type="pres">
      <dgm:prSet presAssocID="{97C8DCCA-B645-40E1-BA50-3EFA857E9FFA}" presName="DropPinPlaceHolder1" presStyleCnt="0"/>
      <dgm:spPr/>
    </dgm:pt>
    <dgm:pt modelId="{0B9CA3A7-0615-5E4C-91A3-513E05D776A6}" type="pres">
      <dgm:prSet presAssocID="{97C8DCCA-B645-40E1-BA50-3EFA857E9FFA}" presName="DropPin1" presStyleLbl="alignNode1" presStyleIdx="1" presStyleCnt="2"/>
      <dgm:spPr/>
    </dgm:pt>
    <dgm:pt modelId="{094B5D39-A5C9-C14B-BCB1-D185A298988C}" type="pres">
      <dgm:prSet presAssocID="{97C8DCCA-B645-40E1-BA50-3EFA857E9FFA}" presName="Ellipse1"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F14C2747-FFF5-4D41-BDDA-3ABCF02FF26E}" type="pres">
      <dgm:prSet presAssocID="{97C8DCCA-B645-40E1-BA50-3EFA857E9FFA}" presName="L2TextContainer1" presStyleLbl="revTx" presStyleIdx="2" presStyleCnt="4">
        <dgm:presLayoutVars>
          <dgm:bulletEnabled val="1"/>
        </dgm:presLayoutVars>
      </dgm:prSet>
      <dgm:spPr/>
    </dgm:pt>
    <dgm:pt modelId="{CB89112B-06B4-3744-A0D9-1D9EE18462D4}" type="pres">
      <dgm:prSet presAssocID="{97C8DCCA-B645-40E1-BA50-3EFA857E9FFA}" presName="L1TextContainer1" presStyleLbl="revTx" presStyleIdx="3" presStyleCnt="4">
        <dgm:presLayoutVars>
          <dgm:chMax val="1"/>
          <dgm:chPref val="1"/>
          <dgm:bulletEnabled val="1"/>
        </dgm:presLayoutVars>
      </dgm:prSet>
      <dgm:spPr/>
    </dgm:pt>
    <dgm:pt modelId="{610842C6-7044-2943-84C3-1695EE8B962F}" type="pres">
      <dgm:prSet presAssocID="{97C8DCCA-B645-40E1-BA50-3EFA857E9FFA}" presName="ConnectLine1" presStyleLbl="sibTrans1D1" presStyleIdx="1" presStyleCnt="2"/>
      <dgm:spPr>
        <a:noFill/>
        <a:ln w="12700" cap="flat" cmpd="sng" algn="ctr">
          <a:solidFill>
            <a:schemeClr val="accent2">
              <a:hueOff val="4681519"/>
              <a:satOff val="-5839"/>
              <a:lumOff val="1373"/>
              <a:alphaOff val="0"/>
            </a:schemeClr>
          </a:solidFill>
          <a:prstDash val="dash"/>
          <a:miter lim="800000"/>
        </a:ln>
        <a:effectLst/>
      </dgm:spPr>
    </dgm:pt>
    <dgm:pt modelId="{DEA9398F-6C40-024E-862C-C290DDEEE1CB}" type="pres">
      <dgm:prSet presAssocID="{97C8DCCA-B645-40E1-BA50-3EFA857E9FFA}" presName="EmptyPlaceHolder1" presStyleCnt="0"/>
      <dgm:spPr/>
    </dgm:pt>
  </dgm:ptLst>
  <dgm:cxnLst>
    <dgm:cxn modelId="{7CBA0E47-7432-47FC-8915-C756D87C7C2C}" srcId="{9E35368A-8140-4795-B4C0-A19921B0CA6F}" destId="{DA678038-5798-411F-ABB6-019F139FDA3A}" srcOrd="0" destOrd="0" parTransId="{629F636D-1BD8-4449-B87C-640B6F996AEF}" sibTransId="{D80BF690-5E37-46FF-A0F9-FCCABA688062}"/>
    <dgm:cxn modelId="{BCEC5C68-D66F-4899-B847-A2A591AC774B}" srcId="{AD85C855-8770-4737-821A-852CDFA26E87}" destId="{9E35368A-8140-4795-B4C0-A19921B0CA6F}" srcOrd="0" destOrd="0" parTransId="{790B15C0-4CCF-4E19-9E72-ED46A234E2F0}" sibTransId="{313103A9-F387-41C7-8F65-188F7C33B5BA}"/>
    <dgm:cxn modelId="{F06F5468-F907-A34B-BC12-ABD4B78BF31D}" type="presOf" srcId="{31FCD17C-79A4-43E3-AEE0-287CD26E7C80}" destId="{F14C2747-FFF5-4D41-BDDA-3ABCF02FF26E}" srcOrd="0" destOrd="0" presId="urn:microsoft.com/office/officeart/2017/3/layout/DropPinTimeline"/>
    <dgm:cxn modelId="{35F55D73-94CB-1D42-AE0B-746130F77AD1}" type="presOf" srcId="{AD85C855-8770-4737-821A-852CDFA26E87}" destId="{433C77DC-EBF3-D142-B203-5B6B125B197B}" srcOrd="0" destOrd="0" presId="urn:microsoft.com/office/officeart/2017/3/layout/DropPinTimeline"/>
    <dgm:cxn modelId="{CD6D1576-4333-AF47-B422-38F2F7874488}" type="presOf" srcId="{DA678038-5798-411F-ABB6-019F139FDA3A}" destId="{4D3CA204-65E2-054D-8092-AAAA86A3B910}" srcOrd="0" destOrd="0" presId="urn:microsoft.com/office/officeart/2017/3/layout/DropPinTimeline"/>
    <dgm:cxn modelId="{0BC10F9A-79AE-7A40-ADAD-AEDF6955C1B7}" type="presOf" srcId="{9E35368A-8140-4795-B4C0-A19921B0CA6F}" destId="{71AA0C4A-0BAE-B64F-A07B-69C752B1C805}" srcOrd="0" destOrd="0" presId="urn:microsoft.com/office/officeart/2017/3/layout/DropPinTimeline"/>
    <dgm:cxn modelId="{7FE563A4-AD92-4C7E-B0BF-6EE26380B994}" srcId="{AD85C855-8770-4737-821A-852CDFA26E87}" destId="{97C8DCCA-B645-40E1-BA50-3EFA857E9FFA}" srcOrd="1" destOrd="0" parTransId="{C4F8DC37-B068-4863-8CB9-75DFF4598A51}" sibTransId="{50002DCB-AC45-4946-979E-09A82F569ED7}"/>
    <dgm:cxn modelId="{2E7381C6-EB60-A149-9FF8-F5584C21C3FB}" type="presOf" srcId="{97C8DCCA-B645-40E1-BA50-3EFA857E9FFA}" destId="{CB89112B-06B4-3744-A0D9-1D9EE18462D4}" srcOrd="0" destOrd="0" presId="urn:microsoft.com/office/officeart/2017/3/layout/DropPinTimeline"/>
    <dgm:cxn modelId="{239799CD-A873-46D6-85A8-54673D0F7C63}" srcId="{97C8DCCA-B645-40E1-BA50-3EFA857E9FFA}" destId="{31FCD17C-79A4-43E3-AEE0-287CD26E7C80}" srcOrd="0" destOrd="0" parTransId="{9A1F4007-78BC-4A48-83EF-5B0EE5CABD06}" sibTransId="{3B1101AB-ED25-47D4-898E-81256192EF61}"/>
    <dgm:cxn modelId="{92F65B8A-DF06-804E-9EF3-931B11C2D458}" type="presParOf" srcId="{433C77DC-EBF3-D142-B203-5B6B125B197B}" destId="{BE9DB175-FE64-3343-A81E-0197A0D7296A}" srcOrd="0" destOrd="0" presId="urn:microsoft.com/office/officeart/2017/3/layout/DropPinTimeline"/>
    <dgm:cxn modelId="{6D928264-F840-6C48-9634-E733952E995A}" type="presParOf" srcId="{433C77DC-EBF3-D142-B203-5B6B125B197B}" destId="{77B3DA8B-D68F-3847-8724-E63BB263DDF3}" srcOrd="1" destOrd="0" presId="urn:microsoft.com/office/officeart/2017/3/layout/DropPinTimeline"/>
    <dgm:cxn modelId="{2FB181ED-B2A0-684E-B212-2CE3C1D65D57}" type="presParOf" srcId="{77B3DA8B-D68F-3847-8724-E63BB263DDF3}" destId="{DABFB7C7-60F8-524E-8C6C-A5B6A5B5E479}" srcOrd="0" destOrd="0" presId="urn:microsoft.com/office/officeart/2017/3/layout/DropPinTimeline"/>
    <dgm:cxn modelId="{7C26E010-74A3-9547-B20C-47ADF387A0F8}" type="presParOf" srcId="{DABFB7C7-60F8-524E-8C6C-A5B6A5B5E479}" destId="{15226E70-CD84-EA47-BD27-7A04CC78317D}" srcOrd="0" destOrd="0" presId="urn:microsoft.com/office/officeart/2017/3/layout/DropPinTimeline"/>
    <dgm:cxn modelId="{EFC38B5D-7D79-5741-8FB8-31470CAACFB7}" type="presParOf" srcId="{DABFB7C7-60F8-524E-8C6C-A5B6A5B5E479}" destId="{BE5A00AB-6BB5-8B42-860C-9405E21D9F40}" srcOrd="1" destOrd="0" presId="urn:microsoft.com/office/officeart/2017/3/layout/DropPinTimeline"/>
    <dgm:cxn modelId="{BBC308BA-C1B3-AA4A-A56D-217C1B9F1759}" type="presParOf" srcId="{BE5A00AB-6BB5-8B42-860C-9405E21D9F40}" destId="{A3DCBFF6-105C-024E-836A-C30C7A04334D}" srcOrd="0" destOrd="0" presId="urn:microsoft.com/office/officeart/2017/3/layout/DropPinTimeline"/>
    <dgm:cxn modelId="{8879401A-5B49-ED4D-9B91-228D74EEF337}" type="presParOf" srcId="{BE5A00AB-6BB5-8B42-860C-9405E21D9F40}" destId="{B0D80307-6B9A-3B44-A302-CA7977AC87DD}" srcOrd="1" destOrd="0" presId="urn:microsoft.com/office/officeart/2017/3/layout/DropPinTimeline"/>
    <dgm:cxn modelId="{E5B65CA1-9B4B-6B4B-9EEB-1A4CA4B1BD9C}" type="presParOf" srcId="{DABFB7C7-60F8-524E-8C6C-A5B6A5B5E479}" destId="{4D3CA204-65E2-054D-8092-AAAA86A3B910}" srcOrd="2" destOrd="0" presId="urn:microsoft.com/office/officeart/2017/3/layout/DropPinTimeline"/>
    <dgm:cxn modelId="{A95062A8-05FF-454E-ACFD-C26F113D74F0}" type="presParOf" srcId="{DABFB7C7-60F8-524E-8C6C-A5B6A5B5E479}" destId="{71AA0C4A-0BAE-B64F-A07B-69C752B1C805}" srcOrd="3" destOrd="0" presId="urn:microsoft.com/office/officeart/2017/3/layout/DropPinTimeline"/>
    <dgm:cxn modelId="{468E3BDF-65BC-A045-8A07-EF08E19B7D41}" type="presParOf" srcId="{DABFB7C7-60F8-524E-8C6C-A5B6A5B5E479}" destId="{6E73AFA4-CE5B-C749-99F2-87B06736944F}" srcOrd="4" destOrd="0" presId="urn:microsoft.com/office/officeart/2017/3/layout/DropPinTimeline"/>
    <dgm:cxn modelId="{F9E84D19-94A4-6442-9314-19C96D27C1C2}" type="presParOf" srcId="{DABFB7C7-60F8-524E-8C6C-A5B6A5B5E479}" destId="{EF765C68-F6EF-2E47-AC91-C4F89414B813}" srcOrd="5" destOrd="0" presId="urn:microsoft.com/office/officeart/2017/3/layout/DropPinTimeline"/>
    <dgm:cxn modelId="{227251F1-734C-E842-BAEF-38F62B2A7086}" type="presParOf" srcId="{77B3DA8B-D68F-3847-8724-E63BB263DDF3}" destId="{AE144B43-8E28-9F47-8095-E9D1243C9DC5}" srcOrd="1" destOrd="0" presId="urn:microsoft.com/office/officeart/2017/3/layout/DropPinTimeline"/>
    <dgm:cxn modelId="{00455C52-95CC-4E43-B9C6-C634D571B572}" type="presParOf" srcId="{77B3DA8B-D68F-3847-8724-E63BB263DDF3}" destId="{DFA567F7-CC80-204A-A74D-E8EA0E296A05}" srcOrd="2" destOrd="0" presId="urn:microsoft.com/office/officeart/2017/3/layout/DropPinTimeline"/>
    <dgm:cxn modelId="{51E6FEAF-1950-D847-8A01-AA871B2306B7}" type="presParOf" srcId="{DFA567F7-CC80-204A-A74D-E8EA0E296A05}" destId="{41013F81-C7EE-6541-BA37-DF5D84EDFA0E}" srcOrd="0" destOrd="0" presId="urn:microsoft.com/office/officeart/2017/3/layout/DropPinTimeline"/>
    <dgm:cxn modelId="{B4FF6E21-E81D-A04D-AF9F-C62383AADD06}" type="presParOf" srcId="{DFA567F7-CC80-204A-A74D-E8EA0E296A05}" destId="{06BF5E3B-988E-9D4B-9877-3F5B6181E6E1}" srcOrd="1" destOrd="0" presId="urn:microsoft.com/office/officeart/2017/3/layout/DropPinTimeline"/>
    <dgm:cxn modelId="{81689844-300D-F54E-8C9F-A6D7887E58CE}" type="presParOf" srcId="{06BF5E3B-988E-9D4B-9877-3F5B6181E6E1}" destId="{0B9CA3A7-0615-5E4C-91A3-513E05D776A6}" srcOrd="0" destOrd="0" presId="urn:microsoft.com/office/officeart/2017/3/layout/DropPinTimeline"/>
    <dgm:cxn modelId="{7861B96A-4255-C34D-9743-A481595100AB}" type="presParOf" srcId="{06BF5E3B-988E-9D4B-9877-3F5B6181E6E1}" destId="{094B5D39-A5C9-C14B-BCB1-D185A298988C}" srcOrd="1" destOrd="0" presId="urn:microsoft.com/office/officeart/2017/3/layout/DropPinTimeline"/>
    <dgm:cxn modelId="{7D58443C-AB26-2142-80C1-C0CFA80D5675}" type="presParOf" srcId="{DFA567F7-CC80-204A-A74D-E8EA0E296A05}" destId="{F14C2747-FFF5-4D41-BDDA-3ABCF02FF26E}" srcOrd="2" destOrd="0" presId="urn:microsoft.com/office/officeart/2017/3/layout/DropPinTimeline"/>
    <dgm:cxn modelId="{42E64192-8F01-9A4C-BFEB-36D70460F2B7}" type="presParOf" srcId="{DFA567F7-CC80-204A-A74D-E8EA0E296A05}" destId="{CB89112B-06B4-3744-A0D9-1D9EE18462D4}" srcOrd="3" destOrd="0" presId="urn:microsoft.com/office/officeart/2017/3/layout/DropPinTimeline"/>
    <dgm:cxn modelId="{7A55416A-5BA2-0540-A51B-989056D79B5D}" type="presParOf" srcId="{DFA567F7-CC80-204A-A74D-E8EA0E296A05}" destId="{610842C6-7044-2943-84C3-1695EE8B962F}" srcOrd="4" destOrd="0" presId="urn:microsoft.com/office/officeart/2017/3/layout/DropPinTimeline"/>
    <dgm:cxn modelId="{45322E8E-2C91-804E-B183-98C7D2A4072A}" type="presParOf" srcId="{DFA567F7-CC80-204A-A74D-E8EA0E296A05}" destId="{DEA9398F-6C40-024E-862C-C290DDEEE1CB}"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76A29-FE83-914E-B212-03CDAA44872E}">
      <dsp:nvSpPr>
        <dsp:cNvPr id="0" name=""/>
        <dsp:cNvSpPr/>
      </dsp:nvSpPr>
      <dsp:spPr>
        <a:xfrm>
          <a:off x="0" y="503"/>
          <a:ext cx="49726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E429D9-1CBB-FE46-8D84-4393150319AA}">
      <dsp:nvSpPr>
        <dsp:cNvPr id="0" name=""/>
        <dsp:cNvSpPr/>
      </dsp:nvSpPr>
      <dsp:spPr>
        <a:xfrm>
          <a:off x="0" y="503"/>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2007 - LLB (Hons) – 1</a:t>
          </a:r>
          <a:r>
            <a:rPr lang="en-US" sz="1300" b="1" kern="1200" baseline="30000"/>
            <a:t>st</a:t>
          </a:r>
          <a:r>
            <a:rPr lang="en-US" sz="1300" b="1" kern="1200"/>
            <a:t> class award</a:t>
          </a:r>
          <a:endParaRPr lang="en-US" sz="1300" kern="1200"/>
        </a:p>
      </dsp:txBody>
      <dsp:txXfrm>
        <a:off x="0" y="503"/>
        <a:ext cx="4972629" cy="317500"/>
      </dsp:txXfrm>
    </dsp:sp>
    <dsp:sp modelId="{FAA8A99F-3B3B-CA49-86BC-18872A57B078}">
      <dsp:nvSpPr>
        <dsp:cNvPr id="0" name=""/>
        <dsp:cNvSpPr/>
      </dsp:nvSpPr>
      <dsp:spPr>
        <a:xfrm>
          <a:off x="0" y="318004"/>
          <a:ext cx="49726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3DEE7F-721B-E64A-8F63-5EDE9CD7E019}">
      <dsp:nvSpPr>
        <dsp:cNvPr id="0" name=""/>
        <dsp:cNvSpPr/>
      </dsp:nvSpPr>
      <dsp:spPr>
        <a:xfrm>
          <a:off x="0" y="318004"/>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2010 - Fee Earner Assistant </a:t>
          </a:r>
          <a:r>
            <a:rPr lang="en-US" sz="1300" kern="1200"/>
            <a:t>Keoghs LLP</a:t>
          </a:r>
        </a:p>
      </dsp:txBody>
      <dsp:txXfrm>
        <a:off x="0" y="318004"/>
        <a:ext cx="4972629" cy="317500"/>
      </dsp:txXfrm>
    </dsp:sp>
    <dsp:sp modelId="{0D4FF227-E917-824A-8BA8-0C4F69F6CE28}">
      <dsp:nvSpPr>
        <dsp:cNvPr id="0" name=""/>
        <dsp:cNvSpPr/>
      </dsp:nvSpPr>
      <dsp:spPr>
        <a:xfrm>
          <a:off x="0" y="635505"/>
          <a:ext cx="49726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208D4-3382-B84E-B8BE-EA46E81D7CEB}">
      <dsp:nvSpPr>
        <dsp:cNvPr id="0" name=""/>
        <dsp:cNvSpPr/>
      </dsp:nvSpPr>
      <dsp:spPr>
        <a:xfrm>
          <a:off x="0" y="635505"/>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2011 - LLM (Research) - Distinction</a:t>
          </a:r>
          <a:endParaRPr lang="en-US" sz="1300" kern="1200"/>
        </a:p>
      </dsp:txBody>
      <dsp:txXfrm>
        <a:off x="0" y="635505"/>
        <a:ext cx="4972629" cy="317500"/>
      </dsp:txXfrm>
    </dsp:sp>
    <dsp:sp modelId="{CF705D8B-42D9-964D-8F59-29D336648141}">
      <dsp:nvSpPr>
        <dsp:cNvPr id="0" name=""/>
        <dsp:cNvSpPr/>
      </dsp:nvSpPr>
      <dsp:spPr>
        <a:xfrm>
          <a:off x="0" y="953005"/>
          <a:ext cx="49726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C2C1A3-721C-2046-9C9C-9D89880E4A36}">
      <dsp:nvSpPr>
        <dsp:cNvPr id="0" name=""/>
        <dsp:cNvSpPr/>
      </dsp:nvSpPr>
      <dsp:spPr>
        <a:xfrm>
          <a:off x="0" y="953005"/>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2013 – Internship </a:t>
          </a:r>
          <a:r>
            <a:rPr lang="en-US" sz="1300" kern="1200"/>
            <a:t>Witchcraft and Human Rights Information Network</a:t>
          </a:r>
        </a:p>
      </dsp:txBody>
      <dsp:txXfrm>
        <a:off x="0" y="953005"/>
        <a:ext cx="4972629" cy="317500"/>
      </dsp:txXfrm>
    </dsp:sp>
    <dsp:sp modelId="{AEA8AE02-09DA-DE4C-83F1-F779CAEC9B40}">
      <dsp:nvSpPr>
        <dsp:cNvPr id="0" name=""/>
        <dsp:cNvSpPr/>
      </dsp:nvSpPr>
      <dsp:spPr>
        <a:xfrm>
          <a:off x="0" y="1270506"/>
          <a:ext cx="497262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F06A42-DC6C-C648-A574-5BB73E2681E7}">
      <dsp:nvSpPr>
        <dsp:cNvPr id="0" name=""/>
        <dsp:cNvSpPr/>
      </dsp:nvSpPr>
      <dsp:spPr>
        <a:xfrm>
          <a:off x="0" y="1270506"/>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2013 - PhD Scholarship </a:t>
          </a:r>
          <a:endParaRPr lang="en-US" sz="1300" kern="1200"/>
        </a:p>
      </dsp:txBody>
      <dsp:txXfrm>
        <a:off x="0" y="1270506"/>
        <a:ext cx="4972629" cy="317500"/>
      </dsp:txXfrm>
    </dsp:sp>
    <dsp:sp modelId="{D4C1349E-A905-4E4B-AA26-A870CFE95782}">
      <dsp:nvSpPr>
        <dsp:cNvPr id="0" name=""/>
        <dsp:cNvSpPr/>
      </dsp:nvSpPr>
      <dsp:spPr>
        <a:xfrm>
          <a:off x="0" y="1588007"/>
          <a:ext cx="49726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DAC980-89AD-CC43-8D71-F805891B1CE2}">
      <dsp:nvSpPr>
        <dsp:cNvPr id="0" name=""/>
        <dsp:cNvSpPr/>
      </dsp:nvSpPr>
      <dsp:spPr>
        <a:xfrm>
          <a:off x="0" y="1588007"/>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2013 – UN Consultancy Work</a:t>
          </a:r>
          <a:endParaRPr lang="en-US" sz="1300" kern="1200"/>
        </a:p>
      </dsp:txBody>
      <dsp:txXfrm>
        <a:off x="0" y="1588007"/>
        <a:ext cx="4972629" cy="317500"/>
      </dsp:txXfrm>
    </dsp:sp>
    <dsp:sp modelId="{40DD0C15-1315-D44F-AAAF-8D7F51A917AA}">
      <dsp:nvSpPr>
        <dsp:cNvPr id="0" name=""/>
        <dsp:cNvSpPr/>
      </dsp:nvSpPr>
      <dsp:spPr>
        <a:xfrm>
          <a:off x="0" y="1905507"/>
          <a:ext cx="49726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52F27-7B63-8D49-B6DC-621167629799}">
      <dsp:nvSpPr>
        <dsp:cNvPr id="0" name=""/>
        <dsp:cNvSpPr/>
      </dsp:nvSpPr>
      <dsp:spPr>
        <a:xfrm>
          <a:off x="0" y="1905507"/>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t>2013 – Associate Lecturer</a:t>
          </a:r>
          <a:r>
            <a:rPr lang="en-GB" sz="1300" kern="1200"/>
            <a:t> Lancaster University</a:t>
          </a:r>
          <a:endParaRPr lang="en-US" sz="1300" kern="1200"/>
        </a:p>
      </dsp:txBody>
      <dsp:txXfrm>
        <a:off x="0" y="1905507"/>
        <a:ext cx="4972629" cy="317500"/>
      </dsp:txXfrm>
    </dsp:sp>
    <dsp:sp modelId="{E473CDA8-4F6D-7645-BF0A-FC0911DA0418}">
      <dsp:nvSpPr>
        <dsp:cNvPr id="0" name=""/>
        <dsp:cNvSpPr/>
      </dsp:nvSpPr>
      <dsp:spPr>
        <a:xfrm>
          <a:off x="0" y="2223008"/>
          <a:ext cx="49726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F9FDC2-03B8-4E41-9C5A-27507B0D780D}">
      <dsp:nvSpPr>
        <dsp:cNvPr id="0" name=""/>
        <dsp:cNvSpPr/>
      </dsp:nvSpPr>
      <dsp:spPr>
        <a:xfrm>
          <a:off x="0" y="2223008"/>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b="1" kern="1200"/>
            <a:t>2017 – Lecturer </a:t>
          </a:r>
          <a:r>
            <a:rPr lang="en-GB" sz="1300" kern="1200"/>
            <a:t>University of Bolton</a:t>
          </a:r>
          <a:endParaRPr lang="en-US" sz="1300" kern="1200"/>
        </a:p>
      </dsp:txBody>
      <dsp:txXfrm>
        <a:off x="0" y="2223008"/>
        <a:ext cx="4972629" cy="317500"/>
      </dsp:txXfrm>
    </dsp:sp>
    <dsp:sp modelId="{4E83510D-7D03-C040-AF13-A90D24FA4786}">
      <dsp:nvSpPr>
        <dsp:cNvPr id="0" name=""/>
        <dsp:cNvSpPr/>
      </dsp:nvSpPr>
      <dsp:spPr>
        <a:xfrm>
          <a:off x="0" y="2540508"/>
          <a:ext cx="497262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BE2EE4-6F49-6240-98E7-42540521EF75}">
      <dsp:nvSpPr>
        <dsp:cNvPr id="0" name=""/>
        <dsp:cNvSpPr/>
      </dsp:nvSpPr>
      <dsp:spPr>
        <a:xfrm>
          <a:off x="0" y="2540508"/>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b="1" kern="1200"/>
            <a:t>2019 – Practice Manager </a:t>
          </a:r>
          <a:r>
            <a:rPr lang="en-GB" sz="1300" kern="1200"/>
            <a:t>Adlington Law Ltd</a:t>
          </a:r>
          <a:endParaRPr lang="en-US" sz="1300" kern="1200"/>
        </a:p>
      </dsp:txBody>
      <dsp:txXfrm>
        <a:off x="0" y="2540508"/>
        <a:ext cx="4972629" cy="317500"/>
      </dsp:txXfrm>
    </dsp:sp>
    <dsp:sp modelId="{568F6A33-DBC8-8C4A-8C17-6A27DB67B9FB}">
      <dsp:nvSpPr>
        <dsp:cNvPr id="0" name=""/>
        <dsp:cNvSpPr/>
      </dsp:nvSpPr>
      <dsp:spPr>
        <a:xfrm>
          <a:off x="0" y="2858009"/>
          <a:ext cx="497262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19405-8DB9-294D-97FE-2B63B2750B4F}">
      <dsp:nvSpPr>
        <dsp:cNvPr id="0" name=""/>
        <dsp:cNvSpPr/>
      </dsp:nvSpPr>
      <dsp:spPr>
        <a:xfrm>
          <a:off x="0" y="2858009"/>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b="1" kern="1200"/>
            <a:t>2020 – Lecturer in Law </a:t>
          </a:r>
          <a:r>
            <a:rPr lang="en-GB" sz="1300" kern="1200"/>
            <a:t>Staffordshire University</a:t>
          </a:r>
          <a:endParaRPr lang="en-US" sz="1300" kern="1200"/>
        </a:p>
      </dsp:txBody>
      <dsp:txXfrm>
        <a:off x="0" y="2858009"/>
        <a:ext cx="4972629" cy="317500"/>
      </dsp:txXfrm>
    </dsp:sp>
    <dsp:sp modelId="{C2A5CE0C-23AB-4D4A-874A-F58C1AC798FE}">
      <dsp:nvSpPr>
        <dsp:cNvPr id="0" name=""/>
        <dsp:cNvSpPr/>
      </dsp:nvSpPr>
      <dsp:spPr>
        <a:xfrm>
          <a:off x="0" y="3175510"/>
          <a:ext cx="497262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EC668-30B1-C240-AB3B-629DCD93C3DA}">
      <dsp:nvSpPr>
        <dsp:cNvPr id="0" name=""/>
        <dsp:cNvSpPr/>
      </dsp:nvSpPr>
      <dsp:spPr>
        <a:xfrm>
          <a:off x="0" y="3175510"/>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b="1" kern="1200"/>
            <a:t>2021 – Senior Lecturer </a:t>
          </a:r>
          <a:r>
            <a:rPr lang="en-GB" sz="1300" kern="1200"/>
            <a:t>(promotion)</a:t>
          </a:r>
          <a:endParaRPr lang="en-US" sz="1300" kern="1200"/>
        </a:p>
      </dsp:txBody>
      <dsp:txXfrm>
        <a:off x="0" y="3175510"/>
        <a:ext cx="4972629" cy="317500"/>
      </dsp:txXfrm>
    </dsp:sp>
    <dsp:sp modelId="{0BF836D8-D9AF-0140-8BEA-FDEBAFD9F2F5}">
      <dsp:nvSpPr>
        <dsp:cNvPr id="0" name=""/>
        <dsp:cNvSpPr/>
      </dsp:nvSpPr>
      <dsp:spPr>
        <a:xfrm>
          <a:off x="0" y="3493010"/>
          <a:ext cx="497262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663814-B84D-2A47-BE59-DB06A17DB25A}">
      <dsp:nvSpPr>
        <dsp:cNvPr id="0" name=""/>
        <dsp:cNvSpPr/>
      </dsp:nvSpPr>
      <dsp:spPr>
        <a:xfrm>
          <a:off x="0" y="3493010"/>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b="1" kern="1200"/>
            <a:t>2022 – Postgraduate Course Director </a:t>
          </a:r>
          <a:r>
            <a:rPr lang="en-GB" sz="1300" kern="1200"/>
            <a:t>(promotion)</a:t>
          </a:r>
          <a:endParaRPr lang="en-US" sz="1300" kern="1200"/>
        </a:p>
      </dsp:txBody>
      <dsp:txXfrm>
        <a:off x="0" y="3493010"/>
        <a:ext cx="4972629" cy="317500"/>
      </dsp:txXfrm>
    </dsp:sp>
    <dsp:sp modelId="{8CC69001-34AA-8F4A-98FF-2012CE802BCD}">
      <dsp:nvSpPr>
        <dsp:cNvPr id="0" name=""/>
        <dsp:cNvSpPr/>
      </dsp:nvSpPr>
      <dsp:spPr>
        <a:xfrm>
          <a:off x="0" y="3810511"/>
          <a:ext cx="497262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8276E4-F742-414E-B9DF-A9993FF013F4}">
      <dsp:nvSpPr>
        <dsp:cNvPr id="0" name=""/>
        <dsp:cNvSpPr/>
      </dsp:nvSpPr>
      <dsp:spPr>
        <a:xfrm>
          <a:off x="0" y="3810511"/>
          <a:ext cx="4972629" cy="3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b="1" kern="1200"/>
            <a:t>2023 – Senior Fellow of the Higher Education Academy</a:t>
          </a:r>
          <a:endParaRPr lang="en-US" sz="1300" kern="1200"/>
        </a:p>
      </dsp:txBody>
      <dsp:txXfrm>
        <a:off x="0" y="3810511"/>
        <a:ext cx="4972629" cy="3175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FC4AA-6189-43FE-B136-18F1D167C2B8}">
      <dsp:nvSpPr>
        <dsp:cNvPr id="0" name=""/>
        <dsp:cNvSpPr/>
      </dsp:nvSpPr>
      <dsp:spPr>
        <a:xfrm>
          <a:off x="492646" y="415886"/>
          <a:ext cx="805253" cy="805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87C315-A905-4876-B22D-E3DA5F1557B7}">
      <dsp:nvSpPr>
        <dsp:cNvPr id="0" name=""/>
        <dsp:cNvSpPr/>
      </dsp:nvSpPr>
      <dsp:spPr>
        <a:xfrm>
          <a:off x="546" y="1623791"/>
          <a:ext cx="1789453" cy="1476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Report of the OHCHR (published 1st Feb 2023)</a:t>
          </a:r>
        </a:p>
      </dsp:txBody>
      <dsp:txXfrm>
        <a:off x="546" y="1623791"/>
        <a:ext cx="1789453" cy="1476298"/>
      </dsp:txXfrm>
    </dsp:sp>
    <dsp:sp modelId="{F39A5A04-AAFF-4AFB-B6DC-8FBC89C73096}">
      <dsp:nvSpPr>
        <dsp:cNvPr id="0" name=""/>
        <dsp:cNvSpPr/>
      </dsp:nvSpPr>
      <dsp:spPr>
        <a:xfrm>
          <a:off x="2595253" y="415886"/>
          <a:ext cx="805253" cy="805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695922-6687-4C1F-9C51-3202FD08D409}">
      <dsp:nvSpPr>
        <dsp:cNvPr id="0" name=""/>
        <dsp:cNvSpPr/>
      </dsp:nvSpPr>
      <dsp:spPr>
        <a:xfrm>
          <a:off x="2103154" y="1623791"/>
          <a:ext cx="1789453" cy="1476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Submitted at 52nd session HRC (27th February to 4th April)</a:t>
          </a:r>
        </a:p>
      </dsp:txBody>
      <dsp:txXfrm>
        <a:off x="2103154" y="1623791"/>
        <a:ext cx="1789453" cy="1476298"/>
      </dsp:txXfrm>
    </dsp:sp>
    <dsp:sp modelId="{546A3F6B-E4C1-42D3-9ED9-3D5906FF8FD7}">
      <dsp:nvSpPr>
        <dsp:cNvPr id="0" name=""/>
        <dsp:cNvSpPr/>
      </dsp:nvSpPr>
      <dsp:spPr>
        <a:xfrm>
          <a:off x="5220676" y="415886"/>
          <a:ext cx="805253" cy="8052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63910B-C342-4EF6-9B75-3B6875DE8257}">
      <dsp:nvSpPr>
        <dsp:cNvPr id="0" name=""/>
        <dsp:cNvSpPr/>
      </dsp:nvSpPr>
      <dsp:spPr>
        <a:xfrm>
          <a:off x="4205761" y="1623791"/>
          <a:ext cx="2835084" cy="1476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Office concludes that additional efforts, including </a:t>
          </a:r>
          <a:r>
            <a:rPr lang="en-US" sz="1500" b="1" kern="1200"/>
            <a:t>more comprehensive data gathering and further research</a:t>
          </a:r>
          <a:r>
            <a:rPr lang="en-US" sz="1500" kern="1200"/>
            <a:t>, are needed to develop a greater understanding of the various aspects of this complex problem</a:t>
          </a:r>
        </a:p>
      </dsp:txBody>
      <dsp:txXfrm>
        <a:off x="4205761" y="1623791"/>
        <a:ext cx="2835084" cy="1476298"/>
      </dsp:txXfrm>
    </dsp:sp>
    <dsp:sp modelId="{EA889E98-820D-4145-AEF1-7B34BA2FB94B}">
      <dsp:nvSpPr>
        <dsp:cNvPr id="0" name=""/>
        <dsp:cNvSpPr/>
      </dsp:nvSpPr>
      <dsp:spPr>
        <a:xfrm>
          <a:off x="7846099" y="415886"/>
          <a:ext cx="805253" cy="805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79BC3C-7C24-4EE5-8F60-EA5C94DE1898}">
      <dsp:nvSpPr>
        <dsp:cNvPr id="0" name=""/>
        <dsp:cNvSpPr/>
      </dsp:nvSpPr>
      <dsp:spPr>
        <a:xfrm>
          <a:off x="7354000" y="1623791"/>
          <a:ext cx="1789453" cy="1476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t>Recommends a number of actions, such as </a:t>
          </a:r>
          <a:r>
            <a:rPr lang="en-US" sz="1500" i="1" kern="1200"/>
            <a:t>developing comprehensive frameworks for prevention</a:t>
          </a:r>
          <a:br>
            <a:rPr lang="en-US" sz="1500" b="1" kern="1200"/>
          </a:br>
          <a:endParaRPr lang="en-US" sz="1500" kern="1200"/>
        </a:p>
      </dsp:txBody>
      <dsp:txXfrm>
        <a:off x="7354000" y="1623791"/>
        <a:ext cx="1789453" cy="14762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37DA3-F18A-454E-9515-E93A9BFC1077}">
      <dsp:nvSpPr>
        <dsp:cNvPr id="0" name=""/>
        <dsp:cNvSpPr/>
      </dsp:nvSpPr>
      <dsp:spPr>
        <a:xfrm>
          <a:off x="0" y="368"/>
          <a:ext cx="487362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D29D7A4-6597-4E0F-B52F-93D1BA1A1949}">
      <dsp:nvSpPr>
        <dsp:cNvPr id="0" name=""/>
        <dsp:cNvSpPr/>
      </dsp:nvSpPr>
      <dsp:spPr>
        <a:xfrm>
          <a:off x="0" y="368"/>
          <a:ext cx="4873626" cy="60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Propose to hold a series of symposiums</a:t>
          </a:r>
        </a:p>
      </dsp:txBody>
      <dsp:txXfrm>
        <a:off x="0" y="368"/>
        <a:ext cx="4873626" cy="604178"/>
      </dsp:txXfrm>
    </dsp:sp>
    <dsp:sp modelId="{489726AB-CE01-4E44-967F-0C4C793D9815}">
      <dsp:nvSpPr>
        <dsp:cNvPr id="0" name=""/>
        <dsp:cNvSpPr/>
      </dsp:nvSpPr>
      <dsp:spPr>
        <a:xfrm>
          <a:off x="0" y="604547"/>
          <a:ext cx="487362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A042798-2ACB-4E39-9ED0-F8C0CEDA36C8}">
      <dsp:nvSpPr>
        <dsp:cNvPr id="0" name=""/>
        <dsp:cNvSpPr/>
      </dsp:nvSpPr>
      <dsp:spPr>
        <a:xfrm>
          <a:off x="0" y="604547"/>
          <a:ext cx="4873626" cy="60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Launch of network and culmination of symposiums</a:t>
          </a:r>
        </a:p>
      </dsp:txBody>
      <dsp:txXfrm>
        <a:off x="0" y="604547"/>
        <a:ext cx="4873626" cy="604178"/>
      </dsp:txXfrm>
    </dsp:sp>
    <dsp:sp modelId="{73B42C42-70CE-409C-93A8-E14D502BB4A7}">
      <dsp:nvSpPr>
        <dsp:cNvPr id="0" name=""/>
        <dsp:cNvSpPr/>
      </dsp:nvSpPr>
      <dsp:spPr>
        <a:xfrm>
          <a:off x="0" y="1208725"/>
          <a:ext cx="487362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F2BE969-7D38-4A7A-8F69-1AE380FCC17A}">
      <dsp:nvSpPr>
        <dsp:cNvPr id="0" name=""/>
        <dsp:cNvSpPr/>
      </dsp:nvSpPr>
      <dsp:spPr>
        <a:xfrm>
          <a:off x="0" y="1208725"/>
          <a:ext cx="4873626" cy="60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a:t>F2F workshops / conference</a:t>
          </a:r>
          <a:endParaRPr lang="en-US" sz="1800" kern="1200"/>
        </a:p>
      </dsp:txBody>
      <dsp:txXfrm>
        <a:off x="0" y="1208725"/>
        <a:ext cx="4873626" cy="604178"/>
      </dsp:txXfrm>
    </dsp:sp>
    <dsp:sp modelId="{18235DA2-D17E-4402-993E-72692FE4AE8A}">
      <dsp:nvSpPr>
        <dsp:cNvPr id="0" name=""/>
        <dsp:cNvSpPr/>
      </dsp:nvSpPr>
      <dsp:spPr>
        <a:xfrm>
          <a:off x="0" y="1812903"/>
          <a:ext cx="487362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A8C0FD1-BD9C-45C7-9E9C-ADBE18CE2913}">
      <dsp:nvSpPr>
        <dsp:cNvPr id="0" name=""/>
        <dsp:cNvSpPr/>
      </dsp:nvSpPr>
      <dsp:spPr>
        <a:xfrm>
          <a:off x="0" y="1812903"/>
          <a:ext cx="4873626" cy="60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a:t>Geneva March 2024</a:t>
          </a:r>
          <a:endParaRPr lang="en-US" sz="1800" kern="1200"/>
        </a:p>
      </dsp:txBody>
      <dsp:txXfrm>
        <a:off x="0" y="1812903"/>
        <a:ext cx="4873626" cy="604178"/>
      </dsp:txXfrm>
    </dsp:sp>
    <dsp:sp modelId="{E3812EC3-4345-40B1-964B-185C67CD9D3D}">
      <dsp:nvSpPr>
        <dsp:cNvPr id="0" name=""/>
        <dsp:cNvSpPr/>
      </dsp:nvSpPr>
      <dsp:spPr>
        <a:xfrm>
          <a:off x="0" y="2417081"/>
          <a:ext cx="487362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F2A8B5F-4610-4769-B8A8-D0C012C49D3D}">
      <dsp:nvSpPr>
        <dsp:cNvPr id="0" name=""/>
        <dsp:cNvSpPr/>
      </dsp:nvSpPr>
      <dsp:spPr>
        <a:xfrm>
          <a:off x="0" y="2417081"/>
          <a:ext cx="4873626" cy="60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i="1" kern="1200"/>
            <a:t>Lancaster September 2024</a:t>
          </a:r>
          <a:endParaRPr lang="en-US" sz="1800" kern="1200"/>
        </a:p>
      </dsp:txBody>
      <dsp:txXfrm>
        <a:off x="0" y="2417081"/>
        <a:ext cx="4873626" cy="604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7CD5A-AED8-C94D-ACEF-A9E07EAFF726}">
      <dsp:nvSpPr>
        <dsp:cNvPr id="0" name=""/>
        <dsp:cNvSpPr/>
      </dsp:nvSpPr>
      <dsp:spPr>
        <a:xfrm rot="5400000">
          <a:off x="5517345" y="-2392182"/>
          <a:ext cx="521153" cy="543804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UG and PG courses, Academic mentor, CPD Courses - REVA</a:t>
          </a:r>
        </a:p>
      </dsp:txBody>
      <dsp:txXfrm rot="-5400000">
        <a:off x="3058900" y="91704"/>
        <a:ext cx="5412603" cy="470271"/>
      </dsp:txXfrm>
    </dsp:sp>
    <dsp:sp modelId="{2B3CB4C6-4FB7-3D40-8D96-40D4F22D50F4}">
      <dsp:nvSpPr>
        <dsp:cNvPr id="0" name=""/>
        <dsp:cNvSpPr/>
      </dsp:nvSpPr>
      <dsp:spPr>
        <a:xfrm>
          <a:off x="0" y="1118"/>
          <a:ext cx="3058899" cy="6514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Teaching</a:t>
          </a:r>
        </a:p>
      </dsp:txBody>
      <dsp:txXfrm>
        <a:off x="31801" y="32919"/>
        <a:ext cx="2995297" cy="587839"/>
      </dsp:txXfrm>
    </dsp:sp>
    <dsp:sp modelId="{5E81A05B-7A3C-0744-BCA7-6E99BBAE3596}">
      <dsp:nvSpPr>
        <dsp:cNvPr id="0" name=""/>
        <dsp:cNvSpPr/>
      </dsp:nvSpPr>
      <dsp:spPr>
        <a:xfrm rot="5400000">
          <a:off x="5517345" y="-1708168"/>
          <a:ext cx="521153" cy="5438044"/>
        </a:xfrm>
        <a:prstGeom prst="round2SameRect">
          <a:avLst/>
        </a:prstGeom>
        <a:solidFill>
          <a:schemeClr val="accent2">
            <a:tint val="40000"/>
            <a:alpha val="90000"/>
            <a:hueOff val="1005164"/>
            <a:satOff val="-876"/>
            <a:lumOff val="-1"/>
            <a:alphaOff val="0"/>
          </a:schemeClr>
        </a:solidFill>
        <a:ln w="12700" cap="flat" cmpd="sng" algn="ctr">
          <a:solidFill>
            <a:schemeClr val="accent2">
              <a:tint val="40000"/>
              <a:alpha val="90000"/>
              <a:hueOff val="1005164"/>
              <a:satOff val="-876"/>
              <a:lumOff val="-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Overall responsibility for all PG courses, development, students, staffing</a:t>
          </a:r>
        </a:p>
      </dsp:txBody>
      <dsp:txXfrm rot="-5400000">
        <a:off x="3058900" y="775718"/>
        <a:ext cx="5412603" cy="470271"/>
      </dsp:txXfrm>
    </dsp:sp>
    <dsp:sp modelId="{8D58F423-2E10-4147-891D-A63D8F8FB2E4}">
      <dsp:nvSpPr>
        <dsp:cNvPr id="0" name=""/>
        <dsp:cNvSpPr/>
      </dsp:nvSpPr>
      <dsp:spPr>
        <a:xfrm>
          <a:off x="0" y="685132"/>
          <a:ext cx="3058899" cy="651441"/>
        </a:xfrm>
        <a:prstGeom prst="roundRect">
          <a:avLst/>
        </a:prstGeom>
        <a:solidFill>
          <a:schemeClr val="accent2">
            <a:hueOff val="936304"/>
            <a:satOff val="-1168"/>
            <a:lumOff val="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Course Director PG Studies</a:t>
          </a:r>
        </a:p>
      </dsp:txBody>
      <dsp:txXfrm>
        <a:off x="31801" y="716933"/>
        <a:ext cx="2995297" cy="587839"/>
      </dsp:txXfrm>
    </dsp:sp>
    <dsp:sp modelId="{5570DDD0-26C7-974C-AB0B-457EA72F130F}">
      <dsp:nvSpPr>
        <dsp:cNvPr id="0" name=""/>
        <dsp:cNvSpPr/>
      </dsp:nvSpPr>
      <dsp:spPr>
        <a:xfrm rot="5400000">
          <a:off x="5517345" y="-1024154"/>
          <a:ext cx="521153" cy="5438044"/>
        </a:xfrm>
        <a:prstGeom prst="round2SameRect">
          <a:avLst/>
        </a:prstGeom>
        <a:solidFill>
          <a:schemeClr val="accent2">
            <a:tint val="40000"/>
            <a:alpha val="90000"/>
            <a:hueOff val="2010328"/>
            <a:satOff val="-1751"/>
            <a:lumOff val="-2"/>
            <a:alphaOff val="0"/>
          </a:schemeClr>
        </a:solidFill>
        <a:ln w="12700" cap="flat" cmpd="sng" algn="ctr">
          <a:solidFill>
            <a:schemeClr val="accent2">
              <a:tint val="40000"/>
              <a:alpha val="90000"/>
              <a:hueOff val="2010328"/>
              <a:satOff val="-1751"/>
              <a:lumOff val="-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7 PhD students (national and international)</a:t>
          </a:r>
        </a:p>
      </dsp:txBody>
      <dsp:txXfrm rot="-5400000">
        <a:off x="3058900" y="1459732"/>
        <a:ext cx="5412603" cy="470271"/>
      </dsp:txXfrm>
    </dsp:sp>
    <dsp:sp modelId="{49ECA5C0-6461-924A-8EAF-C282D5500D97}">
      <dsp:nvSpPr>
        <dsp:cNvPr id="0" name=""/>
        <dsp:cNvSpPr/>
      </dsp:nvSpPr>
      <dsp:spPr>
        <a:xfrm>
          <a:off x="0" y="1369146"/>
          <a:ext cx="3058899" cy="651441"/>
        </a:xfrm>
        <a:prstGeom prst="roundRect">
          <a:avLst/>
        </a:prstGeom>
        <a:solidFill>
          <a:schemeClr val="accent2">
            <a:hueOff val="1872608"/>
            <a:satOff val="-2336"/>
            <a:lumOff val="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PhD Supervisor</a:t>
          </a:r>
        </a:p>
      </dsp:txBody>
      <dsp:txXfrm>
        <a:off x="31801" y="1400947"/>
        <a:ext cx="2995297" cy="587839"/>
      </dsp:txXfrm>
    </dsp:sp>
    <dsp:sp modelId="{7D93A2BB-6F4A-C148-A385-AC8E531AB143}">
      <dsp:nvSpPr>
        <dsp:cNvPr id="0" name=""/>
        <dsp:cNvSpPr/>
      </dsp:nvSpPr>
      <dsp:spPr>
        <a:xfrm rot="5400000">
          <a:off x="5517345" y="-340140"/>
          <a:ext cx="521153" cy="5438044"/>
        </a:xfrm>
        <a:prstGeom prst="round2SameRect">
          <a:avLst/>
        </a:prstGeom>
        <a:solidFill>
          <a:schemeClr val="accent2">
            <a:tint val="40000"/>
            <a:alpha val="90000"/>
            <a:hueOff val="3015493"/>
            <a:satOff val="-2627"/>
            <a:lumOff val="-4"/>
            <a:alphaOff val="0"/>
          </a:schemeClr>
        </a:solidFill>
        <a:ln w="12700" cap="flat" cmpd="sng" algn="ctr">
          <a:solidFill>
            <a:schemeClr val="accent2">
              <a:tint val="40000"/>
              <a:alpha val="90000"/>
              <a:hueOff val="3015493"/>
              <a:satOff val="-2627"/>
              <a:lumOff val="-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Work experience opportunities, Placements</a:t>
          </a:r>
        </a:p>
      </dsp:txBody>
      <dsp:txXfrm rot="-5400000">
        <a:off x="3058900" y="2143746"/>
        <a:ext cx="5412603" cy="470271"/>
      </dsp:txXfrm>
    </dsp:sp>
    <dsp:sp modelId="{0100C885-0741-A94D-9A19-726F503573E0}">
      <dsp:nvSpPr>
        <dsp:cNvPr id="0" name=""/>
        <dsp:cNvSpPr/>
      </dsp:nvSpPr>
      <dsp:spPr>
        <a:xfrm>
          <a:off x="0" y="2053160"/>
          <a:ext cx="3058899" cy="651441"/>
        </a:xfrm>
        <a:prstGeom prst="roundRect">
          <a:avLst/>
        </a:prstGeom>
        <a:solidFill>
          <a:schemeClr val="accent2">
            <a:hueOff val="2808911"/>
            <a:satOff val="-3503"/>
            <a:lumOff val="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Employability lead</a:t>
          </a:r>
        </a:p>
      </dsp:txBody>
      <dsp:txXfrm>
        <a:off x="31801" y="2084961"/>
        <a:ext cx="2995297" cy="587839"/>
      </dsp:txXfrm>
    </dsp:sp>
    <dsp:sp modelId="{194A0609-D992-BC40-8263-E0369DE3CD6A}">
      <dsp:nvSpPr>
        <dsp:cNvPr id="0" name=""/>
        <dsp:cNvSpPr/>
      </dsp:nvSpPr>
      <dsp:spPr>
        <a:xfrm rot="5400000">
          <a:off x="5517345" y="343873"/>
          <a:ext cx="521153" cy="5438044"/>
        </a:xfrm>
        <a:prstGeom prst="round2SameRect">
          <a:avLst/>
        </a:prstGeom>
        <a:solidFill>
          <a:schemeClr val="accent2">
            <a:tint val="40000"/>
            <a:alpha val="90000"/>
            <a:hueOff val="4020657"/>
            <a:satOff val="-3502"/>
            <a:lumOff val="-5"/>
            <a:alphaOff val="0"/>
          </a:schemeClr>
        </a:solidFill>
        <a:ln w="12700" cap="flat" cmpd="sng" algn="ctr">
          <a:solidFill>
            <a:schemeClr val="accent2">
              <a:tint val="40000"/>
              <a:alpha val="90000"/>
              <a:hueOff val="4020657"/>
              <a:satOff val="-3502"/>
              <a:lumOff val="-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International student exchange, International collaborations</a:t>
          </a:r>
        </a:p>
      </dsp:txBody>
      <dsp:txXfrm rot="-5400000">
        <a:off x="3058900" y="2827760"/>
        <a:ext cx="5412603" cy="470271"/>
      </dsp:txXfrm>
    </dsp:sp>
    <dsp:sp modelId="{E4111092-27BA-A949-8899-7E5928CA2F2A}">
      <dsp:nvSpPr>
        <dsp:cNvPr id="0" name=""/>
        <dsp:cNvSpPr/>
      </dsp:nvSpPr>
      <dsp:spPr>
        <a:xfrm>
          <a:off x="0" y="2737174"/>
          <a:ext cx="3058899" cy="651441"/>
        </a:xfrm>
        <a:prstGeom prst="roundRect">
          <a:avLst/>
        </a:prstGeom>
        <a:solidFill>
          <a:schemeClr val="accent2">
            <a:hueOff val="3745215"/>
            <a:satOff val="-4671"/>
            <a:lumOff val="1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International Mobility Lead</a:t>
          </a:r>
        </a:p>
      </dsp:txBody>
      <dsp:txXfrm>
        <a:off x="31801" y="2768975"/>
        <a:ext cx="2995297" cy="587839"/>
      </dsp:txXfrm>
    </dsp:sp>
    <dsp:sp modelId="{5BB71EBD-B6BE-994F-B779-2D22537BEF0D}">
      <dsp:nvSpPr>
        <dsp:cNvPr id="0" name=""/>
        <dsp:cNvSpPr/>
      </dsp:nvSpPr>
      <dsp:spPr>
        <a:xfrm rot="5400000">
          <a:off x="5517345" y="1027887"/>
          <a:ext cx="521153" cy="5438044"/>
        </a:xfrm>
        <a:prstGeom prst="round2SameRect">
          <a:avLst/>
        </a:prstGeom>
        <a:solidFill>
          <a:schemeClr val="accent2">
            <a:tint val="40000"/>
            <a:alpha val="90000"/>
            <a:hueOff val="5025821"/>
            <a:satOff val="-4378"/>
            <a:lumOff val="-6"/>
            <a:alphaOff val="0"/>
          </a:schemeClr>
        </a:solidFill>
        <a:ln w="12700" cap="flat" cmpd="sng" algn="ctr">
          <a:solidFill>
            <a:schemeClr val="accent2">
              <a:tint val="40000"/>
              <a:alpha val="90000"/>
              <a:hueOff val="5025821"/>
              <a:satOff val="-4378"/>
              <a:lumOff val="-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Funding, publications, knowledge exchange</a:t>
          </a:r>
        </a:p>
      </dsp:txBody>
      <dsp:txXfrm rot="-5400000">
        <a:off x="3058900" y="3511774"/>
        <a:ext cx="5412603" cy="470271"/>
      </dsp:txXfrm>
    </dsp:sp>
    <dsp:sp modelId="{0E8EFB28-2556-D74E-AFAC-4F43CDF4370E}">
      <dsp:nvSpPr>
        <dsp:cNvPr id="0" name=""/>
        <dsp:cNvSpPr/>
      </dsp:nvSpPr>
      <dsp:spPr>
        <a:xfrm>
          <a:off x="0" y="3421188"/>
          <a:ext cx="3058899" cy="651441"/>
        </a:xfrm>
        <a:prstGeom prst="roundRect">
          <a:avLst/>
        </a:prstGeom>
        <a:solidFill>
          <a:schemeClr val="accent2">
            <a:hueOff val="4681519"/>
            <a:satOff val="-5839"/>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Research</a:t>
          </a:r>
        </a:p>
      </dsp:txBody>
      <dsp:txXfrm>
        <a:off x="31801" y="3452989"/>
        <a:ext cx="2995297" cy="587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B7AB5-5965-4F69-A99D-B8B4DD3D916E}">
      <dsp:nvSpPr>
        <dsp:cNvPr id="0" name=""/>
        <dsp:cNvSpPr/>
      </dsp:nvSpPr>
      <dsp:spPr>
        <a:xfrm>
          <a:off x="1078350" y="425944"/>
          <a:ext cx="1695937" cy="169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254F72-6E3A-4A61-A392-F75C649CF165}">
      <dsp:nvSpPr>
        <dsp:cNvPr id="0" name=""/>
        <dsp:cNvSpPr/>
      </dsp:nvSpPr>
      <dsp:spPr>
        <a:xfrm>
          <a:off x="41944" y="2548309"/>
          <a:ext cx="37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GB" sz="2200" kern="1200" baseline="0"/>
            <a:t>Allows you to study the subject at a deeper level in diverse ways</a:t>
          </a:r>
          <a:endParaRPr lang="en-US" sz="2200" kern="1200"/>
        </a:p>
      </dsp:txBody>
      <dsp:txXfrm>
        <a:off x="41944" y="2548309"/>
        <a:ext cx="3768750" cy="720000"/>
      </dsp:txXfrm>
    </dsp:sp>
    <dsp:sp modelId="{5632FF4F-4DB2-482B-82BD-E19C5C940EB8}">
      <dsp:nvSpPr>
        <dsp:cNvPr id="0" name=""/>
        <dsp:cNvSpPr/>
      </dsp:nvSpPr>
      <dsp:spPr>
        <a:xfrm>
          <a:off x="5506631" y="425944"/>
          <a:ext cx="1695937" cy="169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4C8463-03E9-4FE8-A113-B70C9A63D620}">
      <dsp:nvSpPr>
        <dsp:cNvPr id="0" name=""/>
        <dsp:cNvSpPr/>
      </dsp:nvSpPr>
      <dsp:spPr>
        <a:xfrm>
          <a:off x="4470225" y="2548309"/>
          <a:ext cx="37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GB" sz="2200" kern="1200" baseline="0"/>
            <a:t>Different types of routes to learning</a:t>
          </a:r>
          <a:endParaRPr lang="en-US" sz="2200" kern="1200"/>
        </a:p>
      </dsp:txBody>
      <dsp:txXfrm>
        <a:off x="4470225" y="2548309"/>
        <a:ext cx="376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2CB0E-B0D7-EA42-8836-198CE7EF40A2}">
      <dsp:nvSpPr>
        <dsp:cNvPr id="0" name=""/>
        <dsp:cNvSpPr/>
      </dsp:nvSpPr>
      <dsp:spPr>
        <a:xfrm rot="5400000">
          <a:off x="4942269" y="-1996292"/>
          <a:ext cx="841372" cy="504748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GB" sz="1200" b="0" i="0" kern="1200" baseline="0"/>
            <a:t>the qualifying postgraduate course allowing graduates to prepare and practise as barristers in England and Wales.</a:t>
          </a:r>
          <a:endParaRPr lang="en-US" sz="1200" kern="1200"/>
        </a:p>
      </dsp:txBody>
      <dsp:txXfrm rot="-5400000">
        <a:off x="2839211" y="147838"/>
        <a:ext cx="5006416" cy="759228"/>
      </dsp:txXfrm>
    </dsp:sp>
    <dsp:sp modelId="{DE4C53AA-924C-5040-B9C9-87987EAEF17B}">
      <dsp:nvSpPr>
        <dsp:cNvPr id="0" name=""/>
        <dsp:cNvSpPr/>
      </dsp:nvSpPr>
      <dsp:spPr>
        <a:xfrm>
          <a:off x="0" y="1593"/>
          <a:ext cx="2839212" cy="10517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baseline="0"/>
            <a:t>BPTC – Bar Professional Training Course</a:t>
          </a:r>
          <a:endParaRPr lang="en-US" sz="2000" kern="1200"/>
        </a:p>
      </dsp:txBody>
      <dsp:txXfrm>
        <a:off x="51340" y="52933"/>
        <a:ext cx="2736532" cy="949035"/>
      </dsp:txXfrm>
    </dsp:sp>
    <dsp:sp modelId="{C0EA257C-B203-0A42-964A-3F248E2C03C4}">
      <dsp:nvSpPr>
        <dsp:cNvPr id="0" name=""/>
        <dsp:cNvSpPr/>
      </dsp:nvSpPr>
      <dsp:spPr>
        <a:xfrm rot="5400000">
          <a:off x="4942269" y="-891992"/>
          <a:ext cx="841372" cy="504748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GB" sz="1200" b="0" i="0" kern="1200" baseline="0"/>
            <a:t>The Solicitors Qualifying Examination (SQE) is being phased in to become the new centralised way to qualify as a solicitor in England and Wales. It will eventually replace the Legal Practice Course (LPC) route to practice (have to be enrolled on law degree by Sept 2021)</a:t>
          </a:r>
          <a:endParaRPr lang="en-US" sz="1200" kern="1200"/>
        </a:p>
      </dsp:txBody>
      <dsp:txXfrm rot="-5400000">
        <a:off x="2839211" y="1252138"/>
        <a:ext cx="5006416" cy="759228"/>
      </dsp:txXfrm>
    </dsp:sp>
    <dsp:sp modelId="{6590E0C0-CD0A-0A4B-9D0E-2A4B876ED8DA}">
      <dsp:nvSpPr>
        <dsp:cNvPr id="0" name=""/>
        <dsp:cNvSpPr/>
      </dsp:nvSpPr>
      <dsp:spPr>
        <a:xfrm>
          <a:off x="0" y="1105894"/>
          <a:ext cx="2839212" cy="10517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baseline="0"/>
            <a:t>SQE (replaces LPC)</a:t>
          </a:r>
          <a:endParaRPr lang="en-US" sz="2000" kern="1200"/>
        </a:p>
      </dsp:txBody>
      <dsp:txXfrm>
        <a:off x="51340" y="1157234"/>
        <a:ext cx="2736532" cy="949035"/>
      </dsp:txXfrm>
    </dsp:sp>
    <dsp:sp modelId="{5AE69CC2-19F0-B842-B4D5-8F51472331B2}">
      <dsp:nvSpPr>
        <dsp:cNvPr id="0" name=""/>
        <dsp:cNvSpPr/>
      </dsp:nvSpPr>
      <dsp:spPr>
        <a:xfrm rot="5400000">
          <a:off x="4942269" y="212308"/>
          <a:ext cx="841372" cy="504748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GB" sz="1200" kern="1200" baseline="0"/>
            <a:t>SQE (LPC) + dissertation</a:t>
          </a:r>
          <a:endParaRPr lang="en-US" sz="1200" kern="1200"/>
        </a:p>
      </dsp:txBody>
      <dsp:txXfrm rot="-5400000">
        <a:off x="2839211" y="2356438"/>
        <a:ext cx="5006416" cy="759228"/>
      </dsp:txXfrm>
    </dsp:sp>
    <dsp:sp modelId="{6CA9F4C9-8B20-284C-B474-2DF82C4FC015}">
      <dsp:nvSpPr>
        <dsp:cNvPr id="0" name=""/>
        <dsp:cNvSpPr/>
      </dsp:nvSpPr>
      <dsp:spPr>
        <a:xfrm>
          <a:off x="0" y="2210195"/>
          <a:ext cx="2839212" cy="1051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GB" sz="2000" b="1" kern="1200" baseline="0"/>
            <a:t>LLM Legal Practice</a:t>
          </a:r>
          <a:endParaRPr lang="en-US" sz="2000" kern="1200"/>
        </a:p>
      </dsp:txBody>
      <dsp:txXfrm>
        <a:off x="51340" y="2261535"/>
        <a:ext cx="2736532" cy="9490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4EB20-84D2-FA47-B8C7-0BC20C0A11BD}">
      <dsp:nvSpPr>
        <dsp:cNvPr id="0" name=""/>
        <dsp:cNvSpPr/>
      </dsp:nvSpPr>
      <dsp:spPr>
        <a:xfrm>
          <a:off x="650" y="547779"/>
          <a:ext cx="2536805" cy="152208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baseline="0"/>
            <a:t>1yr FT / 2yrs PT</a:t>
          </a:r>
          <a:endParaRPr lang="en-US" sz="1500" kern="1200"/>
        </a:p>
      </dsp:txBody>
      <dsp:txXfrm>
        <a:off x="650" y="547779"/>
        <a:ext cx="2536805" cy="1522083"/>
      </dsp:txXfrm>
    </dsp:sp>
    <dsp:sp modelId="{C33ADFAB-A090-9848-A1C6-C38DE9BFE8EB}">
      <dsp:nvSpPr>
        <dsp:cNvPr id="0" name=""/>
        <dsp:cNvSpPr/>
      </dsp:nvSpPr>
      <dsp:spPr>
        <a:xfrm>
          <a:off x="2791136" y="547779"/>
          <a:ext cx="2536805" cy="1522083"/>
        </a:xfrm>
        <a:prstGeom prst="rect">
          <a:avLst/>
        </a:prstGeom>
        <a:solidFill>
          <a:schemeClr val="accent2">
            <a:hueOff val="1560506"/>
            <a:satOff val="-1946"/>
            <a:lumOff val="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i="0" kern="1200" baseline="0"/>
            <a:t>Framework allows you time and intellectual space to work in your chosen field, and to refine and develop this initial phase of the project for future doctoral work.</a:t>
          </a:r>
          <a:endParaRPr lang="en-US" sz="1500" kern="1200"/>
        </a:p>
      </dsp:txBody>
      <dsp:txXfrm>
        <a:off x="2791136" y="547779"/>
        <a:ext cx="2536805" cy="1522083"/>
      </dsp:txXfrm>
    </dsp:sp>
    <dsp:sp modelId="{4C517A06-8E73-0E42-8DCB-3EC0ED0FC905}">
      <dsp:nvSpPr>
        <dsp:cNvPr id="0" name=""/>
        <dsp:cNvSpPr/>
      </dsp:nvSpPr>
      <dsp:spPr>
        <a:xfrm>
          <a:off x="650" y="2323543"/>
          <a:ext cx="2536805" cy="1522083"/>
        </a:xfrm>
        <a:prstGeom prst="rect">
          <a:avLst/>
        </a:prstGeom>
        <a:solidFill>
          <a:schemeClr val="accent2">
            <a:hueOff val="3121013"/>
            <a:satOff val="-3893"/>
            <a:lumOff val="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i="0" kern="1200" baseline="0"/>
            <a:t>The programme does not have formal coursework elements, other than initial training seminars alongside PhD students.</a:t>
          </a:r>
          <a:endParaRPr lang="en-US" sz="1500" kern="1200"/>
        </a:p>
      </dsp:txBody>
      <dsp:txXfrm>
        <a:off x="650" y="2323543"/>
        <a:ext cx="2536805" cy="1522083"/>
      </dsp:txXfrm>
    </dsp:sp>
    <dsp:sp modelId="{90336AC9-8F9D-3346-A184-73799C130F34}">
      <dsp:nvSpPr>
        <dsp:cNvPr id="0" name=""/>
        <dsp:cNvSpPr/>
      </dsp:nvSpPr>
      <dsp:spPr>
        <a:xfrm>
          <a:off x="2791136" y="2323543"/>
          <a:ext cx="2536805" cy="1522083"/>
        </a:xfrm>
        <a:prstGeom prst="rect">
          <a:avLst/>
        </a:prstGeom>
        <a:solidFill>
          <a:schemeClr val="accent2">
            <a:hueOff val="4681519"/>
            <a:satOff val="-5839"/>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i="0" kern="1200" baseline="0"/>
            <a:t>This makes the LLM by Research a particularly attractive option for those wishing to undertake postgraduate research on a part-time basis</a:t>
          </a:r>
          <a:endParaRPr lang="en-US" sz="1500" kern="1200"/>
        </a:p>
      </dsp:txBody>
      <dsp:txXfrm>
        <a:off x="2791136" y="2323543"/>
        <a:ext cx="2536805" cy="15220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CE596-AC4A-FD43-BE2C-F1D4BBB0D54D}">
      <dsp:nvSpPr>
        <dsp:cNvPr id="0" name=""/>
        <dsp:cNvSpPr/>
      </dsp:nvSpPr>
      <dsp:spPr>
        <a:xfrm>
          <a:off x="285367" y="0"/>
          <a:ext cx="4148051" cy="414805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BFCEA-BA25-3B4C-B229-75F1605C68C5}">
      <dsp:nvSpPr>
        <dsp:cNvPr id="0" name=""/>
        <dsp:cNvSpPr/>
      </dsp:nvSpPr>
      <dsp:spPr>
        <a:xfrm>
          <a:off x="679431" y="394064"/>
          <a:ext cx="1617739" cy="16177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LLM (Taught)</a:t>
          </a:r>
          <a:endParaRPr lang="en-US" sz="1500" kern="1200"/>
        </a:p>
      </dsp:txBody>
      <dsp:txXfrm>
        <a:off x="758403" y="473036"/>
        <a:ext cx="1459795" cy="1459795"/>
      </dsp:txXfrm>
    </dsp:sp>
    <dsp:sp modelId="{F11EDF88-6ED6-BD48-8C26-E3FC8111A42D}">
      <dsp:nvSpPr>
        <dsp:cNvPr id="0" name=""/>
        <dsp:cNvSpPr/>
      </dsp:nvSpPr>
      <dsp:spPr>
        <a:xfrm>
          <a:off x="2421613" y="394064"/>
          <a:ext cx="1617739" cy="16177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Pathways – choose specific combination of modules in a specific pathway</a:t>
          </a:r>
          <a:endParaRPr lang="en-US" sz="1500" kern="1200"/>
        </a:p>
      </dsp:txBody>
      <dsp:txXfrm>
        <a:off x="2500585" y="473036"/>
        <a:ext cx="1459795" cy="1459795"/>
      </dsp:txXfrm>
    </dsp:sp>
    <dsp:sp modelId="{D36763AF-614A-0947-A93E-78FC2377B96E}">
      <dsp:nvSpPr>
        <dsp:cNvPr id="0" name=""/>
        <dsp:cNvSpPr/>
      </dsp:nvSpPr>
      <dsp:spPr>
        <a:xfrm>
          <a:off x="679431" y="2136246"/>
          <a:ext cx="1617739" cy="161773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General – choose any combination of modules that suits you</a:t>
          </a:r>
          <a:endParaRPr lang="en-US" sz="1500" kern="1200"/>
        </a:p>
      </dsp:txBody>
      <dsp:txXfrm>
        <a:off x="758403" y="2215218"/>
        <a:ext cx="1459795" cy="1459795"/>
      </dsp:txXfrm>
    </dsp:sp>
    <dsp:sp modelId="{CEA09C7C-A549-F048-8D66-648A1DD24258}">
      <dsp:nvSpPr>
        <dsp:cNvPr id="0" name=""/>
        <dsp:cNvSpPr/>
      </dsp:nvSpPr>
      <dsp:spPr>
        <a:xfrm>
          <a:off x="2421613" y="2136246"/>
          <a:ext cx="1617739" cy="16177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Dissertation module compulsory</a:t>
          </a:r>
          <a:endParaRPr lang="en-US" sz="1500" kern="1200"/>
        </a:p>
      </dsp:txBody>
      <dsp:txXfrm>
        <a:off x="2500585" y="2215218"/>
        <a:ext cx="1459795" cy="14597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742BB-4424-7940-8E80-94541FF0E32C}">
      <dsp:nvSpPr>
        <dsp:cNvPr id="0" name=""/>
        <dsp:cNvSpPr/>
      </dsp:nvSpPr>
      <dsp:spPr>
        <a:xfrm>
          <a:off x="1828799" y="1238"/>
          <a:ext cx="7315199" cy="126904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935" tIns="322338" rIns="141935" bIns="322338" numCol="1" spcCol="1270" anchor="ctr" anchorCtr="0">
          <a:noAutofit/>
        </a:bodyPr>
        <a:lstStyle/>
        <a:p>
          <a:pPr marL="0" lvl="0" indent="0" algn="l" defTabSz="622300">
            <a:lnSpc>
              <a:spcPct val="90000"/>
            </a:lnSpc>
            <a:spcBef>
              <a:spcPct val="0"/>
            </a:spcBef>
            <a:spcAft>
              <a:spcPct val="35000"/>
            </a:spcAft>
            <a:buNone/>
          </a:pPr>
          <a:r>
            <a:rPr lang="en-GB" sz="1400" b="0" i="0" kern="1200"/>
            <a:t>Admission to PhD research is initially be for MPhil. </a:t>
          </a:r>
        </a:p>
        <a:p>
          <a:pPr marL="0" lvl="0" indent="0" algn="l" defTabSz="622300">
            <a:lnSpc>
              <a:spcPct val="90000"/>
            </a:lnSpc>
            <a:spcBef>
              <a:spcPct val="0"/>
            </a:spcBef>
            <a:spcAft>
              <a:spcPct val="35000"/>
            </a:spcAft>
            <a:buNone/>
          </a:pPr>
          <a:r>
            <a:rPr lang="en-GB" sz="1400" b="0" i="0" kern="1200"/>
            <a:t>After 9-12 months of FT study, students normally go through a formal procedure for upgrade to the PhD</a:t>
          </a:r>
          <a:endParaRPr lang="en-US" sz="1400" kern="1200"/>
        </a:p>
      </dsp:txBody>
      <dsp:txXfrm>
        <a:off x="1828799" y="1238"/>
        <a:ext cx="7315199" cy="1269048"/>
      </dsp:txXfrm>
    </dsp:sp>
    <dsp:sp modelId="{537A3DFF-49BD-9843-AC57-5D3E5AD4A88D}">
      <dsp:nvSpPr>
        <dsp:cNvPr id="0" name=""/>
        <dsp:cNvSpPr/>
      </dsp:nvSpPr>
      <dsp:spPr>
        <a:xfrm>
          <a:off x="0" y="1238"/>
          <a:ext cx="1828799" cy="126904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774" tIns="125354" rIns="96774" bIns="125354" numCol="1" spcCol="1270" anchor="ctr" anchorCtr="0">
          <a:noAutofit/>
        </a:bodyPr>
        <a:lstStyle/>
        <a:p>
          <a:pPr marL="0" lvl="0" indent="0" algn="ctr" defTabSz="1066800">
            <a:lnSpc>
              <a:spcPct val="90000"/>
            </a:lnSpc>
            <a:spcBef>
              <a:spcPct val="0"/>
            </a:spcBef>
            <a:spcAft>
              <a:spcPct val="35000"/>
            </a:spcAft>
            <a:buNone/>
            <a:defRPr b="1"/>
          </a:pPr>
          <a:r>
            <a:rPr lang="en-GB" sz="2400" b="0" i="0" kern="1200"/>
            <a:t>Traditional PhD</a:t>
          </a:r>
          <a:endParaRPr lang="en-US" sz="2400" b="0" kern="1200"/>
        </a:p>
      </dsp:txBody>
      <dsp:txXfrm>
        <a:off x="0" y="1238"/>
        <a:ext cx="1828799" cy="1269048"/>
      </dsp:txXfrm>
    </dsp:sp>
    <dsp:sp modelId="{0EA545C1-9F11-604B-AFED-83E4A7382822}">
      <dsp:nvSpPr>
        <dsp:cNvPr id="0" name=""/>
        <dsp:cNvSpPr/>
      </dsp:nvSpPr>
      <dsp:spPr>
        <a:xfrm>
          <a:off x="1828799" y="1346429"/>
          <a:ext cx="7315199" cy="126904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935" tIns="322338" rIns="141935" bIns="322338" numCol="1" spcCol="1270" anchor="ctr" anchorCtr="0">
          <a:noAutofit/>
        </a:bodyPr>
        <a:lstStyle/>
        <a:p>
          <a:pPr marL="0" lvl="0" indent="0" algn="l" defTabSz="622300">
            <a:lnSpc>
              <a:spcPct val="90000"/>
            </a:lnSpc>
            <a:spcBef>
              <a:spcPct val="0"/>
            </a:spcBef>
            <a:spcAft>
              <a:spcPct val="35000"/>
            </a:spcAft>
            <a:buNone/>
          </a:pPr>
          <a:r>
            <a:rPr lang="en-GB" sz="1400" b="0" i="0" kern="1200"/>
            <a:t>Designed to develop research and professional skills related to professional practice. </a:t>
          </a:r>
        </a:p>
        <a:p>
          <a:pPr marL="0" lvl="0" indent="0" algn="l" defTabSz="622300">
            <a:lnSpc>
              <a:spcPct val="90000"/>
            </a:lnSpc>
            <a:spcBef>
              <a:spcPct val="0"/>
            </a:spcBef>
            <a:spcAft>
              <a:spcPct val="35000"/>
            </a:spcAft>
            <a:buNone/>
          </a:pPr>
          <a:r>
            <a:rPr lang="en-GB" sz="1400" b="0" i="0" kern="1200"/>
            <a:t>Combine taught modules with an in-depth research project. </a:t>
          </a:r>
        </a:p>
        <a:p>
          <a:pPr marL="0" lvl="0" indent="0" algn="l" defTabSz="622300">
            <a:lnSpc>
              <a:spcPct val="90000"/>
            </a:lnSpc>
            <a:spcBef>
              <a:spcPct val="0"/>
            </a:spcBef>
            <a:spcAft>
              <a:spcPct val="35000"/>
            </a:spcAft>
            <a:buNone/>
          </a:pPr>
          <a:r>
            <a:rPr lang="en-GB" sz="1400" b="0" i="0" kern="1200"/>
            <a:t>Work must demonstrate an original contribution to knowledge within your profession.</a:t>
          </a:r>
          <a:endParaRPr lang="en-US" sz="1400" kern="1200"/>
        </a:p>
      </dsp:txBody>
      <dsp:txXfrm>
        <a:off x="1828799" y="1346429"/>
        <a:ext cx="7315199" cy="1269048"/>
      </dsp:txXfrm>
    </dsp:sp>
    <dsp:sp modelId="{BAFA30C0-56F1-6E4A-A7DC-427D6AAF46F4}">
      <dsp:nvSpPr>
        <dsp:cNvPr id="0" name=""/>
        <dsp:cNvSpPr/>
      </dsp:nvSpPr>
      <dsp:spPr>
        <a:xfrm>
          <a:off x="0" y="1346429"/>
          <a:ext cx="1828799" cy="126904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774" tIns="125354" rIns="96774" bIns="125354" numCol="1" spcCol="1270" anchor="ctr" anchorCtr="0">
          <a:noAutofit/>
        </a:bodyPr>
        <a:lstStyle/>
        <a:p>
          <a:pPr marL="0" lvl="0" indent="0" algn="ctr" defTabSz="1066800">
            <a:lnSpc>
              <a:spcPct val="90000"/>
            </a:lnSpc>
            <a:spcBef>
              <a:spcPct val="0"/>
            </a:spcBef>
            <a:spcAft>
              <a:spcPct val="35000"/>
            </a:spcAft>
            <a:buNone/>
            <a:defRPr b="1"/>
          </a:pPr>
          <a:r>
            <a:rPr lang="en-GB" sz="2400" b="0" kern="1200"/>
            <a:t>Professional Doctorates</a:t>
          </a:r>
          <a:endParaRPr lang="en-US" sz="2400" b="0" kern="1200"/>
        </a:p>
      </dsp:txBody>
      <dsp:txXfrm>
        <a:off x="0" y="1346429"/>
        <a:ext cx="1828799" cy="1269048"/>
      </dsp:txXfrm>
    </dsp:sp>
    <dsp:sp modelId="{0D7FB2BB-39DB-B440-9E7E-564DB017B58C}">
      <dsp:nvSpPr>
        <dsp:cNvPr id="0" name=""/>
        <dsp:cNvSpPr/>
      </dsp:nvSpPr>
      <dsp:spPr>
        <a:xfrm>
          <a:off x="1828799" y="2691620"/>
          <a:ext cx="7315199" cy="126904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1935" tIns="322338" rIns="141935" bIns="322338" numCol="1" spcCol="1270" anchor="ctr" anchorCtr="0">
          <a:noAutofit/>
        </a:bodyPr>
        <a:lstStyle/>
        <a:p>
          <a:pPr marL="0" lvl="0" indent="0" algn="l" defTabSz="622300">
            <a:lnSpc>
              <a:spcPct val="90000"/>
            </a:lnSpc>
            <a:spcBef>
              <a:spcPct val="0"/>
            </a:spcBef>
            <a:spcAft>
              <a:spcPct val="35000"/>
            </a:spcAft>
            <a:buNone/>
          </a:pPr>
          <a:r>
            <a:rPr lang="en-GB" sz="1400" b="0" i="0" u="none" kern="1200"/>
            <a:t>Based on research you've already undertaken and had published (excluding self-publishing).</a:t>
          </a:r>
          <a:endParaRPr lang="en-GB" sz="1400" kern="1200"/>
        </a:p>
        <a:p>
          <a:pPr marL="0" lvl="0" indent="0" algn="l" defTabSz="622300">
            <a:lnSpc>
              <a:spcPct val="90000"/>
            </a:lnSpc>
            <a:spcBef>
              <a:spcPct val="0"/>
            </a:spcBef>
            <a:spcAft>
              <a:spcPct val="35000"/>
            </a:spcAft>
            <a:buNone/>
          </a:pPr>
          <a:r>
            <a:rPr lang="en-GB" sz="1400" b="0" i="0" u="none" kern="1200"/>
            <a:t>Accompanied by commentary (5,000–10,000 words) which outlines your work's coherence, significance and contribution to knowledge.</a:t>
          </a:r>
        </a:p>
      </dsp:txBody>
      <dsp:txXfrm>
        <a:off x="1828799" y="2691620"/>
        <a:ext cx="7315199" cy="1269048"/>
      </dsp:txXfrm>
    </dsp:sp>
    <dsp:sp modelId="{15D4F14E-7126-0247-9E29-4A474930B60B}">
      <dsp:nvSpPr>
        <dsp:cNvPr id="0" name=""/>
        <dsp:cNvSpPr/>
      </dsp:nvSpPr>
      <dsp:spPr>
        <a:xfrm>
          <a:off x="0" y="2691620"/>
          <a:ext cx="1828799" cy="126904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774" tIns="125354" rIns="96774" bIns="125354" numCol="1" spcCol="1270" anchor="ctr" anchorCtr="0">
          <a:noAutofit/>
        </a:bodyPr>
        <a:lstStyle/>
        <a:p>
          <a:pPr marL="0" lvl="0" indent="0" algn="ctr" defTabSz="1066800">
            <a:lnSpc>
              <a:spcPct val="90000"/>
            </a:lnSpc>
            <a:spcBef>
              <a:spcPct val="0"/>
            </a:spcBef>
            <a:spcAft>
              <a:spcPct val="35000"/>
            </a:spcAft>
            <a:buNone/>
            <a:defRPr b="1"/>
          </a:pPr>
          <a:r>
            <a:rPr lang="en-GB" sz="2400" b="0" kern="1200"/>
            <a:t>PhD by Published Work</a:t>
          </a:r>
          <a:endParaRPr lang="en-US" sz="2400" b="0" kern="1200"/>
        </a:p>
      </dsp:txBody>
      <dsp:txXfrm>
        <a:off x="0" y="2691620"/>
        <a:ext cx="1828799" cy="12690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90738-489E-4C22-8E33-CE8A40625BB5}">
      <dsp:nvSpPr>
        <dsp:cNvPr id="0" name=""/>
        <dsp:cNvSpPr/>
      </dsp:nvSpPr>
      <dsp:spPr>
        <a:xfrm>
          <a:off x="0" y="577"/>
          <a:ext cx="6552714" cy="13504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73BF21-586A-4C8E-BB18-31E702D04171}">
      <dsp:nvSpPr>
        <dsp:cNvPr id="0" name=""/>
        <dsp:cNvSpPr/>
      </dsp:nvSpPr>
      <dsp:spPr>
        <a:xfrm>
          <a:off x="408501" y="304421"/>
          <a:ext cx="742729" cy="7427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C8DC32-581F-4542-8071-03D3114E1340}">
      <dsp:nvSpPr>
        <dsp:cNvPr id="0" name=""/>
        <dsp:cNvSpPr/>
      </dsp:nvSpPr>
      <dsp:spPr>
        <a:xfrm>
          <a:off x="1559732" y="577"/>
          <a:ext cx="4992981" cy="135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19" tIns="142919" rIns="142919" bIns="142919" numCol="1" spcCol="1270" anchor="ctr" anchorCtr="0">
          <a:noAutofit/>
        </a:bodyPr>
        <a:lstStyle/>
        <a:p>
          <a:pPr marL="0" lvl="0" indent="0" algn="l" defTabSz="800100">
            <a:lnSpc>
              <a:spcPct val="100000"/>
            </a:lnSpc>
            <a:spcBef>
              <a:spcPct val="0"/>
            </a:spcBef>
            <a:spcAft>
              <a:spcPct val="35000"/>
            </a:spcAft>
            <a:buNone/>
          </a:pPr>
          <a:r>
            <a:rPr lang="en-GB" sz="1800" kern="1200"/>
            <a:t>In 2013 a small group of academics and civil society groups embarked on a quest</a:t>
          </a:r>
          <a:endParaRPr lang="en-US" sz="1800" kern="1200"/>
        </a:p>
      </dsp:txBody>
      <dsp:txXfrm>
        <a:off x="1559732" y="577"/>
        <a:ext cx="4992981" cy="1350417"/>
      </dsp:txXfrm>
    </dsp:sp>
    <dsp:sp modelId="{A2F4BF70-7846-405B-A052-72B189933C6B}">
      <dsp:nvSpPr>
        <dsp:cNvPr id="0" name=""/>
        <dsp:cNvSpPr/>
      </dsp:nvSpPr>
      <dsp:spPr>
        <a:xfrm>
          <a:off x="0" y="1688599"/>
          <a:ext cx="6552714" cy="13504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348E8-1FC9-4DDC-BC32-4FC743C6F72B}">
      <dsp:nvSpPr>
        <dsp:cNvPr id="0" name=""/>
        <dsp:cNvSpPr/>
      </dsp:nvSpPr>
      <dsp:spPr>
        <a:xfrm>
          <a:off x="408501" y="1992443"/>
          <a:ext cx="742729" cy="7427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757830-CCB2-4C56-8AAB-7F20E93C744D}">
      <dsp:nvSpPr>
        <dsp:cNvPr id="0" name=""/>
        <dsp:cNvSpPr/>
      </dsp:nvSpPr>
      <dsp:spPr>
        <a:xfrm>
          <a:off x="1559732" y="1688599"/>
          <a:ext cx="4992981" cy="135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19" tIns="142919" rIns="142919" bIns="142919" numCol="1" spcCol="1270" anchor="ctr" anchorCtr="0">
          <a:noAutofit/>
        </a:bodyPr>
        <a:lstStyle/>
        <a:p>
          <a:pPr marL="0" lvl="0" indent="0" algn="l" defTabSz="800100">
            <a:lnSpc>
              <a:spcPct val="100000"/>
            </a:lnSpc>
            <a:spcBef>
              <a:spcPct val="0"/>
            </a:spcBef>
            <a:spcAft>
              <a:spcPct val="35000"/>
            </a:spcAft>
            <a:buNone/>
          </a:pPr>
          <a:r>
            <a:rPr lang="en-GB" sz="1800" kern="1200"/>
            <a:t>All with the same aim in mind</a:t>
          </a:r>
          <a:endParaRPr lang="en-US" sz="1800" kern="1200"/>
        </a:p>
      </dsp:txBody>
      <dsp:txXfrm>
        <a:off x="1559732" y="1688599"/>
        <a:ext cx="4992981" cy="1350417"/>
      </dsp:txXfrm>
    </dsp:sp>
    <dsp:sp modelId="{F3B47532-8C0A-4A2E-85E8-034D0945AC28}">
      <dsp:nvSpPr>
        <dsp:cNvPr id="0" name=""/>
        <dsp:cNvSpPr/>
      </dsp:nvSpPr>
      <dsp:spPr>
        <a:xfrm>
          <a:off x="0" y="3376621"/>
          <a:ext cx="6552714" cy="13504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47FD2-A5D5-468B-BC36-4ECC34816A65}">
      <dsp:nvSpPr>
        <dsp:cNvPr id="0" name=""/>
        <dsp:cNvSpPr/>
      </dsp:nvSpPr>
      <dsp:spPr>
        <a:xfrm>
          <a:off x="408501" y="3680465"/>
          <a:ext cx="742729" cy="7427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984DA7-6B5F-467D-8F7C-9E838DECBD6F}">
      <dsp:nvSpPr>
        <dsp:cNvPr id="0" name=""/>
        <dsp:cNvSpPr/>
      </dsp:nvSpPr>
      <dsp:spPr>
        <a:xfrm>
          <a:off x="1559732" y="3376621"/>
          <a:ext cx="4992981" cy="1350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919" tIns="142919" rIns="142919" bIns="142919" numCol="1" spcCol="1270" anchor="ctr" anchorCtr="0">
          <a:noAutofit/>
        </a:bodyPr>
        <a:lstStyle/>
        <a:p>
          <a:pPr marL="0" lvl="0" indent="0" algn="l" defTabSz="800100">
            <a:lnSpc>
              <a:spcPct val="100000"/>
            </a:lnSpc>
            <a:spcBef>
              <a:spcPct val="0"/>
            </a:spcBef>
            <a:spcAft>
              <a:spcPct val="35000"/>
            </a:spcAft>
            <a:buNone/>
          </a:pPr>
          <a:r>
            <a:rPr lang="en-GB" sz="1800" kern="1200"/>
            <a:t>To petition the UN for a Resolution against the harm caused by witchcraft accusations and persecution</a:t>
          </a:r>
          <a:endParaRPr lang="en-US" sz="1800" kern="1200"/>
        </a:p>
      </dsp:txBody>
      <dsp:txXfrm>
        <a:off x="1559732" y="3376621"/>
        <a:ext cx="4992981" cy="13504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DB175-FE64-3343-A81E-0197A0D7296A}">
      <dsp:nvSpPr>
        <dsp:cNvPr id="0" name=""/>
        <dsp:cNvSpPr/>
      </dsp:nvSpPr>
      <dsp:spPr>
        <a:xfrm>
          <a:off x="0" y="1572301"/>
          <a:ext cx="8195871"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3DCBFF6-105C-024E-836A-C30C7A04334D}">
      <dsp:nvSpPr>
        <dsp:cNvPr id="0" name=""/>
        <dsp:cNvSpPr/>
      </dsp:nvSpPr>
      <dsp:spPr>
        <a:xfrm rot="8100000">
          <a:off x="48230" y="362354"/>
          <a:ext cx="231251" cy="231251"/>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80307-6B9A-3B44-A302-CA7977AC87DD}">
      <dsp:nvSpPr>
        <dsp:cNvPr id="0" name=""/>
        <dsp:cNvSpPr/>
      </dsp:nvSpPr>
      <dsp:spPr>
        <a:xfrm>
          <a:off x="73920" y="388044"/>
          <a:ext cx="179871" cy="17987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D3CA204-65E2-054D-8092-AAAA86A3B910}">
      <dsp:nvSpPr>
        <dsp:cNvPr id="0" name=""/>
        <dsp:cNvSpPr/>
      </dsp:nvSpPr>
      <dsp:spPr>
        <a:xfrm>
          <a:off x="327375" y="641499"/>
          <a:ext cx="2982024" cy="93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0" bIns="133350" numCol="1" spcCol="1270" anchor="t" anchorCtr="0">
          <a:noAutofit/>
        </a:bodyPr>
        <a:lstStyle/>
        <a:p>
          <a:pPr marL="0" lvl="0" indent="0" algn="l" defTabSz="622300">
            <a:lnSpc>
              <a:spcPct val="90000"/>
            </a:lnSpc>
            <a:spcBef>
              <a:spcPct val="0"/>
            </a:spcBef>
            <a:spcAft>
              <a:spcPct val="35000"/>
            </a:spcAft>
            <a:buNone/>
          </a:pPr>
          <a:r>
            <a:rPr lang="en-US" sz="1400" kern="1200"/>
            <a:t>WHRIN ‘Exploring the Role of Nollywood in the Muti Murders of Persons with Albinism’ (WHRIN 2013) (Researcher)</a:t>
          </a:r>
        </a:p>
      </dsp:txBody>
      <dsp:txXfrm>
        <a:off x="327375" y="641499"/>
        <a:ext cx="2982024" cy="930802"/>
      </dsp:txXfrm>
    </dsp:sp>
    <dsp:sp modelId="{71AA0C4A-0BAE-B64F-A07B-69C752B1C805}">
      <dsp:nvSpPr>
        <dsp:cNvPr id="0" name=""/>
        <dsp:cNvSpPr/>
      </dsp:nvSpPr>
      <dsp:spPr>
        <a:xfrm>
          <a:off x="327375" y="314460"/>
          <a:ext cx="2982024" cy="3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2013</a:t>
          </a:r>
        </a:p>
      </dsp:txBody>
      <dsp:txXfrm>
        <a:off x="327375" y="314460"/>
        <a:ext cx="2982024" cy="327038"/>
      </dsp:txXfrm>
    </dsp:sp>
    <dsp:sp modelId="{6E73AFA4-CE5B-C749-99F2-87B06736944F}">
      <dsp:nvSpPr>
        <dsp:cNvPr id="0" name=""/>
        <dsp:cNvSpPr/>
      </dsp:nvSpPr>
      <dsp:spPr>
        <a:xfrm>
          <a:off x="163856" y="641499"/>
          <a:ext cx="0" cy="930802"/>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226E70-CD84-EA47-BD27-7A04CC78317D}">
      <dsp:nvSpPr>
        <dsp:cNvPr id="0" name=""/>
        <dsp:cNvSpPr/>
      </dsp:nvSpPr>
      <dsp:spPr>
        <a:xfrm>
          <a:off x="133837" y="1542868"/>
          <a:ext cx="58866" cy="5886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9CA3A7-0615-5E4C-91A3-513E05D776A6}">
      <dsp:nvSpPr>
        <dsp:cNvPr id="0" name=""/>
        <dsp:cNvSpPr/>
      </dsp:nvSpPr>
      <dsp:spPr>
        <a:xfrm rot="18900000">
          <a:off x="4650627" y="2550998"/>
          <a:ext cx="231251" cy="231251"/>
        </a:xfrm>
        <a:prstGeom prst="teardrop">
          <a:avLst>
            <a:gd name="adj" fmla="val 115000"/>
          </a:avLst>
        </a:prstGeom>
        <a:solidFill>
          <a:schemeClr val="accent2">
            <a:hueOff val="4681519"/>
            <a:satOff val="-5839"/>
            <a:lumOff val="1373"/>
            <a:alphaOff val="0"/>
          </a:schemeClr>
        </a:solidFill>
        <a:ln w="12700" cap="flat" cmpd="sng" algn="ctr">
          <a:solidFill>
            <a:schemeClr val="accent2">
              <a:hueOff val="4681519"/>
              <a:satOff val="-5839"/>
              <a:lumOff val="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4B5D39-A5C9-C14B-BCB1-D185A298988C}">
      <dsp:nvSpPr>
        <dsp:cNvPr id="0" name=""/>
        <dsp:cNvSpPr/>
      </dsp:nvSpPr>
      <dsp:spPr>
        <a:xfrm>
          <a:off x="4676317" y="2576688"/>
          <a:ext cx="179871" cy="17987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14C2747-FFF5-4D41-BDDA-3ABCF02FF26E}">
      <dsp:nvSpPr>
        <dsp:cNvPr id="0" name=""/>
        <dsp:cNvSpPr/>
      </dsp:nvSpPr>
      <dsp:spPr>
        <a:xfrm>
          <a:off x="4929772" y="1572301"/>
          <a:ext cx="2982024" cy="930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88900" bIns="88900" numCol="1" spcCol="1270" anchor="b" anchorCtr="0">
          <a:noAutofit/>
        </a:bodyPr>
        <a:lstStyle/>
        <a:p>
          <a:pPr marL="0" lvl="0" indent="0" algn="l" defTabSz="622300">
            <a:lnSpc>
              <a:spcPct val="90000"/>
            </a:lnSpc>
            <a:spcBef>
              <a:spcPct val="0"/>
            </a:spcBef>
            <a:spcAft>
              <a:spcPct val="35000"/>
            </a:spcAft>
            <a:buNone/>
          </a:pPr>
          <a:r>
            <a:rPr lang="en-US" sz="1400" kern="1200"/>
            <a:t>WHRIN, ‘Witchcraft Accusations &amp; Persecution in Nepal: 2014 Country Report’ (WHRIN, 2014) (Co-author)</a:t>
          </a:r>
        </a:p>
      </dsp:txBody>
      <dsp:txXfrm>
        <a:off x="4929772" y="1572301"/>
        <a:ext cx="2982024" cy="930802"/>
      </dsp:txXfrm>
    </dsp:sp>
    <dsp:sp modelId="{CB89112B-06B4-3744-A0D9-1D9EE18462D4}">
      <dsp:nvSpPr>
        <dsp:cNvPr id="0" name=""/>
        <dsp:cNvSpPr/>
      </dsp:nvSpPr>
      <dsp:spPr>
        <a:xfrm>
          <a:off x="4929772" y="2503104"/>
          <a:ext cx="2982024" cy="327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2014</a:t>
          </a:r>
        </a:p>
      </dsp:txBody>
      <dsp:txXfrm>
        <a:off x="4929772" y="2503104"/>
        <a:ext cx="2982024" cy="327038"/>
      </dsp:txXfrm>
    </dsp:sp>
    <dsp:sp modelId="{610842C6-7044-2943-84C3-1695EE8B962F}">
      <dsp:nvSpPr>
        <dsp:cNvPr id="0" name=""/>
        <dsp:cNvSpPr/>
      </dsp:nvSpPr>
      <dsp:spPr>
        <a:xfrm>
          <a:off x="4766253" y="1572301"/>
          <a:ext cx="0" cy="930802"/>
        </a:xfrm>
        <a:prstGeom prst="line">
          <a:avLst/>
        </a:prstGeom>
        <a:noFill/>
        <a:ln w="12700" cap="flat" cmpd="sng" algn="ctr">
          <a:solidFill>
            <a:schemeClr val="accent2">
              <a:hueOff val="4681519"/>
              <a:satOff val="-5839"/>
              <a:lumOff val="1373"/>
              <a:alphaOff val="0"/>
            </a:schemeClr>
          </a:solidFill>
          <a:prstDash val="dash"/>
          <a:miter lim="800000"/>
        </a:ln>
        <a:effectLst/>
      </dsp:spPr>
      <dsp:style>
        <a:lnRef idx="1">
          <a:scrgbClr r="0" g="0" b="0"/>
        </a:lnRef>
        <a:fillRef idx="0">
          <a:scrgbClr r="0" g="0" b="0"/>
        </a:fillRef>
        <a:effectRef idx="0">
          <a:scrgbClr r="0" g="0" b="0"/>
        </a:effectRef>
        <a:fontRef idx="minor"/>
      </dsp:style>
    </dsp:sp>
    <dsp:sp modelId="{41013F81-C7EE-6541-BA37-DF5D84EDFA0E}">
      <dsp:nvSpPr>
        <dsp:cNvPr id="0" name=""/>
        <dsp:cNvSpPr/>
      </dsp:nvSpPr>
      <dsp:spPr>
        <a:xfrm>
          <a:off x="4736234" y="1542868"/>
          <a:ext cx="58866" cy="58866"/>
        </a:xfrm>
        <a:prstGeom prst="ellipse">
          <a:avLst/>
        </a:prstGeom>
        <a:solidFill>
          <a:schemeClr val="accent2">
            <a:hueOff val="4681519"/>
            <a:satOff val="-5839"/>
            <a:lumOff val="1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GB">
              <a:solidFill>
                <a:schemeClr val="tx1">
                  <a:lumMod val="65000"/>
                  <a:lumOff val="35000"/>
                </a:schemeClr>
              </a:solidFill>
            </a:endParaRPr>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AA51AEC-D0A1-4FA9-895A-9A8FFF7736B3}" type="datetimeFigureOut">
              <a:rPr lang="en-GB" smtClean="0"/>
              <a:t>30/08/2023</a:t>
            </a:fld>
            <a:endParaRPr lang="en-GB"/>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GB">
              <a:solidFill>
                <a:schemeClr val="tx1">
                  <a:lumMod val="65000"/>
                  <a:lumOff val="35000"/>
                </a:schemeClr>
              </a:solidFill>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547F4CC-85AB-468D-B709-C9EB014A01C2}" type="slidenum">
              <a:rPr lang="en-GB" smtClean="0"/>
              <a:t>‹#›</a:t>
            </a:fld>
            <a:endParaRPr lang="en-GB"/>
          </a:p>
        </p:txBody>
      </p:sp>
    </p:spTree>
    <p:extLst>
      <p:ext uri="{BB962C8B-B14F-4D97-AF65-F5344CB8AC3E}">
        <p14:creationId xmlns:p14="http://schemas.microsoft.com/office/powerpoint/2010/main" val="411245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a:defRPr sz="1300" smtClean="0"/>
            </a:lvl1pPr>
          </a:lstStyle>
          <a:p>
            <a:pPr>
              <a:defRPr/>
            </a:pPr>
            <a:endParaRPr lang="en-GB" alt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vl1pPr>
          </a:lstStyle>
          <a:p>
            <a:pPr>
              <a:defRPr/>
            </a:pPr>
            <a:fld id="{A6BD2B6E-B993-4C1C-9E93-55B611B50867}" type="datetime1">
              <a:rPr lang="en-GB" altLang="en-US"/>
              <a:pPr>
                <a:defRPr/>
              </a:pPr>
              <a:t>30/08/2023</a:t>
            </a:fld>
            <a:endParaRPr lang="en-GB" alt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en-GB" alt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normAutofit/>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a:defRPr sz="1300" smtClean="0"/>
            </a:lvl1pPr>
          </a:lstStyle>
          <a:p>
            <a:pPr>
              <a:defRPr/>
            </a:pPr>
            <a:endParaRPr lang="en-GB" alt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vl1pPr>
          </a:lstStyle>
          <a:p>
            <a:pPr>
              <a:defRPr/>
            </a:pPr>
            <a:fld id="{95C0A0FB-C9C3-422D-8448-AE568FEA659C}" type="slidenum">
              <a:rPr lang="en-GB" altLang="en-US"/>
              <a:pPr>
                <a:defRPr/>
              </a:pPr>
              <a:t>‹#›</a:t>
            </a:fld>
            <a:endParaRPr lang="en-GB" altLang="en-US"/>
          </a:p>
        </p:txBody>
      </p:sp>
    </p:spTree>
    <p:extLst>
      <p:ext uri="{BB962C8B-B14F-4D97-AF65-F5344CB8AC3E}">
        <p14:creationId xmlns:p14="http://schemas.microsoft.com/office/powerpoint/2010/main" val="394535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baseline="0">
        <a:solidFill>
          <a:schemeClr val="tx1">
            <a:lumMod val="65000"/>
            <a:lumOff val="35000"/>
          </a:schemeClr>
        </a:solidFill>
        <a:latin typeface="Arial" panose="020B0604020202020204" pitchFamily="34" charset="0"/>
        <a:ea typeface="ＭＳ Ｐゴシック" pitchFamily="-109" charset="-128"/>
        <a:cs typeface="+mn-cs"/>
      </a:defRPr>
    </a:lvl1pPr>
    <a:lvl2pPr marL="457200" algn="l" rtl="0" eaLnBrk="0" fontAlgn="base" hangingPunct="0">
      <a:spcBef>
        <a:spcPct val="30000"/>
      </a:spcBef>
      <a:spcAft>
        <a:spcPct val="0"/>
      </a:spcAft>
      <a:defRPr sz="1200" kern="1200" baseline="0">
        <a:solidFill>
          <a:schemeClr val="tx1">
            <a:lumMod val="65000"/>
            <a:lumOff val="35000"/>
          </a:schemeClr>
        </a:solidFill>
        <a:latin typeface="Arial" panose="020B0604020202020204" pitchFamily="34" charset="0"/>
        <a:ea typeface="ＭＳ Ｐゴシック" pitchFamily="-109" charset="-128"/>
        <a:cs typeface="+mn-cs"/>
      </a:defRPr>
    </a:lvl2pPr>
    <a:lvl3pPr marL="914400" algn="l" rtl="0" eaLnBrk="0" fontAlgn="base" hangingPunct="0">
      <a:spcBef>
        <a:spcPct val="30000"/>
      </a:spcBef>
      <a:spcAft>
        <a:spcPct val="0"/>
      </a:spcAft>
      <a:defRPr sz="1200" kern="1200" baseline="0">
        <a:solidFill>
          <a:schemeClr val="tx1">
            <a:lumMod val="65000"/>
            <a:lumOff val="35000"/>
          </a:schemeClr>
        </a:solidFill>
        <a:latin typeface="Arial" panose="020B0604020202020204" pitchFamily="34" charset="0"/>
        <a:ea typeface="ＭＳ Ｐゴシック" pitchFamily="-109" charset="-128"/>
        <a:cs typeface="+mn-cs"/>
      </a:defRPr>
    </a:lvl3pPr>
    <a:lvl4pPr marL="1371600" algn="l" rtl="0" eaLnBrk="0" fontAlgn="base" hangingPunct="0">
      <a:spcBef>
        <a:spcPct val="30000"/>
      </a:spcBef>
      <a:spcAft>
        <a:spcPct val="0"/>
      </a:spcAft>
      <a:defRPr sz="1200" kern="1200" baseline="0">
        <a:solidFill>
          <a:schemeClr val="tx1">
            <a:lumMod val="65000"/>
            <a:lumOff val="35000"/>
          </a:schemeClr>
        </a:solidFill>
        <a:latin typeface="Arial" panose="020B0604020202020204" pitchFamily="34" charset="0"/>
        <a:ea typeface="ＭＳ Ｐゴシック" pitchFamily="-109" charset="-128"/>
        <a:cs typeface="+mn-cs"/>
      </a:defRPr>
    </a:lvl4pPr>
    <a:lvl5pPr marL="1828800" algn="l" rtl="0" eaLnBrk="0" fontAlgn="base" hangingPunct="0">
      <a:spcBef>
        <a:spcPct val="30000"/>
      </a:spcBef>
      <a:spcAft>
        <a:spcPct val="0"/>
      </a:spcAft>
      <a:defRPr sz="1200" kern="1200" baseline="0">
        <a:solidFill>
          <a:schemeClr val="tx1">
            <a:lumMod val="65000"/>
            <a:lumOff val="35000"/>
          </a:schemeClr>
        </a:solidFill>
        <a:latin typeface="Arial" panose="020B0604020202020204" pitchFamily="34" charset="0"/>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Tahoma"/>
              <a:ea typeface="Tahoma"/>
              <a:cs typeface="Tahoma"/>
            </a:endParaRPr>
          </a:p>
        </p:txBody>
      </p:sp>
      <p:sp>
        <p:nvSpPr>
          <p:cNvPr id="4" name="Slide Number Placeholder 3"/>
          <p:cNvSpPr>
            <a:spLocks noGrp="1"/>
          </p:cNvSpPr>
          <p:nvPr>
            <p:ph type="sldNum" sz="quarter" idx="5"/>
          </p:nvPr>
        </p:nvSpPr>
        <p:spPr/>
        <p:txBody>
          <a:bodyPr/>
          <a:lstStyle/>
          <a:p>
            <a:fld id="{DDE5E6CA-EB7C-C945-AE13-BDA561261066}" type="slidenum">
              <a:rPr lang="en-GB" smtClean="0"/>
              <a:t>4</a:t>
            </a:fld>
            <a:endParaRPr lang="en-GB"/>
          </a:p>
        </p:txBody>
      </p:sp>
    </p:spTree>
    <p:extLst>
      <p:ext uri="{BB962C8B-B14F-4D97-AF65-F5344CB8AC3E}">
        <p14:creationId xmlns:p14="http://schemas.microsoft.com/office/powerpoint/2010/main" val="273846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E5E6CA-EB7C-C945-AE13-BDA561261066}" type="slidenum">
              <a:rPr lang="en-GB" smtClean="0"/>
              <a:t>21</a:t>
            </a:fld>
            <a:endParaRPr lang="en-GB"/>
          </a:p>
        </p:txBody>
      </p:sp>
    </p:spTree>
    <p:extLst>
      <p:ext uri="{BB962C8B-B14F-4D97-AF65-F5344CB8AC3E}">
        <p14:creationId xmlns:p14="http://schemas.microsoft.com/office/powerpoint/2010/main" val="426141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Tahoma"/>
              <a:ea typeface="Tahoma"/>
              <a:cs typeface="Tahoma"/>
            </a:endParaRPr>
          </a:p>
        </p:txBody>
      </p:sp>
      <p:sp>
        <p:nvSpPr>
          <p:cNvPr id="4" name="Slide Number Placeholder 3"/>
          <p:cNvSpPr>
            <a:spLocks noGrp="1"/>
          </p:cNvSpPr>
          <p:nvPr>
            <p:ph type="sldNum" sz="quarter" idx="5"/>
          </p:nvPr>
        </p:nvSpPr>
        <p:spPr/>
        <p:txBody>
          <a:bodyPr/>
          <a:lstStyle/>
          <a:p>
            <a:fld id="{DDE5E6CA-EB7C-C945-AE13-BDA561261066}" type="slidenum">
              <a:rPr lang="en-GB" smtClean="0"/>
              <a:t>23</a:t>
            </a:fld>
            <a:endParaRPr lang="en-GB"/>
          </a:p>
        </p:txBody>
      </p:sp>
    </p:spTree>
    <p:extLst>
      <p:ext uri="{BB962C8B-B14F-4D97-AF65-F5344CB8AC3E}">
        <p14:creationId xmlns:p14="http://schemas.microsoft.com/office/powerpoint/2010/main" val="205243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 and Amit both presented</a:t>
            </a:r>
          </a:p>
          <a:p>
            <a:r>
              <a:rPr lang="en-GB"/>
              <a:t>International attendees went on the witch trail exhibition and journey in Lancaster</a:t>
            </a:r>
          </a:p>
        </p:txBody>
      </p:sp>
      <p:sp>
        <p:nvSpPr>
          <p:cNvPr id="4" name="Slide Number Placeholder 3"/>
          <p:cNvSpPr>
            <a:spLocks noGrp="1"/>
          </p:cNvSpPr>
          <p:nvPr>
            <p:ph type="sldNum" sz="quarter" idx="5"/>
          </p:nvPr>
        </p:nvSpPr>
        <p:spPr/>
        <p:txBody>
          <a:bodyPr/>
          <a:lstStyle/>
          <a:p>
            <a:fld id="{DDE5E6CA-EB7C-C945-AE13-BDA561261066}" type="slidenum">
              <a:rPr lang="en-GB" smtClean="0"/>
              <a:t>25</a:t>
            </a:fld>
            <a:endParaRPr lang="en-GB"/>
          </a:p>
        </p:txBody>
      </p:sp>
    </p:spTree>
    <p:extLst>
      <p:ext uri="{BB962C8B-B14F-4D97-AF65-F5344CB8AC3E}">
        <p14:creationId xmlns:p14="http://schemas.microsoft.com/office/powerpoint/2010/main" val="57833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Behind all these events was a working group made up of academic, practitioners, UN experts, and others</a:t>
            </a:r>
          </a:p>
          <a:p>
            <a:r>
              <a:rPr lang="en-GB"/>
              <a:t>Key aim had always been to get a UN resolution on the issue – together we drafted the concept note to establish a rationale for the Resolution</a:t>
            </a:r>
          </a:p>
        </p:txBody>
      </p:sp>
      <p:sp>
        <p:nvSpPr>
          <p:cNvPr id="4" name="Slide Number Placeholder 3"/>
          <p:cNvSpPr>
            <a:spLocks noGrp="1"/>
          </p:cNvSpPr>
          <p:nvPr>
            <p:ph type="sldNum" sz="quarter" idx="5"/>
          </p:nvPr>
        </p:nvSpPr>
        <p:spPr/>
        <p:txBody>
          <a:bodyPr/>
          <a:lstStyle/>
          <a:p>
            <a:fld id="{DDE5E6CA-EB7C-C945-AE13-BDA561261066}" type="slidenum">
              <a:rPr lang="en-GB" smtClean="0"/>
              <a:t>26</a:t>
            </a:fld>
            <a:endParaRPr lang="en-GB"/>
          </a:p>
        </p:txBody>
      </p:sp>
    </p:spTree>
    <p:extLst>
      <p:ext uri="{BB962C8B-B14F-4D97-AF65-F5344CB8AC3E}">
        <p14:creationId xmlns:p14="http://schemas.microsoft.com/office/powerpoint/2010/main" val="944778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we could get through to the Africa Group then we would have greater chance of lobbying for the Resolution – drafted the PAP guidelines</a:t>
            </a:r>
          </a:p>
          <a:p>
            <a:r>
              <a:rPr lang="en-GB"/>
              <a:t>Backed strongly by Kenya</a:t>
            </a:r>
          </a:p>
        </p:txBody>
      </p:sp>
      <p:sp>
        <p:nvSpPr>
          <p:cNvPr id="4" name="Slide Number Placeholder 3"/>
          <p:cNvSpPr>
            <a:spLocks noGrp="1"/>
          </p:cNvSpPr>
          <p:nvPr>
            <p:ph type="sldNum" sz="quarter" idx="5"/>
          </p:nvPr>
        </p:nvSpPr>
        <p:spPr/>
        <p:txBody>
          <a:bodyPr/>
          <a:lstStyle/>
          <a:p>
            <a:fld id="{DDE5E6CA-EB7C-C945-AE13-BDA561261066}" type="slidenum">
              <a:rPr lang="en-GB" smtClean="0"/>
              <a:t>27</a:t>
            </a:fld>
            <a:endParaRPr lang="en-GB"/>
          </a:p>
        </p:txBody>
      </p:sp>
    </p:spTree>
    <p:extLst>
      <p:ext uri="{BB962C8B-B14F-4D97-AF65-F5344CB8AC3E}">
        <p14:creationId xmlns:p14="http://schemas.microsoft.com/office/powerpoint/2010/main" val="851466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ea typeface="ＭＳ Ｐゴシック"/>
              </a:rPr>
              <a:t>Announced following expert consultations:</a:t>
            </a:r>
            <a:endParaRPr lang="en-US" sz="1050"/>
          </a:p>
          <a:p>
            <a:endParaRPr lang="en-GB"/>
          </a:p>
        </p:txBody>
      </p:sp>
      <p:sp>
        <p:nvSpPr>
          <p:cNvPr id="4" name="Slide Number Placeholder 3"/>
          <p:cNvSpPr>
            <a:spLocks noGrp="1"/>
          </p:cNvSpPr>
          <p:nvPr>
            <p:ph type="sldNum" sz="quarter" idx="5"/>
          </p:nvPr>
        </p:nvSpPr>
        <p:spPr/>
        <p:txBody>
          <a:bodyPr/>
          <a:lstStyle/>
          <a:p>
            <a:fld id="{DDE5E6CA-EB7C-C945-AE13-BDA561261066}" type="slidenum">
              <a:rPr lang="en-GB" smtClean="0"/>
              <a:t>31</a:t>
            </a:fld>
            <a:endParaRPr lang="en-GB"/>
          </a:p>
        </p:txBody>
      </p:sp>
    </p:spTree>
    <p:extLst>
      <p:ext uri="{BB962C8B-B14F-4D97-AF65-F5344CB8AC3E}">
        <p14:creationId xmlns:p14="http://schemas.microsoft.com/office/powerpoint/2010/main" val="91497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200">
                <a:latin typeface="Tahoma"/>
                <a:ea typeface="Tahoma"/>
                <a:cs typeface="Tahoma"/>
              </a:rPr>
              <a:t>Submitted at 52nd session HRC (27th February to 4th April) pursuant to Human Rights Council resolution 47/8 on the elimination of harmful practices related to accusations of witchcraft and ritual attacks</a:t>
            </a:r>
            <a:endParaRPr lang="en-US" sz="2200" b="1">
              <a:latin typeface="Tahoma"/>
              <a:ea typeface="Tahoma"/>
              <a:cs typeface="Tahoma"/>
            </a:endParaRPr>
          </a:p>
          <a:p>
            <a:pPr marL="0" indent="0">
              <a:buNone/>
            </a:pPr>
            <a:r>
              <a:rPr lang="en-US" sz="2200">
                <a:latin typeface="Tahoma"/>
                <a:ea typeface="Tahoma"/>
                <a:cs typeface="Tahoma"/>
              </a:rPr>
              <a:t>Submitted at 52nd session HRC (27th February to 4th April) pursuant to Human Rights Council resolution 47/8 on the elimination of harmful practices related to accusations of witchcraft and ritual attacks</a:t>
            </a:r>
            <a:endParaRPr lang="en-US" sz="2200" b="1">
              <a:latin typeface="Tahoma"/>
              <a:ea typeface="Tahoma"/>
              <a:cs typeface="Tahoma"/>
            </a:endParaRPr>
          </a:p>
          <a:p>
            <a:pPr marL="609600" lvl="1" indent="0">
              <a:buNone/>
            </a:pPr>
            <a:endParaRPr lang="en-US" sz="2200">
              <a:latin typeface="Tahoma"/>
              <a:ea typeface="Tahoma"/>
              <a:cs typeface="Tahoma"/>
            </a:endParaRPr>
          </a:p>
          <a:p>
            <a:pPr marL="609600" lvl="1" indent="0">
              <a:buNone/>
            </a:pPr>
            <a:endParaRPr lang="en-US" sz="2200">
              <a:latin typeface="Tahoma"/>
              <a:ea typeface="Tahoma"/>
              <a:cs typeface="Tahoma"/>
            </a:endParaRPr>
          </a:p>
          <a:p>
            <a:endParaRPr lang="en-GB"/>
          </a:p>
        </p:txBody>
      </p:sp>
      <p:sp>
        <p:nvSpPr>
          <p:cNvPr id="4" name="Slide Number Placeholder 3"/>
          <p:cNvSpPr>
            <a:spLocks noGrp="1"/>
          </p:cNvSpPr>
          <p:nvPr>
            <p:ph type="sldNum" sz="quarter" idx="5"/>
          </p:nvPr>
        </p:nvSpPr>
        <p:spPr/>
        <p:txBody>
          <a:bodyPr/>
          <a:lstStyle/>
          <a:p>
            <a:fld id="{DDE5E6CA-EB7C-C945-AE13-BDA561261066}" type="slidenum">
              <a:rPr lang="en-GB" smtClean="0"/>
              <a:t>32</a:t>
            </a:fld>
            <a:endParaRPr lang="en-GB"/>
          </a:p>
        </p:txBody>
      </p:sp>
    </p:spTree>
    <p:extLst>
      <p:ext uri="{BB962C8B-B14F-4D97-AF65-F5344CB8AC3E}">
        <p14:creationId xmlns:p14="http://schemas.microsoft.com/office/powerpoint/2010/main" val="3713544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DE5E6CA-EB7C-C945-AE13-BDA561261066}" type="slidenum">
              <a:rPr lang="en-GB" smtClean="0"/>
              <a:t>33</a:t>
            </a:fld>
            <a:endParaRPr lang="en-GB"/>
          </a:p>
        </p:txBody>
      </p:sp>
    </p:spTree>
    <p:extLst>
      <p:ext uri="{BB962C8B-B14F-4D97-AF65-F5344CB8AC3E}">
        <p14:creationId xmlns:p14="http://schemas.microsoft.com/office/powerpoint/2010/main" val="1938935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464A9-B7B5-9018-D5E5-697115D6701F}"/>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271C8573-6E38-4496-23A6-234EDA518C6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AC12F18E-A50B-090E-85DC-2F56DACB8F63}"/>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5" name="Footer Placeholder 4">
            <a:extLst>
              <a:ext uri="{FF2B5EF4-FFF2-40B4-BE49-F238E27FC236}">
                <a16:creationId xmlns:a16="http://schemas.microsoft.com/office/drawing/2014/main" id="{A34D0066-43BD-F2AD-9542-F205FDC4D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15160-627F-683A-8626-605571BC9639}"/>
              </a:ext>
            </a:extLst>
          </p:cNvPr>
          <p:cNvSpPr>
            <a:spLocks noGrp="1"/>
          </p:cNvSpPr>
          <p:nvPr>
            <p:ph type="sldNum" sz="quarter" idx="12"/>
          </p:nvPr>
        </p:nvSpPr>
        <p:spPr/>
        <p:txBody>
          <a:bodyPr/>
          <a:lstStyle/>
          <a:p>
            <a:fld id="{6D22F896-40B5-4ADD-8801-0D06FADFA095}" type="slidenum">
              <a:rPr lang="en-US" smtClean="0"/>
              <a:t>‹#›</a:t>
            </a:fld>
            <a:endParaRPr lang="en-US"/>
          </a:p>
        </p:txBody>
      </p:sp>
      <p:pic>
        <p:nvPicPr>
          <p:cNvPr id="7" name="Picture 6">
            <a:extLst>
              <a:ext uri="{FF2B5EF4-FFF2-40B4-BE49-F238E27FC236}">
                <a16:creationId xmlns:a16="http://schemas.microsoft.com/office/drawing/2014/main" id="{E6C954F5-00E5-CEE6-98E4-AD6B148C80E9}"/>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Picture 7" descr="M9635 Powerpoint template 16 9 blacklines.pdf">
            <a:extLst>
              <a:ext uri="{FF2B5EF4-FFF2-40B4-BE49-F238E27FC236}">
                <a16:creationId xmlns:a16="http://schemas.microsoft.com/office/drawing/2014/main" id="{52F23BAB-6FAC-C96C-C888-DB50477359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6199"/>
          <a:stretch/>
        </p:blipFill>
        <p:spPr>
          <a:xfrm>
            <a:off x="-7876" y="4948014"/>
            <a:ext cx="9144000" cy="195486"/>
          </a:xfrm>
          <a:prstGeom prst="rect">
            <a:avLst/>
          </a:prstGeom>
        </p:spPr>
      </p:pic>
    </p:spTree>
    <p:extLst>
      <p:ext uri="{BB962C8B-B14F-4D97-AF65-F5344CB8AC3E}">
        <p14:creationId xmlns:p14="http://schemas.microsoft.com/office/powerpoint/2010/main" val="322030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5322-F942-493B-A28C-C8D46A54340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F0C01D9-F697-5DD2-C2AE-3795919A31E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894D97-5109-45DE-031B-B3ED835049FC}"/>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5" name="Footer Placeholder 4">
            <a:extLst>
              <a:ext uri="{FF2B5EF4-FFF2-40B4-BE49-F238E27FC236}">
                <a16:creationId xmlns:a16="http://schemas.microsoft.com/office/drawing/2014/main" id="{2A6CD9DA-3D1F-E8C7-B2DD-A46576EB1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FE75A-7A7E-C0FE-44C1-43BEB650E69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28198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C64631-FEC8-DC36-C8DB-00F0244705B6}"/>
              </a:ext>
            </a:extLst>
          </p:cNvPr>
          <p:cNvSpPr>
            <a:spLocks noGrp="1"/>
          </p:cNvSpPr>
          <p:nvPr>
            <p:ph type="title" orient="vert"/>
          </p:nvPr>
        </p:nvSpPr>
        <p:spPr>
          <a:xfrm>
            <a:off x="6543675" y="273844"/>
            <a:ext cx="1971675" cy="4358879"/>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1C8A688-52EC-7A10-919B-69DD714F72C2}"/>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8450BDB-73DC-DE9C-50A2-8959A4845FAD}"/>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5" name="Footer Placeholder 4">
            <a:extLst>
              <a:ext uri="{FF2B5EF4-FFF2-40B4-BE49-F238E27FC236}">
                <a16:creationId xmlns:a16="http://schemas.microsoft.com/office/drawing/2014/main" id="{10BCBB5E-466F-2A49-8483-5FB1C26C6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CDAFA-4F22-822A-7226-A35F7AA3B1EB}"/>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66100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67544" y="490364"/>
            <a:ext cx="8229599" cy="857250"/>
          </a:xfrm>
          <a:prstGeom prst="rect">
            <a:avLst/>
          </a:prstGeom>
        </p:spPr>
        <p:txBody>
          <a:bodyPr/>
          <a:lstStyle>
            <a:lvl1pPr algn="l">
              <a:defRPr sz="3200" b="0" i="0" cap="none"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4" name="Content Placeholder 2"/>
          <p:cNvSpPr>
            <a:spLocks noGrp="1"/>
          </p:cNvSpPr>
          <p:nvPr>
            <p:ph idx="1"/>
          </p:nvPr>
        </p:nvSpPr>
        <p:spPr>
          <a:xfrm>
            <a:off x="467543" y="1347613"/>
            <a:ext cx="8229600" cy="2808313"/>
          </a:xfrm>
          <a:prstGeom prst="rect">
            <a:avLst/>
          </a:prstGeom>
        </p:spPr>
        <p:txBody>
          <a:bodyPr/>
          <a:lstStyle>
            <a:lvl1pPr>
              <a:defRPr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a:defRPr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a:defRPr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a:defRPr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a:defRPr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16280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81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209C7-1920-8041-B86D-58E9DEC33DD9}"/>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8" name="Picture 7" descr="M9635 Powerpoint template 16 9 blacklines.pdf">
            <a:extLst>
              <a:ext uri="{FF2B5EF4-FFF2-40B4-BE49-F238E27FC236}">
                <a16:creationId xmlns:a16="http://schemas.microsoft.com/office/drawing/2014/main" id="{35E030BC-F20B-384F-A5FD-D9D886BCB4E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6199"/>
          <a:stretch/>
        </p:blipFill>
        <p:spPr>
          <a:xfrm>
            <a:off x="-7876" y="4948014"/>
            <a:ext cx="9144000" cy="195486"/>
          </a:xfrm>
          <a:prstGeom prst="rect">
            <a:avLst/>
          </a:prstGeom>
        </p:spPr>
      </p:pic>
      <p:sp>
        <p:nvSpPr>
          <p:cNvPr id="9" name="Title 1">
            <a:extLst>
              <a:ext uri="{FF2B5EF4-FFF2-40B4-BE49-F238E27FC236}">
                <a16:creationId xmlns:a16="http://schemas.microsoft.com/office/drawing/2014/main" id="{B07EA2F6-D286-AD41-B218-50A61C7A7C7B}"/>
              </a:ext>
            </a:extLst>
          </p:cNvPr>
          <p:cNvSpPr>
            <a:spLocks noGrp="1"/>
          </p:cNvSpPr>
          <p:nvPr>
            <p:ph type="ctrTitle" hasCustomPrompt="1"/>
          </p:nvPr>
        </p:nvSpPr>
        <p:spPr>
          <a:xfrm>
            <a:off x="459668" y="483518"/>
            <a:ext cx="8496944" cy="1102519"/>
          </a:xfrm>
          <a:prstGeom prst="rect">
            <a:avLst/>
          </a:prstGeom>
        </p:spPr>
        <p:txBody>
          <a:bodyPr/>
          <a:lstStyle>
            <a:lvl1pPr algn="l">
              <a:defRPr sz="4400" b="0" i="0" cap="none"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10" name="Subtitle 2">
            <a:extLst>
              <a:ext uri="{FF2B5EF4-FFF2-40B4-BE49-F238E27FC236}">
                <a16:creationId xmlns:a16="http://schemas.microsoft.com/office/drawing/2014/main" id="{65138721-3B61-E34E-A76E-388E334F42B0}"/>
              </a:ext>
            </a:extLst>
          </p:cNvPr>
          <p:cNvSpPr>
            <a:spLocks noGrp="1"/>
          </p:cNvSpPr>
          <p:nvPr>
            <p:ph type="subTitle" idx="1" hasCustomPrompt="1"/>
          </p:nvPr>
        </p:nvSpPr>
        <p:spPr>
          <a:xfrm>
            <a:off x="467544" y="2121396"/>
            <a:ext cx="8496943" cy="1314450"/>
          </a:xfrm>
          <a:prstGeom prst="rect">
            <a:avLst/>
          </a:prstGeom>
        </p:spPr>
        <p:txBody>
          <a:bodyPr/>
          <a:lstStyle>
            <a:lvl1pPr marL="0" indent="0" algn="l">
              <a:buNone/>
              <a:defRPr sz="2200" b="0" baseline="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509172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483519"/>
            <a:ext cx="8229601" cy="864096"/>
          </a:xfrm>
          <a:prstGeom prst="rect">
            <a:avLst/>
          </a:prstGeom>
        </p:spPr>
        <p:txBody>
          <a:bodyPr/>
          <a:lstStyle>
            <a:lvl1pPr algn="l">
              <a:defRPr sz="4000" b="0" i="0" cap="none" baseline="0">
                <a:solidFill>
                  <a:schemeClr val="tx1">
                    <a:lumMod val="65000"/>
                    <a:lumOff val="35000"/>
                  </a:schemeClr>
                </a:solidFill>
                <a:latin typeface="Tahoma"/>
                <a:cs typeface="Tahoma"/>
              </a:defRPr>
            </a:lvl1pPr>
          </a:lstStyle>
          <a:p>
            <a:r>
              <a:rPr lang="en-US"/>
              <a:t>Click to edit master title style</a:t>
            </a:r>
          </a:p>
        </p:txBody>
      </p:sp>
      <p:sp>
        <p:nvSpPr>
          <p:cNvPr id="4" name="Content Placeholder 3"/>
          <p:cNvSpPr>
            <a:spLocks noGrp="1"/>
          </p:cNvSpPr>
          <p:nvPr>
            <p:ph sz="half" idx="2"/>
          </p:nvPr>
        </p:nvSpPr>
        <p:spPr>
          <a:xfrm>
            <a:off x="457200" y="1491630"/>
            <a:ext cx="4040188"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4645026" y="1491630"/>
            <a:ext cx="4041775"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391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83519"/>
            <a:ext cx="8229601" cy="864096"/>
          </a:xfrm>
          <a:prstGeom prst="rect">
            <a:avLst/>
          </a:prstGeom>
        </p:spPr>
        <p:txBody>
          <a:bodyPr/>
          <a:lstStyle>
            <a:lvl1pPr algn="l">
              <a:defRPr sz="4000" b="0" i="0" cap="none" baseline="0">
                <a:solidFill>
                  <a:schemeClr val="tx1">
                    <a:lumMod val="65000"/>
                    <a:lumOff val="35000"/>
                  </a:schemeClr>
                </a:solidFill>
                <a:latin typeface="Tahoma"/>
                <a:cs typeface="Tahoma"/>
              </a:defRPr>
            </a:lvl1pPr>
          </a:lstStyle>
          <a:p>
            <a:r>
              <a:rPr lang="en-US"/>
              <a:t>Click to edit master title style</a:t>
            </a:r>
          </a:p>
        </p:txBody>
      </p:sp>
      <p:sp>
        <p:nvSpPr>
          <p:cNvPr id="4" name="Content Placeholder 3"/>
          <p:cNvSpPr>
            <a:spLocks noGrp="1"/>
          </p:cNvSpPr>
          <p:nvPr>
            <p:ph sz="half" idx="2"/>
          </p:nvPr>
        </p:nvSpPr>
        <p:spPr>
          <a:xfrm>
            <a:off x="457200" y="1491631"/>
            <a:ext cx="4040188"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4645027" y="1491631"/>
            <a:ext cx="4041775"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20805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83519"/>
            <a:ext cx="8229601" cy="864096"/>
          </a:xfrm>
          <a:prstGeom prst="rect">
            <a:avLst/>
          </a:prstGeom>
        </p:spPr>
        <p:txBody>
          <a:bodyPr/>
          <a:lstStyle>
            <a:lvl1pPr algn="l">
              <a:defRPr sz="4000" b="0" i="0" cap="none" baseline="0">
                <a:solidFill>
                  <a:schemeClr val="tx1">
                    <a:lumMod val="65000"/>
                    <a:lumOff val="35000"/>
                  </a:schemeClr>
                </a:solidFill>
                <a:latin typeface="Tahoma"/>
                <a:cs typeface="Tahoma"/>
              </a:defRPr>
            </a:lvl1pPr>
          </a:lstStyle>
          <a:p>
            <a:r>
              <a:rPr lang="en-US"/>
              <a:t>Click to edit master title style</a:t>
            </a:r>
          </a:p>
        </p:txBody>
      </p:sp>
      <p:sp>
        <p:nvSpPr>
          <p:cNvPr id="4" name="Content Placeholder 3"/>
          <p:cNvSpPr>
            <a:spLocks noGrp="1"/>
          </p:cNvSpPr>
          <p:nvPr>
            <p:ph sz="half" idx="2"/>
          </p:nvPr>
        </p:nvSpPr>
        <p:spPr>
          <a:xfrm>
            <a:off x="457200" y="1491631"/>
            <a:ext cx="4040188"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4645027" y="1491631"/>
            <a:ext cx="4041775"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27952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83519"/>
            <a:ext cx="8229601" cy="864096"/>
          </a:xfrm>
          <a:prstGeom prst="rect">
            <a:avLst/>
          </a:prstGeom>
        </p:spPr>
        <p:txBody>
          <a:bodyPr/>
          <a:lstStyle>
            <a:lvl1pPr algn="l">
              <a:defRPr sz="4000" b="0" i="0" cap="none" baseline="0">
                <a:solidFill>
                  <a:schemeClr val="tx1">
                    <a:lumMod val="65000"/>
                    <a:lumOff val="35000"/>
                  </a:schemeClr>
                </a:solidFill>
                <a:latin typeface="Tahoma"/>
                <a:cs typeface="Tahoma"/>
              </a:defRPr>
            </a:lvl1pPr>
          </a:lstStyle>
          <a:p>
            <a:r>
              <a:rPr lang="en-US"/>
              <a:t>Click to edit master title style</a:t>
            </a:r>
          </a:p>
        </p:txBody>
      </p:sp>
      <p:sp>
        <p:nvSpPr>
          <p:cNvPr id="4" name="Content Placeholder 3"/>
          <p:cNvSpPr>
            <a:spLocks noGrp="1"/>
          </p:cNvSpPr>
          <p:nvPr>
            <p:ph sz="half" idx="2"/>
          </p:nvPr>
        </p:nvSpPr>
        <p:spPr>
          <a:xfrm>
            <a:off x="457200" y="1491631"/>
            <a:ext cx="4040188"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4645027" y="1491631"/>
            <a:ext cx="4041775" cy="2664296"/>
          </a:xfrm>
          <a:prstGeom prst="rect">
            <a:avLst/>
          </a:prstGeom>
        </p:spPr>
        <p:txBody>
          <a:bodyPr/>
          <a:lstStyle>
            <a:lvl1pPr>
              <a:defRPr sz="2400" baseline="0">
                <a:solidFill>
                  <a:schemeClr val="tx1">
                    <a:lumMod val="65000"/>
                    <a:lumOff val="35000"/>
                  </a:schemeClr>
                </a:solidFill>
                <a:latin typeface="Arial" panose="020B0604020202020204" pitchFamily="34" charset="0"/>
              </a:defRPr>
            </a:lvl1pPr>
            <a:lvl2pPr>
              <a:defRPr sz="2000" baseline="0">
                <a:solidFill>
                  <a:schemeClr val="tx1">
                    <a:lumMod val="65000"/>
                    <a:lumOff val="35000"/>
                  </a:schemeClr>
                </a:solidFill>
                <a:latin typeface="Arial" panose="020B0604020202020204" pitchFamily="34" charset="0"/>
              </a:defRPr>
            </a:lvl2pPr>
            <a:lvl3pPr>
              <a:defRPr sz="1800" baseline="0">
                <a:solidFill>
                  <a:schemeClr val="tx1">
                    <a:lumMod val="65000"/>
                    <a:lumOff val="35000"/>
                  </a:schemeClr>
                </a:solidFill>
                <a:latin typeface="Arial" panose="020B0604020202020204" pitchFamily="34" charset="0"/>
              </a:defRPr>
            </a:lvl3pPr>
            <a:lvl4pPr>
              <a:defRPr sz="1600" baseline="0">
                <a:solidFill>
                  <a:schemeClr val="tx1">
                    <a:lumMod val="65000"/>
                    <a:lumOff val="35000"/>
                  </a:schemeClr>
                </a:solidFill>
                <a:latin typeface="Arial" panose="020B0604020202020204" pitchFamily="34" charset="0"/>
              </a:defRPr>
            </a:lvl4pPr>
            <a:lvl5pPr>
              <a:defRPr sz="1600" baseline="0">
                <a:solidFill>
                  <a:schemeClr val="tx1">
                    <a:lumMod val="65000"/>
                    <a:lumOff val="35000"/>
                  </a:schemeClr>
                </a:solidFill>
                <a:latin typeface="Arial" panose="020B0604020202020204" pitchFamily="34" charset="0"/>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0703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AF92-EA0F-2094-37C1-A09F3456E9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234933C-5C0E-DA3C-F8AE-5C28C25388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1F6B8AB-44ED-5DC7-45B2-469B682F1AD7}"/>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5" name="Footer Placeholder 4">
            <a:extLst>
              <a:ext uri="{FF2B5EF4-FFF2-40B4-BE49-F238E27FC236}">
                <a16:creationId xmlns:a16="http://schemas.microsoft.com/office/drawing/2014/main" id="{38DD8B32-CB33-FB83-0E22-688D94FC2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566A7-6BDB-8B18-3829-E150E7601A5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84189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E252-9929-E7DB-E243-246EE12A4058}"/>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ED5868D1-A7BB-BFC3-1686-92722D87172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5701B61-E648-2B26-FAFC-EF8A4A9EB1B3}"/>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5" name="Footer Placeholder 4">
            <a:extLst>
              <a:ext uri="{FF2B5EF4-FFF2-40B4-BE49-F238E27FC236}">
                <a16:creationId xmlns:a16="http://schemas.microsoft.com/office/drawing/2014/main" id="{D0657891-30D4-8360-816B-84AF16CC7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0965F-0036-4FA8-57B1-5F0D50144322}"/>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4519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09F73-F611-51E4-90EF-BB43FF5C21A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3A71945-4A4C-2A14-815D-E9C288559802}"/>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BE8C87-ABA2-6F12-1ED5-34C8C982FE10}"/>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9026092-0F5C-87C6-58DD-BB80185CADB5}"/>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6" name="Footer Placeholder 5">
            <a:extLst>
              <a:ext uri="{FF2B5EF4-FFF2-40B4-BE49-F238E27FC236}">
                <a16:creationId xmlns:a16="http://schemas.microsoft.com/office/drawing/2014/main" id="{4C881DC1-17AE-CA02-6E30-58848F248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7B072-8F4D-24A8-08F1-14866B43F5C6}"/>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3314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7282-590A-F0F7-2DD5-1AD409FED701}"/>
              </a:ext>
            </a:extLst>
          </p:cNvPr>
          <p:cNvSpPr>
            <a:spLocks noGrp="1"/>
          </p:cNvSpPr>
          <p:nvPr>
            <p:ph type="title"/>
          </p:nvPr>
        </p:nvSpPr>
        <p:spPr>
          <a:xfrm>
            <a:off x="629841" y="273844"/>
            <a:ext cx="7886700" cy="994172"/>
          </a:xfrm>
        </p:spPr>
        <p:txBody>
          <a:bodyPr/>
          <a:lstStyle/>
          <a:p>
            <a:r>
              <a:rPr lang="en-GB"/>
              <a:t>Click to edit Master title style</a:t>
            </a:r>
          </a:p>
        </p:txBody>
      </p:sp>
      <p:sp>
        <p:nvSpPr>
          <p:cNvPr id="3" name="Text Placeholder 2">
            <a:extLst>
              <a:ext uri="{FF2B5EF4-FFF2-40B4-BE49-F238E27FC236}">
                <a16:creationId xmlns:a16="http://schemas.microsoft.com/office/drawing/2014/main" id="{B4B6B690-D3CA-66B3-A77E-F990EF379EE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1F06D8C5-DD44-B2BD-88EA-69F54984122D}"/>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2CE2292-ADC6-D822-5015-979133242BF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C778BF0-4308-A6D4-9DA2-D1C6972CB012}"/>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A1B1632-64BD-E4F1-5972-01FCA4B1F170}"/>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8" name="Footer Placeholder 7">
            <a:extLst>
              <a:ext uri="{FF2B5EF4-FFF2-40B4-BE49-F238E27FC236}">
                <a16:creationId xmlns:a16="http://schemas.microsoft.com/office/drawing/2014/main" id="{0F0C19D3-829A-184E-6A76-6AF3CD0A94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AA90CC-4E4A-6782-D703-B08ED4F544E2}"/>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7654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76E2-F634-6B68-24C7-E89D987818B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8CCAF70-62E0-D3AC-6C84-C0986DEAF119}"/>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4" name="Footer Placeholder 3">
            <a:extLst>
              <a:ext uri="{FF2B5EF4-FFF2-40B4-BE49-F238E27FC236}">
                <a16:creationId xmlns:a16="http://schemas.microsoft.com/office/drawing/2014/main" id="{4BE8CEC7-CC0B-D173-1543-BD110B7305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44FD75-ABF1-126A-F081-4CD836B215B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1838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1479D6-16E3-96CE-8F64-660C1AAF34C1}"/>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3" name="Footer Placeholder 2">
            <a:extLst>
              <a:ext uri="{FF2B5EF4-FFF2-40B4-BE49-F238E27FC236}">
                <a16:creationId xmlns:a16="http://schemas.microsoft.com/office/drawing/2014/main" id="{9F60C1EE-2E74-1EBD-148A-9EACB2DB15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9C9EFD-CE50-C732-770A-E60420DB5F3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63016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E460-7B2F-F8CF-A15A-AF47A5FAFF13}"/>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88D20BAA-ACE8-0850-7DDE-37C07662D3B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CC1DD2D-3A08-6208-C933-29F60A15F34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B698CFB-2797-DAF5-2104-EDF48680D0E4}"/>
              </a:ext>
            </a:extLst>
          </p:cNvPr>
          <p:cNvSpPr>
            <a:spLocks noGrp="1"/>
          </p:cNvSpPr>
          <p:nvPr>
            <p:ph type="dt" sz="half" idx="10"/>
          </p:nvPr>
        </p:nvSpPr>
        <p:spPr/>
        <p:txBody>
          <a:bodyPr/>
          <a:lstStyle/>
          <a:p>
            <a:fld id="{48A87A34-81AB-432B-8DAE-1953F412C126}" type="datetimeFigureOut">
              <a:rPr lang="en-US" smtClean="0"/>
              <a:t>8/30/2023</a:t>
            </a:fld>
            <a:endParaRPr lang="en-US"/>
          </a:p>
        </p:txBody>
      </p:sp>
      <p:sp>
        <p:nvSpPr>
          <p:cNvPr id="6" name="Footer Placeholder 5">
            <a:extLst>
              <a:ext uri="{FF2B5EF4-FFF2-40B4-BE49-F238E27FC236}">
                <a16:creationId xmlns:a16="http://schemas.microsoft.com/office/drawing/2014/main" id="{B95F60CD-946F-AB4E-C264-7BF098235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D1985-7F08-9A83-A98B-7C9D8A4B2D2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49530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2596-DAB7-C427-6A4A-7D7ADBD467D2}"/>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BD16384B-A0E7-9A55-3B51-CD067EFCAF6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791EAE65-1B15-8288-DA84-4AE25410D7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62A90DA-37CD-59DE-151A-220CC83A87F0}"/>
              </a:ext>
            </a:extLst>
          </p:cNvPr>
          <p:cNvSpPr>
            <a:spLocks noGrp="1"/>
          </p:cNvSpPr>
          <p:nvPr>
            <p:ph type="dt" sz="half" idx="10"/>
          </p:nvPr>
        </p:nvSpPr>
        <p:spPr/>
        <p:txBody>
          <a:bodyPr/>
          <a:lstStyle/>
          <a:p>
            <a:fld id="{48A87A34-81AB-432B-8DAE-1953F412C126}" type="datetimeFigureOut">
              <a:rPr lang="en-US" smtClean="0"/>
              <a:pPr/>
              <a:t>8/30/2023</a:t>
            </a:fld>
            <a:endParaRPr lang="en-US"/>
          </a:p>
        </p:txBody>
      </p:sp>
      <p:sp>
        <p:nvSpPr>
          <p:cNvPr id="6" name="Footer Placeholder 5">
            <a:extLst>
              <a:ext uri="{FF2B5EF4-FFF2-40B4-BE49-F238E27FC236}">
                <a16:creationId xmlns:a16="http://schemas.microsoft.com/office/drawing/2014/main" id="{02534043-A34D-4123-AED1-7E8CCEEB7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869532-8365-29E7-F28F-A23518F90200}"/>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7769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AED55-52F6-B403-C2F9-C69AB5A157B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4CAFE08-40D2-E43F-75BF-9E6686470C6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8430CAC-9487-BFD7-CFA2-5FE7E467712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A87A34-81AB-432B-8DAE-1953F412C126}" type="datetimeFigureOut">
              <a:rPr lang="en-US" smtClean="0"/>
              <a:pPr/>
              <a:t>8/30/2023</a:t>
            </a:fld>
            <a:endParaRPr lang="en-US"/>
          </a:p>
        </p:txBody>
      </p:sp>
      <p:sp>
        <p:nvSpPr>
          <p:cNvPr id="5" name="Footer Placeholder 4">
            <a:extLst>
              <a:ext uri="{FF2B5EF4-FFF2-40B4-BE49-F238E27FC236}">
                <a16:creationId xmlns:a16="http://schemas.microsoft.com/office/drawing/2014/main" id="{84657E25-3B4C-1649-2395-16D4E641D8F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C95620-3BF4-8FB3-6347-32914018926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a:p>
        </p:txBody>
      </p:sp>
      <p:pic>
        <p:nvPicPr>
          <p:cNvPr id="7" name="Picture 6">
            <a:extLst>
              <a:ext uri="{FF2B5EF4-FFF2-40B4-BE49-F238E27FC236}">
                <a16:creationId xmlns:a16="http://schemas.microsoft.com/office/drawing/2014/main" id="{35DE580D-EE80-7392-D075-030ED7C19A92}"/>
              </a:ext>
            </a:extLst>
          </p:cNvPr>
          <p:cNvPicPr>
            <a:picLocks noChangeAspect="1"/>
          </p:cNvPicPr>
          <p:nvPr userDrawn="1"/>
        </p:nvPicPr>
        <p:blipFill>
          <a:blip r:embed="rId20"/>
          <a:stretch>
            <a:fillRect/>
          </a:stretch>
        </p:blipFill>
        <p:spPr>
          <a:xfrm>
            <a:off x="0" y="0"/>
            <a:ext cx="9144000" cy="5143500"/>
          </a:xfrm>
          <a:prstGeom prst="rect">
            <a:avLst/>
          </a:prstGeom>
        </p:spPr>
      </p:pic>
    </p:spTree>
    <p:extLst>
      <p:ext uri="{BB962C8B-B14F-4D97-AF65-F5344CB8AC3E}">
        <p14:creationId xmlns:p14="http://schemas.microsoft.com/office/powerpoint/2010/main" val="2087344920"/>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899" r:id="rId14"/>
    <p:sldLayoutId id="2147483891" r:id="rId15"/>
    <p:sldLayoutId id="2147483929" r:id="rId16"/>
    <p:sldLayoutId id="2147483930" r:id="rId17"/>
    <p:sldLayoutId id="2147483931"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hyperlink" Target="https://progetti.ingv.it/index.php/it/progetti-dipartimentali/vulcani/impact"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3.wdp"/><Relationship Id="rId1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ocuments-dds-ny.un.org/doc/UNDOC/GEN/G21/191/99/pdf/G2119199.pdf?OpenElement" TargetMode="External"/><Relationship Id="rId1" Type="http://schemas.openxmlformats.org/officeDocument/2006/relationships/slideLayout" Target="../slideLayouts/slideLayout12.xml"/><Relationship Id="rId4" Type="http://schemas.openxmlformats.org/officeDocument/2006/relationships/hyperlink" Target="http://www.pngall.com/celebration-p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hyperlink" Target="https://documents-dds-ny.un.org/doc/UNDOC/GEN/G21/191/99/PDF/G2119199.pdf?OpenElemen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0.png"/><Relationship Id="rId7" Type="http://schemas.openxmlformats.org/officeDocument/2006/relationships/diagramColors" Target="../diagrams/colors1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internationalnetwork.org/" TargetMode="External"/><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hyperlink" Target="https://www.iaewh.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95536" y="483518"/>
            <a:ext cx="8496944" cy="1102519"/>
          </a:xfrm>
          <a:prstGeom prst="rect">
            <a:avLst/>
          </a:prstGeom>
        </p:spPr>
        <p:txBody>
          <a:bodyPr/>
          <a:lstStyle>
            <a:lvl1pPr algn="l" defTabSz="457200" rtl="0" eaLnBrk="1" fontAlgn="base" hangingPunct="1">
              <a:spcBef>
                <a:spcPct val="0"/>
              </a:spcBef>
              <a:spcAft>
                <a:spcPct val="0"/>
              </a:spcAft>
              <a:defRPr sz="4400" b="0" i="0" kern="1200" cap="none"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128"/>
                <a:cs typeface="ＭＳ Ｐゴシック" pitchFamily="-109" charset="-128"/>
              </a:defRPr>
            </a:lvl2pPr>
            <a:lvl3pPr algn="ctr" defTabSz="457200" rtl="0" eaLnBrk="1" fontAlgn="base" hangingPunct="1">
              <a:spcBef>
                <a:spcPct val="0"/>
              </a:spcBef>
              <a:spcAft>
                <a:spcPct val="0"/>
              </a:spcAft>
              <a:defRPr sz="4400">
                <a:solidFill>
                  <a:schemeClr val="tx1"/>
                </a:solidFill>
                <a:latin typeface="Arial" charset="0"/>
                <a:ea typeface="ＭＳ Ｐゴシック" charset="-128"/>
                <a:cs typeface="ＭＳ Ｐゴシック" pitchFamily="-109" charset="-128"/>
              </a:defRPr>
            </a:lvl3pPr>
            <a:lvl4pPr algn="ctr" defTabSz="457200" rtl="0" eaLnBrk="1" fontAlgn="base" hangingPunct="1">
              <a:spcBef>
                <a:spcPct val="0"/>
              </a:spcBef>
              <a:spcAft>
                <a:spcPct val="0"/>
              </a:spcAft>
              <a:defRPr sz="4400">
                <a:solidFill>
                  <a:schemeClr val="tx1"/>
                </a:solidFill>
                <a:latin typeface="Arial" charset="0"/>
                <a:ea typeface="ＭＳ Ｐゴシック" charset="-128"/>
                <a:cs typeface="ＭＳ Ｐゴシック" pitchFamily="-109" charset="-128"/>
              </a:defRPr>
            </a:lvl4pPr>
            <a:lvl5pPr algn="ctr" defTabSz="457200" rtl="0" eaLnBrk="1" fontAlgn="base" hangingPunct="1">
              <a:spcBef>
                <a:spcPct val="0"/>
              </a:spcBef>
              <a:spcAft>
                <a:spcPct val="0"/>
              </a:spcAft>
              <a:defRPr sz="4400">
                <a:solidFill>
                  <a:schemeClr val="tx1"/>
                </a:solidFill>
                <a:latin typeface="Arial" charset="0"/>
                <a:ea typeface="ＭＳ Ｐゴシック" charset="-128"/>
                <a:cs typeface="ＭＳ Ｐゴシック" pitchFamily="-109"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a:lstStyle>
          <a:p>
            <a:r>
              <a:rPr lang="en-US" sz="4000">
                <a:solidFill>
                  <a:srgbClr val="000000"/>
                </a:solidFill>
              </a:rPr>
              <a:t>Significance of Postgraduate Studies and Research in Human Rights Law</a:t>
            </a:r>
            <a:endParaRPr lang="en-GB" sz="4000">
              <a:solidFill>
                <a:srgbClr val="000000"/>
              </a:solidFill>
            </a:endParaRPr>
          </a:p>
        </p:txBody>
      </p:sp>
      <p:sp>
        <p:nvSpPr>
          <p:cNvPr id="8" name="Subtitle 2"/>
          <p:cNvSpPr>
            <a:spLocks noGrp="1"/>
          </p:cNvSpPr>
          <p:nvPr>
            <p:ph type="subTitle" idx="1"/>
          </p:nvPr>
        </p:nvSpPr>
        <p:spPr>
          <a:xfrm>
            <a:off x="395536" y="2121396"/>
            <a:ext cx="7560839" cy="2682602"/>
          </a:xfrm>
          <a:prstGeom prst="rect">
            <a:avLst/>
          </a:prstGeom>
        </p:spPr>
        <p:txBody>
          <a:bodyPr vert="horz" lIns="91440" tIns="45720" rIns="91440" bIns="45720" rtlCol="0" anchor="t">
            <a:normAutofit fontScale="92500" lnSpcReduction="20000"/>
          </a:bodyPr>
          <a:lstStyle>
            <a:lvl1pPr marL="0" indent="0" algn="l">
              <a:buNone/>
              <a:defRPr sz="2200" b="0" baseline="0">
                <a:solidFill>
                  <a:srgbClr val="FFFFFF"/>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400">
                <a:solidFill>
                  <a:srgbClr val="000000"/>
                </a:solidFill>
                <a:latin typeface="Tahoma"/>
                <a:ea typeface="Tahoma"/>
                <a:cs typeface="Tahoma"/>
              </a:rPr>
              <a:t>Dr Samantha Spence </a:t>
            </a:r>
            <a:endParaRPr lang="en-US" sz="2400">
              <a:latin typeface="Tahoma"/>
              <a:ea typeface="Tahoma"/>
              <a:cs typeface="Tahoma"/>
            </a:endParaRPr>
          </a:p>
          <a:p>
            <a:r>
              <a:rPr lang="en-US" sz="1600">
                <a:solidFill>
                  <a:srgbClr val="000000"/>
                </a:solidFill>
                <a:latin typeface="Tahoma"/>
                <a:ea typeface="Tahoma"/>
                <a:cs typeface="Tahoma"/>
              </a:rPr>
              <a:t>LLB (Hons), LLM (Res), PhD (Law) SFHEA</a:t>
            </a:r>
            <a:endParaRPr lang="en-US" sz="2400">
              <a:latin typeface="Tahoma"/>
              <a:ea typeface="Tahoma"/>
              <a:cs typeface="Tahoma"/>
            </a:endParaRPr>
          </a:p>
          <a:p>
            <a:endParaRPr lang="en-US" sz="1600">
              <a:solidFill>
                <a:srgbClr val="000000"/>
              </a:solidFill>
            </a:endParaRPr>
          </a:p>
          <a:p>
            <a:endParaRPr lang="en-US" sz="1600">
              <a:solidFill>
                <a:srgbClr val="000000"/>
              </a:solidFill>
            </a:endParaRPr>
          </a:p>
          <a:p>
            <a:r>
              <a:rPr lang="en-US" sz="1800" b="1">
                <a:solidFill>
                  <a:srgbClr val="000000"/>
                </a:solidFill>
                <a:latin typeface="Tahoma"/>
                <a:ea typeface="Tahoma"/>
                <a:cs typeface="Tahoma"/>
              </a:rPr>
              <a:t>Course Director Postgraduate Studies in Law</a:t>
            </a:r>
          </a:p>
          <a:p>
            <a:r>
              <a:rPr lang="en-US" sz="1800">
                <a:solidFill>
                  <a:srgbClr val="000000"/>
                </a:solidFill>
                <a:latin typeface="Tahoma"/>
                <a:ea typeface="Tahoma"/>
                <a:cs typeface="Tahoma"/>
              </a:rPr>
              <a:t>Staffordshire University, UK</a:t>
            </a:r>
            <a:endParaRPr lang="en-US"/>
          </a:p>
          <a:p>
            <a:endParaRPr lang="en-US" sz="1800">
              <a:solidFill>
                <a:srgbClr val="000000"/>
              </a:solidFill>
              <a:latin typeface="Tahoma"/>
              <a:ea typeface="Tahoma"/>
              <a:cs typeface="Tahoma"/>
            </a:endParaRPr>
          </a:p>
          <a:p>
            <a:r>
              <a:rPr lang="en-US" sz="1800" b="1">
                <a:solidFill>
                  <a:srgbClr val="000000"/>
                </a:solidFill>
                <a:latin typeface="Tahoma"/>
                <a:ea typeface="Tahoma"/>
                <a:cs typeface="Tahoma"/>
              </a:rPr>
              <a:t>Visiting Professor</a:t>
            </a:r>
          </a:p>
          <a:p>
            <a:r>
              <a:rPr lang="en-US" sz="1800">
                <a:solidFill>
                  <a:srgbClr val="000000"/>
                </a:solidFill>
                <a:latin typeface="Tahoma"/>
                <a:ea typeface="Tahoma"/>
                <a:cs typeface="Tahoma"/>
              </a:rPr>
              <a:t>REVA University, India</a:t>
            </a:r>
            <a:endParaRPr lang="en-US"/>
          </a:p>
          <a:p>
            <a:endParaRPr lang="en-GB" sz="1400">
              <a:solidFill>
                <a:srgbClr val="000000"/>
              </a:solidFill>
            </a:endParaRPr>
          </a:p>
        </p:txBody>
      </p:sp>
    </p:spTree>
    <p:extLst>
      <p:ext uri="{BB962C8B-B14F-4D97-AF65-F5344CB8AC3E}">
        <p14:creationId xmlns:p14="http://schemas.microsoft.com/office/powerpoint/2010/main" val="1074918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3D1FDC-4FEE-D929-75B5-6CA3CD71F791}"/>
              </a:ext>
            </a:extLst>
          </p:cNvPr>
          <p:cNvSpPr>
            <a:spLocks noGrp="1"/>
          </p:cNvSpPr>
          <p:nvPr>
            <p:ph type="title"/>
          </p:nvPr>
        </p:nvSpPr>
        <p:spPr>
          <a:xfrm>
            <a:off x="628650" y="417746"/>
            <a:ext cx="7886700" cy="850270"/>
          </a:xfrm>
        </p:spPr>
        <p:txBody>
          <a:bodyPr vert="horz" lIns="91440" tIns="45720" rIns="91440" bIns="45720" rtlCol="0" anchor="ctr">
            <a:normAutofit/>
          </a:bodyPr>
          <a:lstStyle/>
          <a:p>
            <a:pPr defTabSz="914400"/>
            <a:r>
              <a:rPr lang="en-US" sz="3900" kern="1200">
                <a:solidFill>
                  <a:schemeClr val="tx1"/>
                </a:solidFill>
                <a:latin typeface="+mj-lt"/>
                <a:ea typeface="+mj-ea"/>
                <a:cs typeface="+mj-cs"/>
              </a:rPr>
              <a:t>Masters Level – Practical routes (UK)</a:t>
            </a:r>
          </a:p>
        </p:txBody>
      </p:sp>
      <p:graphicFrame>
        <p:nvGraphicFramePr>
          <p:cNvPr id="5" name="Content Placeholder 2">
            <a:extLst>
              <a:ext uri="{FF2B5EF4-FFF2-40B4-BE49-F238E27FC236}">
                <a16:creationId xmlns:a16="http://schemas.microsoft.com/office/drawing/2014/main" id="{4859ABFB-A8DA-6FE7-F1DE-5D881C084077}"/>
              </a:ext>
            </a:extLst>
          </p:cNvPr>
          <p:cNvGraphicFramePr>
            <a:graphicFrameLocks noGrp="1"/>
          </p:cNvGraphicFramePr>
          <p:nvPr>
            <p:ph idx="1"/>
            <p:extLst>
              <p:ext uri="{D42A27DB-BD31-4B8C-83A1-F6EECF244321}">
                <p14:modId xmlns:p14="http://schemas.microsoft.com/office/powerpoint/2010/main" val="680124310"/>
              </p:ext>
            </p:extLst>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059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84350" cy="51435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AFE2BF3F-45E9-0DBD-DFA9-71F6316AAB73}"/>
              </a:ext>
            </a:extLst>
          </p:cNvPr>
          <p:cNvSpPr>
            <a:spLocks noGrp="1"/>
          </p:cNvSpPr>
          <p:nvPr>
            <p:ph type="title"/>
          </p:nvPr>
        </p:nvSpPr>
        <p:spPr>
          <a:xfrm>
            <a:off x="628650" y="482600"/>
            <a:ext cx="2413929" cy="4178299"/>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LLM by Research</a:t>
            </a:r>
          </a:p>
        </p:txBody>
      </p:sp>
      <p:graphicFrame>
        <p:nvGraphicFramePr>
          <p:cNvPr id="5" name="Content Placeholder 2">
            <a:extLst>
              <a:ext uri="{FF2B5EF4-FFF2-40B4-BE49-F238E27FC236}">
                <a16:creationId xmlns:a16="http://schemas.microsoft.com/office/drawing/2014/main" id="{3DC3592F-C029-2E57-FE4F-54B55DECCE64}"/>
              </a:ext>
            </a:extLst>
          </p:cNvPr>
          <p:cNvGraphicFramePr>
            <a:graphicFrameLocks noGrp="1"/>
          </p:cNvGraphicFramePr>
          <p:nvPr>
            <p:ph idx="1"/>
            <p:extLst>
              <p:ext uri="{D42A27DB-BD31-4B8C-83A1-F6EECF244321}">
                <p14:modId xmlns:p14="http://schemas.microsoft.com/office/powerpoint/2010/main" val="1625512754"/>
              </p:ext>
            </p:extLst>
          </p:nvPr>
        </p:nvGraphicFramePr>
        <p:xfrm>
          <a:off x="3563888" y="482600"/>
          <a:ext cx="5328592" cy="4393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2669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84350" cy="51435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852AB620-F5AE-9D42-61BF-F6A12BCFE9A1}"/>
              </a:ext>
            </a:extLst>
          </p:cNvPr>
          <p:cNvSpPr>
            <a:spLocks noGrp="1"/>
          </p:cNvSpPr>
          <p:nvPr>
            <p:ph type="title"/>
          </p:nvPr>
        </p:nvSpPr>
        <p:spPr>
          <a:xfrm>
            <a:off x="628650" y="482600"/>
            <a:ext cx="2213403" cy="4178299"/>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LLM (Taught)</a:t>
            </a:r>
          </a:p>
        </p:txBody>
      </p:sp>
      <p:graphicFrame>
        <p:nvGraphicFramePr>
          <p:cNvPr id="5" name="Content Placeholder 2">
            <a:extLst>
              <a:ext uri="{FF2B5EF4-FFF2-40B4-BE49-F238E27FC236}">
                <a16:creationId xmlns:a16="http://schemas.microsoft.com/office/drawing/2014/main" id="{97A6C821-FD5E-74BC-E710-4959E3D1E681}"/>
              </a:ext>
            </a:extLst>
          </p:cNvPr>
          <p:cNvGraphicFramePr>
            <a:graphicFrameLocks noGrp="1"/>
          </p:cNvGraphicFramePr>
          <p:nvPr>
            <p:ph idx="1"/>
            <p:extLst>
              <p:ext uri="{D42A27DB-BD31-4B8C-83A1-F6EECF244321}">
                <p14:modId xmlns:p14="http://schemas.microsoft.com/office/powerpoint/2010/main" val="1015828232"/>
              </p:ext>
            </p:extLst>
          </p:nvPr>
        </p:nvGraphicFramePr>
        <p:xfrm>
          <a:off x="3905730" y="482599"/>
          <a:ext cx="4718785" cy="4148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3315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406A-F53F-3B36-8D31-AF2CA39F151E}"/>
              </a:ext>
            </a:extLst>
          </p:cNvPr>
          <p:cNvSpPr>
            <a:spLocks noGrp="1"/>
          </p:cNvSpPr>
          <p:nvPr>
            <p:ph type="title"/>
          </p:nvPr>
        </p:nvSpPr>
        <p:spPr>
          <a:xfrm>
            <a:off x="1028697" y="261648"/>
            <a:ext cx="7533018" cy="658297"/>
          </a:xfrm>
        </p:spPr>
        <p:txBody>
          <a:bodyPr vert="horz" lIns="91440" tIns="45720" rIns="91440" bIns="45720" rtlCol="0" anchor="ctr">
            <a:normAutofit/>
          </a:bodyPr>
          <a:lstStyle/>
          <a:p>
            <a:pPr algn="ctr" defTabSz="914400"/>
            <a:r>
              <a:rPr lang="en-US" sz="4000" b="1" kern="1200">
                <a:solidFill>
                  <a:srgbClr val="FFFFFF"/>
                </a:solidFill>
                <a:latin typeface="+mj-lt"/>
                <a:ea typeface="+mj-ea"/>
                <a:cs typeface="+mj-cs"/>
              </a:rPr>
              <a:t>MPhil / PhD</a:t>
            </a:r>
          </a:p>
        </p:txBody>
      </p:sp>
      <p:graphicFrame>
        <p:nvGraphicFramePr>
          <p:cNvPr id="5" name="Content Placeholder 2">
            <a:extLst>
              <a:ext uri="{FF2B5EF4-FFF2-40B4-BE49-F238E27FC236}">
                <a16:creationId xmlns:a16="http://schemas.microsoft.com/office/drawing/2014/main" id="{9F5A318E-46E9-863B-40A0-0463626CF898}"/>
              </a:ext>
            </a:extLst>
          </p:cNvPr>
          <p:cNvGraphicFramePr>
            <a:graphicFrameLocks noGrp="1"/>
          </p:cNvGraphicFramePr>
          <p:nvPr>
            <p:ph idx="1"/>
            <p:extLst>
              <p:ext uri="{D42A27DB-BD31-4B8C-83A1-F6EECF244321}">
                <p14:modId xmlns:p14="http://schemas.microsoft.com/office/powerpoint/2010/main" val="1248852377"/>
              </p:ext>
            </p:extLst>
          </p:nvPr>
        </p:nvGraphicFramePr>
        <p:xfrm>
          <a:off x="0" y="1181593"/>
          <a:ext cx="9143999" cy="39619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549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Wood human figure">
            <a:extLst>
              <a:ext uri="{FF2B5EF4-FFF2-40B4-BE49-F238E27FC236}">
                <a16:creationId xmlns:a16="http://schemas.microsoft.com/office/drawing/2014/main" id="{506E8B7C-30C7-A8BF-BAC8-4B3B9C05D021}"/>
              </a:ext>
            </a:extLst>
          </p:cNvPr>
          <p:cNvPicPr>
            <a:picLocks noChangeAspect="1"/>
          </p:cNvPicPr>
          <p:nvPr/>
        </p:nvPicPr>
        <p:blipFill rotWithShape="1">
          <a:blip r:embed="rId2">
            <a:alphaModFix amt="50000"/>
          </a:blip>
          <a:srcRect r="-1" b="15708"/>
          <a:stretch/>
        </p:blipFill>
        <p:spPr>
          <a:xfrm>
            <a:off x="20" y="10"/>
            <a:ext cx="9141692" cy="5143490"/>
          </a:xfrm>
          <a:prstGeom prst="rect">
            <a:avLst/>
          </a:prstGeom>
        </p:spPr>
      </p:pic>
      <p:sp>
        <p:nvSpPr>
          <p:cNvPr id="2" name="Title 1">
            <a:extLst>
              <a:ext uri="{FF2B5EF4-FFF2-40B4-BE49-F238E27FC236}">
                <a16:creationId xmlns:a16="http://schemas.microsoft.com/office/drawing/2014/main" id="{4A0CBE8F-4638-CAE0-1DC7-626E3475830F}"/>
              </a:ext>
            </a:extLst>
          </p:cNvPr>
          <p:cNvSpPr>
            <a:spLocks noGrp="1"/>
          </p:cNvSpPr>
          <p:nvPr>
            <p:ph type="title"/>
          </p:nvPr>
        </p:nvSpPr>
        <p:spPr>
          <a:xfrm>
            <a:off x="1143000" y="1650498"/>
            <a:ext cx="6858000" cy="2297430"/>
          </a:xfrm>
        </p:spPr>
        <p:txBody>
          <a:bodyPr vert="horz" lIns="91440" tIns="45720" rIns="91440" bIns="45720" rtlCol="0" anchor="b">
            <a:normAutofit/>
          </a:bodyPr>
          <a:lstStyle/>
          <a:p>
            <a:pPr algn="ctr" defTabSz="914400"/>
            <a:r>
              <a:rPr lang="en-US" sz="3100">
                <a:solidFill>
                  <a:schemeClr val="bg1"/>
                </a:solidFill>
              </a:rPr>
              <a:t>So why is it important?</a:t>
            </a:r>
            <a:br>
              <a:rPr lang="en-US" sz="3100">
                <a:solidFill>
                  <a:schemeClr val="bg1"/>
                </a:solidFill>
              </a:rPr>
            </a:br>
            <a:br>
              <a:rPr lang="en-US" sz="3100">
                <a:solidFill>
                  <a:schemeClr val="bg1"/>
                </a:solidFill>
              </a:rPr>
            </a:br>
            <a:r>
              <a:rPr lang="en-US" sz="3100">
                <a:solidFill>
                  <a:schemeClr val="bg1"/>
                </a:solidFill>
              </a:rPr>
              <a:t>Part 1</a:t>
            </a:r>
            <a:br>
              <a:rPr lang="en-US" sz="3100">
                <a:solidFill>
                  <a:schemeClr val="bg1"/>
                </a:solidFill>
              </a:rPr>
            </a:br>
            <a:br>
              <a:rPr lang="en-US" sz="3100">
                <a:solidFill>
                  <a:schemeClr val="bg1"/>
                </a:solidFill>
              </a:rPr>
            </a:br>
            <a:r>
              <a:rPr lang="en-US" sz="3100">
                <a:solidFill>
                  <a:schemeClr val="bg1"/>
                </a:solidFill>
              </a:rPr>
              <a:t>Institutional Importance</a:t>
            </a:r>
          </a:p>
        </p:txBody>
      </p:sp>
      <p:sp>
        <p:nvSpPr>
          <p:cNvPr id="89"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3276467"/>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540714"/>
            <a:ext cx="7886700" cy="4062071"/>
          </a:xfrm>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05829" y="206089"/>
                  <a:pt x="7887779" y="336291"/>
                  <a:pt x="7886700" y="636391"/>
                </a:cubicBezTo>
                <a:cubicBezTo>
                  <a:pt x="7889193" y="914961"/>
                  <a:pt x="7902082" y="951117"/>
                  <a:pt x="7886700" y="1191541"/>
                </a:cubicBezTo>
                <a:cubicBezTo>
                  <a:pt x="7859622" y="1430133"/>
                  <a:pt x="7858126" y="1543144"/>
                  <a:pt x="7886700" y="1868553"/>
                </a:cubicBezTo>
                <a:cubicBezTo>
                  <a:pt x="7912845" y="2149142"/>
                  <a:pt x="7878707" y="2341861"/>
                  <a:pt x="7886700" y="2545564"/>
                </a:cubicBezTo>
                <a:cubicBezTo>
                  <a:pt x="7863692" y="2783347"/>
                  <a:pt x="7935302" y="3024728"/>
                  <a:pt x="7886700" y="3222576"/>
                </a:cubicBezTo>
                <a:cubicBezTo>
                  <a:pt x="7872394" y="3493916"/>
                  <a:pt x="7875877" y="3837160"/>
                  <a:pt x="7886700" y="4062071"/>
                </a:cubicBezTo>
                <a:cubicBezTo>
                  <a:pt x="7656608" y="4142821"/>
                  <a:pt x="7379538" y="4084477"/>
                  <a:pt x="7150608" y="4062071"/>
                </a:cubicBezTo>
                <a:cubicBezTo>
                  <a:pt x="6864812" y="4046275"/>
                  <a:pt x="6843809" y="4085245"/>
                  <a:pt x="6729984" y="4062071"/>
                </a:cubicBezTo>
                <a:cubicBezTo>
                  <a:pt x="6610042" y="4030489"/>
                  <a:pt x="6391905" y="4053936"/>
                  <a:pt x="6230493" y="4062071"/>
                </a:cubicBezTo>
                <a:cubicBezTo>
                  <a:pt x="6071868" y="4088950"/>
                  <a:pt x="5590244" y="4086751"/>
                  <a:pt x="5415534" y="4062071"/>
                </a:cubicBezTo>
                <a:cubicBezTo>
                  <a:pt x="5229926" y="4064869"/>
                  <a:pt x="4916184" y="4079527"/>
                  <a:pt x="4758309" y="4062071"/>
                </a:cubicBezTo>
                <a:cubicBezTo>
                  <a:pt x="4611864" y="4036992"/>
                  <a:pt x="4451308" y="4044682"/>
                  <a:pt x="4258818" y="4062071"/>
                </a:cubicBezTo>
                <a:cubicBezTo>
                  <a:pt x="4092523" y="4071847"/>
                  <a:pt x="3786153" y="4089457"/>
                  <a:pt x="3601593" y="4062071"/>
                </a:cubicBezTo>
                <a:cubicBezTo>
                  <a:pt x="3399773" y="4040361"/>
                  <a:pt x="3308418" y="4050000"/>
                  <a:pt x="3180969" y="4062071"/>
                </a:cubicBezTo>
                <a:cubicBezTo>
                  <a:pt x="3057387" y="4058644"/>
                  <a:pt x="2966463" y="4035812"/>
                  <a:pt x="2760345" y="4062071"/>
                </a:cubicBezTo>
                <a:cubicBezTo>
                  <a:pt x="2549413" y="4076778"/>
                  <a:pt x="2292028" y="4015810"/>
                  <a:pt x="2103120" y="4062071"/>
                </a:cubicBezTo>
                <a:cubicBezTo>
                  <a:pt x="1909211" y="4104613"/>
                  <a:pt x="1732345" y="4064606"/>
                  <a:pt x="1603629" y="4062071"/>
                </a:cubicBezTo>
                <a:cubicBezTo>
                  <a:pt x="1489627" y="4074316"/>
                  <a:pt x="1016493" y="4069443"/>
                  <a:pt x="867537" y="4062071"/>
                </a:cubicBezTo>
                <a:cubicBezTo>
                  <a:pt x="761755" y="4101548"/>
                  <a:pt x="387440" y="3976320"/>
                  <a:pt x="0" y="4062071"/>
                </a:cubicBezTo>
                <a:cubicBezTo>
                  <a:pt x="18470" y="3749046"/>
                  <a:pt x="-27165" y="3580377"/>
                  <a:pt x="0" y="3344438"/>
                </a:cubicBezTo>
                <a:cubicBezTo>
                  <a:pt x="58072" y="3138382"/>
                  <a:pt x="46858" y="2856502"/>
                  <a:pt x="0" y="2626806"/>
                </a:cubicBezTo>
                <a:cubicBezTo>
                  <a:pt x="1260" y="2468730"/>
                  <a:pt x="1671" y="2225690"/>
                  <a:pt x="0" y="2031036"/>
                </a:cubicBezTo>
                <a:cubicBezTo>
                  <a:pt x="-50700" y="1827026"/>
                  <a:pt x="28495" y="1538727"/>
                  <a:pt x="0" y="1313403"/>
                </a:cubicBezTo>
                <a:cubicBezTo>
                  <a:pt x="30529" y="1073310"/>
                  <a:pt x="16086" y="366677"/>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889074" y="220758"/>
                          <a:pt x="7883165" y="357992"/>
                          <a:pt x="7886700" y="636391"/>
                        </a:cubicBezTo>
                        <a:cubicBezTo>
                          <a:pt x="7890235" y="914790"/>
                          <a:pt x="7903701" y="952234"/>
                          <a:pt x="7886700" y="1191541"/>
                        </a:cubicBezTo>
                        <a:cubicBezTo>
                          <a:pt x="7869700" y="1430848"/>
                          <a:pt x="7863116" y="1553316"/>
                          <a:pt x="7886700" y="1868553"/>
                        </a:cubicBezTo>
                        <a:cubicBezTo>
                          <a:pt x="7910284" y="2183790"/>
                          <a:pt x="7896439" y="2331507"/>
                          <a:pt x="7886700" y="2545564"/>
                        </a:cubicBezTo>
                        <a:cubicBezTo>
                          <a:pt x="7876961" y="2759621"/>
                          <a:pt x="7899048" y="2997788"/>
                          <a:pt x="7886700" y="3222576"/>
                        </a:cubicBezTo>
                        <a:cubicBezTo>
                          <a:pt x="7874352" y="3447364"/>
                          <a:pt x="7863320" y="3844609"/>
                          <a:pt x="7886700" y="4062071"/>
                        </a:cubicBezTo>
                        <a:cubicBezTo>
                          <a:pt x="7688995" y="4091405"/>
                          <a:pt x="7438163" y="4081351"/>
                          <a:pt x="7150608" y="4062071"/>
                        </a:cubicBezTo>
                        <a:cubicBezTo>
                          <a:pt x="6863053" y="4042791"/>
                          <a:pt x="6852167" y="4080837"/>
                          <a:pt x="6729984" y="4062071"/>
                        </a:cubicBezTo>
                        <a:cubicBezTo>
                          <a:pt x="6607801" y="4043305"/>
                          <a:pt x="6412225" y="4055086"/>
                          <a:pt x="6230493" y="4062071"/>
                        </a:cubicBezTo>
                        <a:cubicBezTo>
                          <a:pt x="6048761" y="4069056"/>
                          <a:pt x="5595777" y="4070043"/>
                          <a:pt x="5415534" y="4062071"/>
                        </a:cubicBezTo>
                        <a:cubicBezTo>
                          <a:pt x="5235291" y="4054099"/>
                          <a:pt x="4927239" y="4094195"/>
                          <a:pt x="4758309" y="4062071"/>
                        </a:cubicBezTo>
                        <a:cubicBezTo>
                          <a:pt x="4589380" y="4029947"/>
                          <a:pt x="4452506" y="4069552"/>
                          <a:pt x="4258818" y="4062071"/>
                        </a:cubicBezTo>
                        <a:cubicBezTo>
                          <a:pt x="4065130" y="4054590"/>
                          <a:pt x="3802761" y="4085813"/>
                          <a:pt x="3601593" y="4062071"/>
                        </a:cubicBezTo>
                        <a:cubicBezTo>
                          <a:pt x="3400425" y="4038329"/>
                          <a:pt x="3311647" y="4060168"/>
                          <a:pt x="3180969" y="4062071"/>
                        </a:cubicBezTo>
                        <a:cubicBezTo>
                          <a:pt x="3050291" y="4063974"/>
                          <a:pt x="2961884" y="4043763"/>
                          <a:pt x="2760345" y="4062071"/>
                        </a:cubicBezTo>
                        <a:cubicBezTo>
                          <a:pt x="2558806" y="4080379"/>
                          <a:pt x="2276592" y="4030989"/>
                          <a:pt x="2103120" y="4062071"/>
                        </a:cubicBezTo>
                        <a:cubicBezTo>
                          <a:pt x="1929649" y="4093153"/>
                          <a:pt x="1726258" y="4048114"/>
                          <a:pt x="1603629" y="4062071"/>
                        </a:cubicBezTo>
                        <a:cubicBezTo>
                          <a:pt x="1481000" y="4076028"/>
                          <a:pt x="1025048" y="4037431"/>
                          <a:pt x="867537" y="4062071"/>
                        </a:cubicBezTo>
                        <a:cubicBezTo>
                          <a:pt x="710026" y="4086711"/>
                          <a:pt x="400773" y="4019788"/>
                          <a:pt x="0" y="4062071"/>
                        </a:cubicBezTo>
                        <a:cubicBezTo>
                          <a:pt x="-77" y="3748456"/>
                          <a:pt x="-30814" y="3576596"/>
                          <a:pt x="0" y="3344438"/>
                        </a:cubicBezTo>
                        <a:cubicBezTo>
                          <a:pt x="30814" y="3112280"/>
                          <a:pt x="30350" y="2816152"/>
                          <a:pt x="0" y="2626806"/>
                        </a:cubicBezTo>
                        <a:cubicBezTo>
                          <a:pt x="-30350" y="2437460"/>
                          <a:pt x="26575" y="2258994"/>
                          <a:pt x="0" y="2031036"/>
                        </a:cubicBezTo>
                        <a:cubicBezTo>
                          <a:pt x="-26575" y="1803078"/>
                          <a:pt x="-8850" y="1530345"/>
                          <a:pt x="0" y="1313403"/>
                        </a:cubicBezTo>
                        <a:cubicBezTo>
                          <a:pt x="8850" y="1096461"/>
                          <a:pt x="47646" y="42304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6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A8E3E085-BA98-1232-BE3E-D5C8517E0F83}"/>
              </a:ext>
            </a:extLst>
          </p:cNvPr>
          <p:cNvPicPr>
            <a:picLocks noChangeAspect="1"/>
          </p:cNvPicPr>
          <p:nvPr/>
        </p:nvPicPr>
        <p:blipFill rotWithShape="1">
          <a:blip r:embed="rId2">
            <a:alphaModFix amt="35000"/>
          </a:blip>
          <a:srcRect t="1030" b="14701"/>
          <a:stretch/>
        </p:blipFill>
        <p:spPr>
          <a:xfrm>
            <a:off x="20" y="10"/>
            <a:ext cx="9143979" cy="5143490"/>
          </a:xfrm>
          <a:prstGeom prst="rect">
            <a:avLst/>
          </a:prstGeom>
        </p:spPr>
      </p:pic>
      <p:sp>
        <p:nvSpPr>
          <p:cNvPr id="2" name="Title 1">
            <a:extLst>
              <a:ext uri="{FF2B5EF4-FFF2-40B4-BE49-F238E27FC236}">
                <a16:creationId xmlns:a16="http://schemas.microsoft.com/office/drawing/2014/main" id="{9F028E69-3DCA-57DF-326F-E1B146ADE05A}"/>
              </a:ext>
            </a:extLst>
          </p:cNvPr>
          <p:cNvSpPr>
            <a:spLocks noGrp="1"/>
          </p:cNvSpPr>
          <p:nvPr>
            <p:ph type="title"/>
          </p:nvPr>
        </p:nvSpPr>
        <p:spPr>
          <a:xfrm>
            <a:off x="844310" y="4267"/>
            <a:ext cx="7886700" cy="994173"/>
          </a:xfrm>
        </p:spPr>
        <p:txBody>
          <a:bodyPr>
            <a:normAutofit/>
          </a:bodyPr>
          <a:lstStyle/>
          <a:p>
            <a:r>
              <a:rPr lang="en-US">
                <a:solidFill>
                  <a:srgbClr val="FFFFFF"/>
                </a:solidFill>
                <a:ea typeface="Calibri Light"/>
                <a:cs typeface="Calibri Light"/>
              </a:rPr>
              <a:t>UK Research Excellence Framework (REF)</a:t>
            </a:r>
          </a:p>
        </p:txBody>
      </p:sp>
      <p:sp>
        <p:nvSpPr>
          <p:cNvPr id="3" name="Content Placeholder 2">
            <a:extLst>
              <a:ext uri="{FF2B5EF4-FFF2-40B4-BE49-F238E27FC236}">
                <a16:creationId xmlns:a16="http://schemas.microsoft.com/office/drawing/2014/main" id="{3C147CDC-54B0-7441-1F5D-9C6EFAFB17C8}"/>
              </a:ext>
            </a:extLst>
          </p:cNvPr>
          <p:cNvSpPr>
            <a:spLocks noGrp="1"/>
          </p:cNvSpPr>
          <p:nvPr>
            <p:ph idx="1"/>
          </p:nvPr>
        </p:nvSpPr>
        <p:spPr>
          <a:xfrm>
            <a:off x="359075" y="1369218"/>
            <a:ext cx="8479765" cy="3586994"/>
          </a:xfrm>
        </p:spPr>
        <p:txBody>
          <a:bodyPr vert="horz" lIns="91440" tIns="45720" rIns="91440" bIns="45720" rtlCol="0" anchor="t">
            <a:normAutofit/>
          </a:bodyPr>
          <a:lstStyle/>
          <a:p>
            <a:r>
              <a:rPr lang="en-US" sz="2200">
                <a:solidFill>
                  <a:srgbClr val="FFFFFF"/>
                </a:solidFill>
                <a:ea typeface="+mn-lt"/>
                <a:cs typeface="+mn-lt"/>
              </a:rPr>
              <a:t>REF  is the system used by the four UK higher education funding bodies to assess research quality in UK universities. </a:t>
            </a:r>
            <a:endParaRPr lang="en-US" sz="2200">
              <a:solidFill>
                <a:srgbClr val="FFFFFF"/>
              </a:solidFill>
              <a:ea typeface="Calibri"/>
              <a:cs typeface="Calibri"/>
            </a:endParaRPr>
          </a:p>
          <a:p>
            <a:r>
              <a:rPr lang="en-US" sz="2200">
                <a:solidFill>
                  <a:srgbClr val="FFFFFF"/>
                </a:solidFill>
                <a:ea typeface="+mn-lt"/>
                <a:cs typeface="+mn-lt"/>
              </a:rPr>
              <a:t>Scores are awarded across three key areas: publications, research impact, and research environment.</a:t>
            </a:r>
          </a:p>
          <a:p>
            <a:endParaRPr lang="en-US" sz="2200">
              <a:solidFill>
                <a:srgbClr val="FFFFFF"/>
              </a:solidFill>
              <a:ea typeface="+mn-lt"/>
              <a:cs typeface="+mn-lt"/>
            </a:endParaRPr>
          </a:p>
          <a:p>
            <a:r>
              <a:rPr lang="en-US" sz="2200">
                <a:solidFill>
                  <a:srgbClr val="FFFFFF"/>
                </a:solidFill>
                <a:ea typeface="+mn-lt"/>
                <a:cs typeface="+mn-lt"/>
              </a:rPr>
              <a:t>REF was the first exercise to assess the impact of research outside of academia.</a:t>
            </a:r>
          </a:p>
          <a:p>
            <a:r>
              <a:rPr lang="en-US" sz="2200">
                <a:solidFill>
                  <a:srgbClr val="FFFFFF"/>
                </a:solidFill>
                <a:ea typeface="+mn-lt"/>
                <a:cs typeface="+mn-lt"/>
              </a:rPr>
              <a:t>Impact was defined as 'an effect on, change or benefit to the economy, society, culture, public policy or services, health, the environment or quality of life, beyond academia'</a:t>
            </a:r>
            <a:endParaRPr lang="en-US" sz="2200">
              <a:solidFill>
                <a:srgbClr val="FFFFFF"/>
              </a:solidFill>
              <a:ea typeface="Calibri"/>
              <a:cs typeface="Calibri"/>
            </a:endParaRPr>
          </a:p>
        </p:txBody>
      </p:sp>
    </p:spTree>
    <p:extLst>
      <p:ext uri="{BB962C8B-B14F-4D97-AF65-F5344CB8AC3E}">
        <p14:creationId xmlns:p14="http://schemas.microsoft.com/office/powerpoint/2010/main" val="233114928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
            <a:extLst>
              <a:ext uri="{FF2B5EF4-FFF2-40B4-BE49-F238E27FC236}">
                <a16:creationId xmlns:a16="http://schemas.microsoft.com/office/drawing/2014/main" id="{C9523131-F3C7-BC05-4E13-0D9DBC4EBFB8}"/>
              </a:ext>
            </a:extLst>
          </p:cNvPr>
          <p:cNvPicPr>
            <a:picLocks noChangeAspect="1"/>
          </p:cNvPicPr>
          <p:nvPr/>
        </p:nvPicPr>
        <p:blipFill rotWithShape="1">
          <a:blip r:embed="rId2">
            <a:alphaModFix amt="35000"/>
          </a:blip>
          <a:srcRect t="3676" b="6324"/>
          <a:stretch/>
        </p:blipFill>
        <p:spPr>
          <a:xfrm>
            <a:off x="20" y="10"/>
            <a:ext cx="9143979" cy="5143490"/>
          </a:xfrm>
          <a:prstGeom prst="rect">
            <a:avLst/>
          </a:prstGeom>
        </p:spPr>
      </p:pic>
      <p:sp>
        <p:nvSpPr>
          <p:cNvPr id="2" name="Title 1">
            <a:extLst>
              <a:ext uri="{FF2B5EF4-FFF2-40B4-BE49-F238E27FC236}">
                <a16:creationId xmlns:a16="http://schemas.microsoft.com/office/drawing/2014/main" id="{07F2E3AB-524E-CD81-C27B-35D27DC2097E}"/>
              </a:ext>
            </a:extLst>
          </p:cNvPr>
          <p:cNvSpPr>
            <a:spLocks noGrp="1"/>
          </p:cNvSpPr>
          <p:nvPr>
            <p:ph type="title"/>
          </p:nvPr>
        </p:nvSpPr>
        <p:spPr>
          <a:xfrm>
            <a:off x="628650" y="101315"/>
            <a:ext cx="7886700" cy="713815"/>
          </a:xfrm>
        </p:spPr>
        <p:txBody>
          <a:bodyPr>
            <a:normAutofit/>
          </a:bodyPr>
          <a:lstStyle/>
          <a:p>
            <a:pPr algn="ctr"/>
            <a:r>
              <a:rPr lang="en-US" b="1">
                <a:solidFill>
                  <a:srgbClr val="FFFFFF"/>
                </a:solidFill>
                <a:ea typeface="Calibri Light"/>
                <a:cs typeface="Calibri Light"/>
              </a:rPr>
              <a:t>League Tables</a:t>
            </a:r>
            <a:endParaRPr lang="en-US"/>
          </a:p>
        </p:txBody>
      </p:sp>
      <p:sp>
        <p:nvSpPr>
          <p:cNvPr id="3" name="Content Placeholder 2">
            <a:extLst>
              <a:ext uri="{FF2B5EF4-FFF2-40B4-BE49-F238E27FC236}">
                <a16:creationId xmlns:a16="http://schemas.microsoft.com/office/drawing/2014/main" id="{FE2C142C-2897-519C-9ABC-327C7A912A55}"/>
              </a:ext>
            </a:extLst>
          </p:cNvPr>
          <p:cNvSpPr>
            <a:spLocks noGrp="1"/>
          </p:cNvSpPr>
          <p:nvPr>
            <p:ph idx="1"/>
          </p:nvPr>
        </p:nvSpPr>
        <p:spPr>
          <a:xfrm>
            <a:off x="121849" y="1045728"/>
            <a:ext cx="8911085" cy="3586994"/>
          </a:xfrm>
        </p:spPr>
        <p:txBody>
          <a:bodyPr vert="horz" lIns="91440" tIns="45720" rIns="91440" bIns="45720" rtlCol="0" anchor="t">
            <a:noAutofit/>
          </a:bodyPr>
          <a:lstStyle/>
          <a:p>
            <a:r>
              <a:rPr lang="en-US" sz="1600" b="1">
                <a:solidFill>
                  <a:srgbClr val="FFFFFF"/>
                </a:solidFill>
                <a:ea typeface="+mn-lt"/>
                <a:cs typeface="+mn-lt"/>
              </a:rPr>
              <a:t>The </a:t>
            </a:r>
            <a:r>
              <a:rPr lang="en-US" sz="1600" b="1" i="1">
                <a:solidFill>
                  <a:srgbClr val="FFFFFF"/>
                </a:solidFill>
                <a:ea typeface="+mn-lt"/>
                <a:cs typeface="+mn-lt"/>
              </a:rPr>
              <a:t>Times Higher Education</a:t>
            </a:r>
            <a:r>
              <a:rPr lang="en-US" sz="1600" b="1">
                <a:solidFill>
                  <a:srgbClr val="FFFFFF"/>
                </a:solidFill>
                <a:ea typeface="+mn-lt"/>
                <a:cs typeface="+mn-lt"/>
              </a:rPr>
              <a:t> World University Rankings - only global performance tables that judge research-intensive universities across all their core missions. The performance indicators are grouped into five areas: </a:t>
            </a:r>
            <a:endParaRPr lang="en-US" b="1">
              <a:ea typeface="Calibri"/>
              <a:cs typeface="Calibri"/>
            </a:endParaRPr>
          </a:p>
          <a:p>
            <a:pPr lvl="1"/>
            <a:r>
              <a:rPr lang="en-US" sz="1500" b="1">
                <a:solidFill>
                  <a:srgbClr val="FFFFFF"/>
                </a:solidFill>
                <a:ea typeface="+mn-lt"/>
                <a:cs typeface="+mn-lt"/>
              </a:rPr>
              <a:t>Teaching (the learning environment)</a:t>
            </a:r>
          </a:p>
          <a:p>
            <a:pPr lvl="1"/>
            <a:r>
              <a:rPr lang="en-US" sz="1500" b="1">
                <a:solidFill>
                  <a:srgbClr val="FFFFFF"/>
                </a:solidFill>
                <a:ea typeface="+mn-lt"/>
                <a:cs typeface="+mn-lt"/>
              </a:rPr>
              <a:t>Research (volume, income and reputation);</a:t>
            </a:r>
          </a:p>
          <a:p>
            <a:pPr lvl="1"/>
            <a:r>
              <a:rPr lang="en-US" sz="1500" b="1">
                <a:solidFill>
                  <a:srgbClr val="FFFFFF"/>
                </a:solidFill>
                <a:ea typeface="+mn-lt"/>
                <a:cs typeface="+mn-lt"/>
              </a:rPr>
              <a:t>Citations (research influence); </a:t>
            </a:r>
          </a:p>
          <a:p>
            <a:pPr lvl="1"/>
            <a:r>
              <a:rPr lang="en-US" sz="1500" b="1">
                <a:solidFill>
                  <a:srgbClr val="FFFFFF"/>
                </a:solidFill>
                <a:ea typeface="+mn-lt"/>
                <a:cs typeface="+mn-lt"/>
              </a:rPr>
              <a:t>International outlook (staff, students and research); and</a:t>
            </a:r>
          </a:p>
          <a:p>
            <a:pPr lvl="1"/>
            <a:r>
              <a:rPr lang="en-US" sz="1500" b="1">
                <a:solidFill>
                  <a:srgbClr val="FFFFFF"/>
                </a:solidFill>
                <a:ea typeface="+mn-lt"/>
                <a:cs typeface="+mn-lt"/>
              </a:rPr>
              <a:t> Industry income(knowledge transfer).</a:t>
            </a:r>
            <a:endParaRPr lang="en-US" sz="1500" b="1">
              <a:solidFill>
                <a:srgbClr val="FFFFFF"/>
              </a:solidFill>
              <a:ea typeface="Calibri"/>
              <a:cs typeface="Calibri"/>
            </a:endParaRPr>
          </a:p>
          <a:p>
            <a:pPr lvl="1"/>
            <a:endParaRPr lang="en-US" sz="1600" b="1">
              <a:solidFill>
                <a:srgbClr val="FFFFFF"/>
              </a:solidFill>
              <a:latin typeface="Calibri"/>
              <a:ea typeface="Calibri"/>
              <a:cs typeface="Calibri"/>
            </a:endParaRPr>
          </a:p>
          <a:p>
            <a:r>
              <a:rPr lang="en-GB" sz="1600" b="1" i="0" u="none" strike="noStrike">
                <a:solidFill>
                  <a:srgbClr val="FFFFFF"/>
                </a:solidFill>
                <a:effectLst/>
                <a:latin typeface="Calibri"/>
                <a:ea typeface="Calibri"/>
                <a:cs typeface="Calibri"/>
              </a:rPr>
              <a:t>The International Research Network (IRN) is a measure of global engagement, and specifically on how institutions create and sustain research partnerships resulting in internationally co-authored publications with other institutions across borders to collaborate on solving the world's challenges and disseminate vital research to wider audiences. </a:t>
            </a:r>
            <a:endParaRPr lang="en-US" sz="1600" b="1" i="0" u="none" strike="noStrike">
              <a:solidFill>
                <a:srgbClr val="FFFFFF"/>
              </a:solidFill>
              <a:effectLst/>
              <a:latin typeface="Calibri"/>
              <a:ea typeface="Calibri"/>
              <a:cs typeface="Calibri"/>
            </a:endParaRPr>
          </a:p>
          <a:p>
            <a:endParaRPr lang="en-GB" sz="1600" b="1">
              <a:solidFill>
                <a:srgbClr val="FFFFFF"/>
              </a:solidFill>
              <a:latin typeface="Calibri"/>
              <a:ea typeface="Calibri"/>
              <a:cs typeface="Calibri"/>
            </a:endParaRPr>
          </a:p>
          <a:p>
            <a:r>
              <a:rPr lang="en-GB" sz="1600" b="1" i="0" u="none" strike="noStrike">
                <a:solidFill>
                  <a:srgbClr val="FFFFFF"/>
                </a:solidFill>
                <a:effectLst/>
                <a:latin typeface="Calibri"/>
                <a:ea typeface="Calibri"/>
                <a:cs typeface="Calibri"/>
              </a:rPr>
              <a:t>The QS World University Rankings by </a:t>
            </a:r>
            <a:r>
              <a:rPr lang="en-GB" sz="1600" b="1">
                <a:solidFill>
                  <a:srgbClr val="FFFFFF"/>
                </a:solidFill>
                <a:latin typeface="Calibri"/>
                <a:ea typeface="Calibri"/>
                <a:cs typeface="Calibri"/>
              </a:rPr>
              <a:t>Subject showcases</a:t>
            </a:r>
            <a:r>
              <a:rPr lang="en-GB" sz="1600" b="1" i="0" u="none" strike="noStrike">
                <a:solidFill>
                  <a:srgbClr val="FFFFFF"/>
                </a:solidFill>
                <a:effectLst/>
                <a:latin typeface="Calibri"/>
                <a:ea typeface="Calibri"/>
                <a:cs typeface="Calibri"/>
              </a:rPr>
              <a:t> over 1,500 institutions across</a:t>
            </a:r>
            <a:r>
              <a:rPr lang="en-GB" sz="1600" b="1">
                <a:solidFill>
                  <a:srgbClr val="FFFFFF"/>
                </a:solidFill>
                <a:latin typeface="Calibri"/>
                <a:ea typeface="Calibri"/>
                <a:cs typeface="Calibri"/>
              </a:rPr>
              <a:t> 55 different subjects</a:t>
            </a:r>
            <a:r>
              <a:rPr lang="en-GB" sz="1600" b="1" i="0" u="none" strike="noStrike">
                <a:solidFill>
                  <a:srgbClr val="FFFFFF"/>
                </a:solidFill>
                <a:effectLst/>
                <a:latin typeface="Calibri"/>
                <a:ea typeface="Calibri"/>
                <a:cs typeface="Calibri"/>
              </a:rPr>
              <a:t> grouped into 5 faculty areas</a:t>
            </a:r>
            <a:r>
              <a:rPr lang="en-GB" sz="1000" b="1" i="0" u="none" strike="noStrike">
                <a:solidFill>
                  <a:srgbClr val="FFFFFF"/>
                </a:solidFill>
                <a:effectLst/>
                <a:latin typeface="Calibri"/>
                <a:ea typeface="Calibri"/>
                <a:cs typeface="Calibri"/>
              </a:rPr>
              <a:t>.</a:t>
            </a:r>
            <a:r>
              <a:rPr lang="en-GB" sz="1000" b="1">
                <a:solidFill>
                  <a:srgbClr val="FFFFFF"/>
                </a:solidFill>
                <a:latin typeface="Calibri"/>
                <a:ea typeface="Calibri"/>
                <a:cs typeface="Calibri"/>
              </a:rPr>
              <a:t> </a:t>
            </a:r>
          </a:p>
          <a:p>
            <a:endParaRPr lang="en-US" sz="1000">
              <a:solidFill>
                <a:srgbClr val="FFFFFF"/>
              </a:solidFill>
              <a:ea typeface="Calibri"/>
              <a:cs typeface="Calibri"/>
            </a:endParaRPr>
          </a:p>
        </p:txBody>
      </p:sp>
    </p:spTree>
    <p:extLst>
      <p:ext uri="{BB962C8B-B14F-4D97-AF65-F5344CB8AC3E}">
        <p14:creationId xmlns:p14="http://schemas.microsoft.com/office/powerpoint/2010/main" val="176144959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Wood human figure">
            <a:extLst>
              <a:ext uri="{FF2B5EF4-FFF2-40B4-BE49-F238E27FC236}">
                <a16:creationId xmlns:a16="http://schemas.microsoft.com/office/drawing/2014/main" id="{506E8B7C-30C7-A8BF-BAC8-4B3B9C05D021}"/>
              </a:ext>
            </a:extLst>
          </p:cNvPr>
          <p:cNvPicPr>
            <a:picLocks noChangeAspect="1"/>
          </p:cNvPicPr>
          <p:nvPr/>
        </p:nvPicPr>
        <p:blipFill rotWithShape="1">
          <a:blip r:embed="rId2">
            <a:alphaModFix amt="50000"/>
          </a:blip>
          <a:srcRect r="-1" b="15708"/>
          <a:stretch/>
        </p:blipFill>
        <p:spPr>
          <a:xfrm>
            <a:off x="20" y="10"/>
            <a:ext cx="9141692" cy="5143490"/>
          </a:xfrm>
          <a:prstGeom prst="rect">
            <a:avLst/>
          </a:prstGeom>
        </p:spPr>
      </p:pic>
      <p:sp>
        <p:nvSpPr>
          <p:cNvPr id="2" name="Title 1">
            <a:extLst>
              <a:ext uri="{FF2B5EF4-FFF2-40B4-BE49-F238E27FC236}">
                <a16:creationId xmlns:a16="http://schemas.microsoft.com/office/drawing/2014/main" id="{4A0CBE8F-4638-CAE0-1DC7-626E3475830F}"/>
              </a:ext>
            </a:extLst>
          </p:cNvPr>
          <p:cNvSpPr>
            <a:spLocks noGrp="1"/>
          </p:cNvSpPr>
          <p:nvPr>
            <p:ph type="title"/>
          </p:nvPr>
        </p:nvSpPr>
        <p:spPr>
          <a:xfrm>
            <a:off x="1045953" y="1887725"/>
            <a:ext cx="7375584" cy="2297430"/>
          </a:xfrm>
        </p:spPr>
        <p:txBody>
          <a:bodyPr vert="horz" lIns="91440" tIns="45720" rIns="91440" bIns="45720" rtlCol="0" anchor="b">
            <a:noAutofit/>
          </a:bodyPr>
          <a:lstStyle/>
          <a:p>
            <a:pPr algn="ctr" defTabSz="914400"/>
            <a:r>
              <a:rPr lang="en-US" sz="3100">
                <a:solidFill>
                  <a:schemeClr val="bg1"/>
                </a:solidFill>
              </a:rPr>
              <a:t>So why is it important?</a:t>
            </a:r>
            <a:br>
              <a:rPr lang="en-US" sz="3100"/>
            </a:br>
            <a:br>
              <a:rPr lang="en-US" sz="3100"/>
            </a:br>
            <a:br>
              <a:rPr lang="en-US" sz="3100"/>
            </a:br>
            <a:r>
              <a:rPr lang="en-US" sz="3100">
                <a:solidFill>
                  <a:schemeClr val="bg1"/>
                </a:solidFill>
              </a:rPr>
              <a:t>PART 2</a:t>
            </a:r>
            <a:br>
              <a:rPr lang="en-US" sz="3100"/>
            </a:br>
            <a:br>
              <a:rPr lang="en-US" sz="3100"/>
            </a:br>
            <a:r>
              <a:rPr lang="en-US" sz="3100">
                <a:solidFill>
                  <a:schemeClr val="bg1"/>
                </a:solidFill>
              </a:rPr>
              <a:t>International Human Rights Law: My journey</a:t>
            </a:r>
            <a:endParaRPr lang="en-US" sz="3100">
              <a:solidFill>
                <a:schemeClr val="bg1"/>
              </a:solidFill>
              <a:ea typeface="Calibri Light"/>
              <a:cs typeface="Calibri Light"/>
            </a:endParaRPr>
          </a:p>
        </p:txBody>
      </p:sp>
      <p:sp>
        <p:nvSpPr>
          <p:cNvPr id="89"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3276467"/>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540714"/>
            <a:ext cx="7886700" cy="4062071"/>
          </a:xfrm>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39873" y="-36890"/>
                  <a:pt x="289244" y="-9562"/>
                  <a:pt x="578358" y="0"/>
                </a:cubicBezTo>
                <a:cubicBezTo>
                  <a:pt x="847064" y="24657"/>
                  <a:pt x="880681" y="-4887"/>
                  <a:pt x="998982" y="0"/>
                </a:cubicBezTo>
                <a:cubicBezTo>
                  <a:pt x="1105496" y="8991"/>
                  <a:pt x="1621733" y="-31737"/>
                  <a:pt x="1813941" y="0"/>
                </a:cubicBezTo>
                <a:cubicBezTo>
                  <a:pt x="1973330" y="19047"/>
                  <a:pt x="2194836" y="27334"/>
                  <a:pt x="2392299" y="0"/>
                </a:cubicBezTo>
                <a:cubicBezTo>
                  <a:pt x="2647282" y="-14327"/>
                  <a:pt x="2792350" y="-29596"/>
                  <a:pt x="2970657" y="0"/>
                </a:cubicBezTo>
                <a:cubicBezTo>
                  <a:pt x="3147904" y="21045"/>
                  <a:pt x="3587221" y="27684"/>
                  <a:pt x="3785616" y="0"/>
                </a:cubicBezTo>
                <a:cubicBezTo>
                  <a:pt x="3970964" y="-52390"/>
                  <a:pt x="4115919" y="38588"/>
                  <a:pt x="4285107" y="0"/>
                </a:cubicBezTo>
                <a:cubicBezTo>
                  <a:pt x="4447779" y="-2110"/>
                  <a:pt x="4724122" y="-2905"/>
                  <a:pt x="5100066" y="0"/>
                </a:cubicBezTo>
                <a:cubicBezTo>
                  <a:pt x="5460611" y="1474"/>
                  <a:pt x="5711040" y="11734"/>
                  <a:pt x="5915025" y="0"/>
                </a:cubicBezTo>
                <a:cubicBezTo>
                  <a:pt x="6130646" y="788"/>
                  <a:pt x="6309484" y="37469"/>
                  <a:pt x="6572250" y="0"/>
                </a:cubicBezTo>
                <a:cubicBezTo>
                  <a:pt x="6867825" y="19129"/>
                  <a:pt x="7346334" y="77623"/>
                  <a:pt x="7886700" y="0"/>
                </a:cubicBezTo>
                <a:cubicBezTo>
                  <a:pt x="7905829" y="206089"/>
                  <a:pt x="7887779" y="336291"/>
                  <a:pt x="7886700" y="636391"/>
                </a:cubicBezTo>
                <a:cubicBezTo>
                  <a:pt x="7889193" y="914961"/>
                  <a:pt x="7902082" y="951117"/>
                  <a:pt x="7886700" y="1191541"/>
                </a:cubicBezTo>
                <a:cubicBezTo>
                  <a:pt x="7859622" y="1430133"/>
                  <a:pt x="7858126" y="1543144"/>
                  <a:pt x="7886700" y="1868553"/>
                </a:cubicBezTo>
                <a:cubicBezTo>
                  <a:pt x="7912845" y="2149142"/>
                  <a:pt x="7878707" y="2341861"/>
                  <a:pt x="7886700" y="2545564"/>
                </a:cubicBezTo>
                <a:cubicBezTo>
                  <a:pt x="7863692" y="2783347"/>
                  <a:pt x="7935302" y="3024728"/>
                  <a:pt x="7886700" y="3222576"/>
                </a:cubicBezTo>
                <a:cubicBezTo>
                  <a:pt x="7872394" y="3493916"/>
                  <a:pt x="7875877" y="3837160"/>
                  <a:pt x="7886700" y="4062071"/>
                </a:cubicBezTo>
                <a:cubicBezTo>
                  <a:pt x="7656608" y="4142821"/>
                  <a:pt x="7379538" y="4084477"/>
                  <a:pt x="7150608" y="4062071"/>
                </a:cubicBezTo>
                <a:cubicBezTo>
                  <a:pt x="6864812" y="4046275"/>
                  <a:pt x="6843809" y="4085245"/>
                  <a:pt x="6729984" y="4062071"/>
                </a:cubicBezTo>
                <a:cubicBezTo>
                  <a:pt x="6610042" y="4030489"/>
                  <a:pt x="6391905" y="4053936"/>
                  <a:pt x="6230493" y="4062071"/>
                </a:cubicBezTo>
                <a:cubicBezTo>
                  <a:pt x="6071868" y="4088950"/>
                  <a:pt x="5590244" y="4086751"/>
                  <a:pt x="5415534" y="4062071"/>
                </a:cubicBezTo>
                <a:cubicBezTo>
                  <a:pt x="5229926" y="4064869"/>
                  <a:pt x="4916184" y="4079527"/>
                  <a:pt x="4758309" y="4062071"/>
                </a:cubicBezTo>
                <a:cubicBezTo>
                  <a:pt x="4611864" y="4036992"/>
                  <a:pt x="4451308" y="4044682"/>
                  <a:pt x="4258818" y="4062071"/>
                </a:cubicBezTo>
                <a:cubicBezTo>
                  <a:pt x="4092523" y="4071847"/>
                  <a:pt x="3786153" y="4089457"/>
                  <a:pt x="3601593" y="4062071"/>
                </a:cubicBezTo>
                <a:cubicBezTo>
                  <a:pt x="3399773" y="4040361"/>
                  <a:pt x="3308418" y="4050000"/>
                  <a:pt x="3180969" y="4062071"/>
                </a:cubicBezTo>
                <a:cubicBezTo>
                  <a:pt x="3057387" y="4058644"/>
                  <a:pt x="2966463" y="4035812"/>
                  <a:pt x="2760345" y="4062071"/>
                </a:cubicBezTo>
                <a:cubicBezTo>
                  <a:pt x="2549413" y="4076778"/>
                  <a:pt x="2292028" y="4015810"/>
                  <a:pt x="2103120" y="4062071"/>
                </a:cubicBezTo>
                <a:cubicBezTo>
                  <a:pt x="1909211" y="4104613"/>
                  <a:pt x="1732345" y="4064606"/>
                  <a:pt x="1603629" y="4062071"/>
                </a:cubicBezTo>
                <a:cubicBezTo>
                  <a:pt x="1489627" y="4074316"/>
                  <a:pt x="1016493" y="4069443"/>
                  <a:pt x="867537" y="4062071"/>
                </a:cubicBezTo>
                <a:cubicBezTo>
                  <a:pt x="761755" y="4101548"/>
                  <a:pt x="387440" y="3976320"/>
                  <a:pt x="0" y="4062071"/>
                </a:cubicBezTo>
                <a:cubicBezTo>
                  <a:pt x="18470" y="3749046"/>
                  <a:pt x="-27165" y="3580377"/>
                  <a:pt x="0" y="3344438"/>
                </a:cubicBezTo>
                <a:cubicBezTo>
                  <a:pt x="58072" y="3138382"/>
                  <a:pt x="46858" y="2856502"/>
                  <a:pt x="0" y="2626806"/>
                </a:cubicBezTo>
                <a:cubicBezTo>
                  <a:pt x="1260" y="2468730"/>
                  <a:pt x="1671" y="2225690"/>
                  <a:pt x="0" y="2031036"/>
                </a:cubicBezTo>
                <a:cubicBezTo>
                  <a:pt x="-50700" y="1827026"/>
                  <a:pt x="28495" y="1538727"/>
                  <a:pt x="0" y="1313403"/>
                </a:cubicBezTo>
                <a:cubicBezTo>
                  <a:pt x="30529" y="1073310"/>
                  <a:pt x="16086" y="366677"/>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custGeom>
                    <a:avLst/>
                    <a:gdLst>
                      <a:gd name="connsiteX0" fmla="*/ 0 w 7886700"/>
                      <a:gd name="connsiteY0" fmla="*/ 0 h 4062071"/>
                      <a:gd name="connsiteX1" fmla="*/ 578358 w 7886700"/>
                      <a:gd name="connsiteY1" fmla="*/ 0 h 4062071"/>
                      <a:gd name="connsiteX2" fmla="*/ 998982 w 7886700"/>
                      <a:gd name="connsiteY2" fmla="*/ 0 h 4062071"/>
                      <a:gd name="connsiteX3" fmla="*/ 1813941 w 7886700"/>
                      <a:gd name="connsiteY3" fmla="*/ 0 h 4062071"/>
                      <a:gd name="connsiteX4" fmla="*/ 2392299 w 7886700"/>
                      <a:gd name="connsiteY4" fmla="*/ 0 h 4062071"/>
                      <a:gd name="connsiteX5" fmla="*/ 2970657 w 7886700"/>
                      <a:gd name="connsiteY5" fmla="*/ 0 h 4062071"/>
                      <a:gd name="connsiteX6" fmla="*/ 3785616 w 7886700"/>
                      <a:gd name="connsiteY6" fmla="*/ 0 h 4062071"/>
                      <a:gd name="connsiteX7" fmla="*/ 4285107 w 7886700"/>
                      <a:gd name="connsiteY7" fmla="*/ 0 h 4062071"/>
                      <a:gd name="connsiteX8" fmla="*/ 5100066 w 7886700"/>
                      <a:gd name="connsiteY8" fmla="*/ 0 h 4062071"/>
                      <a:gd name="connsiteX9" fmla="*/ 5915025 w 7886700"/>
                      <a:gd name="connsiteY9" fmla="*/ 0 h 4062071"/>
                      <a:gd name="connsiteX10" fmla="*/ 6572250 w 7886700"/>
                      <a:gd name="connsiteY10" fmla="*/ 0 h 4062071"/>
                      <a:gd name="connsiteX11" fmla="*/ 7886700 w 7886700"/>
                      <a:gd name="connsiteY11" fmla="*/ 0 h 4062071"/>
                      <a:gd name="connsiteX12" fmla="*/ 7886700 w 7886700"/>
                      <a:gd name="connsiteY12" fmla="*/ 636391 h 4062071"/>
                      <a:gd name="connsiteX13" fmla="*/ 7886700 w 7886700"/>
                      <a:gd name="connsiteY13" fmla="*/ 1191541 h 4062071"/>
                      <a:gd name="connsiteX14" fmla="*/ 7886700 w 7886700"/>
                      <a:gd name="connsiteY14" fmla="*/ 1868553 h 4062071"/>
                      <a:gd name="connsiteX15" fmla="*/ 7886700 w 7886700"/>
                      <a:gd name="connsiteY15" fmla="*/ 2545564 h 4062071"/>
                      <a:gd name="connsiteX16" fmla="*/ 7886700 w 7886700"/>
                      <a:gd name="connsiteY16" fmla="*/ 3222576 h 4062071"/>
                      <a:gd name="connsiteX17" fmla="*/ 7886700 w 7886700"/>
                      <a:gd name="connsiteY17" fmla="*/ 4062071 h 4062071"/>
                      <a:gd name="connsiteX18" fmla="*/ 7150608 w 7886700"/>
                      <a:gd name="connsiteY18" fmla="*/ 4062071 h 4062071"/>
                      <a:gd name="connsiteX19" fmla="*/ 6729984 w 7886700"/>
                      <a:gd name="connsiteY19" fmla="*/ 4062071 h 4062071"/>
                      <a:gd name="connsiteX20" fmla="*/ 6230493 w 7886700"/>
                      <a:gd name="connsiteY20" fmla="*/ 4062071 h 4062071"/>
                      <a:gd name="connsiteX21" fmla="*/ 5415534 w 7886700"/>
                      <a:gd name="connsiteY21" fmla="*/ 4062071 h 4062071"/>
                      <a:gd name="connsiteX22" fmla="*/ 4758309 w 7886700"/>
                      <a:gd name="connsiteY22" fmla="*/ 4062071 h 4062071"/>
                      <a:gd name="connsiteX23" fmla="*/ 4258818 w 7886700"/>
                      <a:gd name="connsiteY23" fmla="*/ 4062071 h 4062071"/>
                      <a:gd name="connsiteX24" fmla="*/ 3601593 w 7886700"/>
                      <a:gd name="connsiteY24" fmla="*/ 4062071 h 4062071"/>
                      <a:gd name="connsiteX25" fmla="*/ 3180969 w 7886700"/>
                      <a:gd name="connsiteY25" fmla="*/ 4062071 h 4062071"/>
                      <a:gd name="connsiteX26" fmla="*/ 2760345 w 7886700"/>
                      <a:gd name="connsiteY26" fmla="*/ 4062071 h 4062071"/>
                      <a:gd name="connsiteX27" fmla="*/ 2103120 w 7886700"/>
                      <a:gd name="connsiteY27" fmla="*/ 4062071 h 4062071"/>
                      <a:gd name="connsiteX28" fmla="*/ 1603629 w 7886700"/>
                      <a:gd name="connsiteY28" fmla="*/ 4062071 h 4062071"/>
                      <a:gd name="connsiteX29" fmla="*/ 867537 w 7886700"/>
                      <a:gd name="connsiteY29" fmla="*/ 4062071 h 4062071"/>
                      <a:gd name="connsiteX30" fmla="*/ 0 w 7886700"/>
                      <a:gd name="connsiteY30" fmla="*/ 4062071 h 4062071"/>
                      <a:gd name="connsiteX31" fmla="*/ 0 w 7886700"/>
                      <a:gd name="connsiteY31" fmla="*/ 3344438 h 4062071"/>
                      <a:gd name="connsiteX32" fmla="*/ 0 w 7886700"/>
                      <a:gd name="connsiteY32" fmla="*/ 2626806 h 4062071"/>
                      <a:gd name="connsiteX33" fmla="*/ 0 w 7886700"/>
                      <a:gd name="connsiteY33" fmla="*/ 2031036 h 4062071"/>
                      <a:gd name="connsiteX34" fmla="*/ 0 w 7886700"/>
                      <a:gd name="connsiteY34" fmla="*/ 1313403 h 4062071"/>
                      <a:gd name="connsiteX35" fmla="*/ 0 w 7886700"/>
                      <a:gd name="connsiteY35" fmla="*/ 0 h 406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86700" h="4062071"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889074" y="220758"/>
                          <a:pt x="7883165" y="357992"/>
                          <a:pt x="7886700" y="636391"/>
                        </a:cubicBezTo>
                        <a:cubicBezTo>
                          <a:pt x="7890235" y="914790"/>
                          <a:pt x="7903701" y="952234"/>
                          <a:pt x="7886700" y="1191541"/>
                        </a:cubicBezTo>
                        <a:cubicBezTo>
                          <a:pt x="7869700" y="1430848"/>
                          <a:pt x="7863116" y="1553316"/>
                          <a:pt x="7886700" y="1868553"/>
                        </a:cubicBezTo>
                        <a:cubicBezTo>
                          <a:pt x="7910284" y="2183790"/>
                          <a:pt x="7896439" y="2331507"/>
                          <a:pt x="7886700" y="2545564"/>
                        </a:cubicBezTo>
                        <a:cubicBezTo>
                          <a:pt x="7876961" y="2759621"/>
                          <a:pt x="7899048" y="2997788"/>
                          <a:pt x="7886700" y="3222576"/>
                        </a:cubicBezTo>
                        <a:cubicBezTo>
                          <a:pt x="7874352" y="3447364"/>
                          <a:pt x="7863320" y="3844609"/>
                          <a:pt x="7886700" y="4062071"/>
                        </a:cubicBezTo>
                        <a:cubicBezTo>
                          <a:pt x="7688995" y="4091405"/>
                          <a:pt x="7438163" y="4081351"/>
                          <a:pt x="7150608" y="4062071"/>
                        </a:cubicBezTo>
                        <a:cubicBezTo>
                          <a:pt x="6863053" y="4042791"/>
                          <a:pt x="6852167" y="4080837"/>
                          <a:pt x="6729984" y="4062071"/>
                        </a:cubicBezTo>
                        <a:cubicBezTo>
                          <a:pt x="6607801" y="4043305"/>
                          <a:pt x="6412225" y="4055086"/>
                          <a:pt x="6230493" y="4062071"/>
                        </a:cubicBezTo>
                        <a:cubicBezTo>
                          <a:pt x="6048761" y="4069056"/>
                          <a:pt x="5595777" y="4070043"/>
                          <a:pt x="5415534" y="4062071"/>
                        </a:cubicBezTo>
                        <a:cubicBezTo>
                          <a:pt x="5235291" y="4054099"/>
                          <a:pt x="4927239" y="4094195"/>
                          <a:pt x="4758309" y="4062071"/>
                        </a:cubicBezTo>
                        <a:cubicBezTo>
                          <a:pt x="4589380" y="4029947"/>
                          <a:pt x="4452506" y="4069552"/>
                          <a:pt x="4258818" y="4062071"/>
                        </a:cubicBezTo>
                        <a:cubicBezTo>
                          <a:pt x="4065130" y="4054590"/>
                          <a:pt x="3802761" y="4085813"/>
                          <a:pt x="3601593" y="4062071"/>
                        </a:cubicBezTo>
                        <a:cubicBezTo>
                          <a:pt x="3400425" y="4038329"/>
                          <a:pt x="3311647" y="4060168"/>
                          <a:pt x="3180969" y="4062071"/>
                        </a:cubicBezTo>
                        <a:cubicBezTo>
                          <a:pt x="3050291" y="4063974"/>
                          <a:pt x="2961884" y="4043763"/>
                          <a:pt x="2760345" y="4062071"/>
                        </a:cubicBezTo>
                        <a:cubicBezTo>
                          <a:pt x="2558806" y="4080379"/>
                          <a:pt x="2276592" y="4030989"/>
                          <a:pt x="2103120" y="4062071"/>
                        </a:cubicBezTo>
                        <a:cubicBezTo>
                          <a:pt x="1929649" y="4093153"/>
                          <a:pt x="1726258" y="4048114"/>
                          <a:pt x="1603629" y="4062071"/>
                        </a:cubicBezTo>
                        <a:cubicBezTo>
                          <a:pt x="1481000" y="4076028"/>
                          <a:pt x="1025048" y="4037431"/>
                          <a:pt x="867537" y="4062071"/>
                        </a:cubicBezTo>
                        <a:cubicBezTo>
                          <a:pt x="710026" y="4086711"/>
                          <a:pt x="400773" y="4019788"/>
                          <a:pt x="0" y="4062071"/>
                        </a:cubicBezTo>
                        <a:cubicBezTo>
                          <a:pt x="-77" y="3748456"/>
                          <a:pt x="-30814" y="3576596"/>
                          <a:pt x="0" y="3344438"/>
                        </a:cubicBezTo>
                        <a:cubicBezTo>
                          <a:pt x="30814" y="3112280"/>
                          <a:pt x="30350" y="2816152"/>
                          <a:pt x="0" y="2626806"/>
                        </a:cubicBezTo>
                        <a:cubicBezTo>
                          <a:pt x="-30350" y="2437460"/>
                          <a:pt x="26575" y="2258994"/>
                          <a:pt x="0" y="2031036"/>
                        </a:cubicBezTo>
                        <a:cubicBezTo>
                          <a:pt x="-26575" y="1803078"/>
                          <a:pt x="-8850" y="1530345"/>
                          <a:pt x="0" y="1313403"/>
                        </a:cubicBezTo>
                        <a:cubicBezTo>
                          <a:pt x="8850" y="1096461"/>
                          <a:pt x="47646" y="42304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28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34"/>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9B7158EB-B114-19DF-C5D0-96F962677E2B}"/>
              </a:ext>
            </a:extLst>
          </p:cNvPr>
          <p:cNvSpPr>
            <a:spLocks noGrp="1"/>
          </p:cNvSpPr>
          <p:nvPr>
            <p:ph type="title"/>
          </p:nvPr>
        </p:nvSpPr>
        <p:spPr>
          <a:xfrm>
            <a:off x="119614" y="449434"/>
            <a:ext cx="1980207" cy="4187344"/>
          </a:xfrm>
        </p:spPr>
        <p:txBody>
          <a:bodyPr>
            <a:normAutofit/>
          </a:bodyPr>
          <a:lstStyle/>
          <a:p>
            <a:pPr algn="r"/>
            <a:r>
              <a:rPr lang="en-GB" sz="3600"/>
              <a:t>Rationale</a:t>
            </a:r>
          </a:p>
        </p:txBody>
      </p:sp>
      <p:cxnSp>
        <p:nvCxnSpPr>
          <p:cNvPr id="35" name="Straight Connector 34">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849085"/>
            <a:ext cx="0" cy="4288180"/>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2857B05C-BFAC-0FFB-C793-9D6E06A561AB}"/>
              </a:ext>
            </a:extLst>
          </p:cNvPr>
          <p:cNvGraphicFramePr>
            <a:graphicFrameLocks noGrp="1"/>
          </p:cNvGraphicFramePr>
          <p:nvPr>
            <p:ph idx="1"/>
            <p:extLst>
              <p:ext uri="{D42A27DB-BD31-4B8C-83A1-F6EECF244321}">
                <p14:modId xmlns:p14="http://schemas.microsoft.com/office/powerpoint/2010/main" val="696622302"/>
              </p:ext>
            </p:extLst>
          </p:nvPr>
        </p:nvGraphicFramePr>
        <p:xfrm>
          <a:off x="2483771" y="267494"/>
          <a:ext cx="6552714" cy="4727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0661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FC771-55F3-BAF4-159B-03B0E73835DA}"/>
              </a:ext>
            </a:extLst>
          </p:cNvPr>
          <p:cNvSpPr>
            <a:spLocks noGrp="1"/>
          </p:cNvSpPr>
          <p:nvPr>
            <p:ph type="title"/>
          </p:nvPr>
        </p:nvSpPr>
        <p:spPr>
          <a:xfrm>
            <a:off x="1028697" y="261648"/>
            <a:ext cx="7533018" cy="658297"/>
          </a:xfrm>
        </p:spPr>
        <p:txBody>
          <a:bodyPr anchor="ctr">
            <a:normAutofit/>
          </a:bodyPr>
          <a:lstStyle/>
          <a:p>
            <a:r>
              <a:rPr lang="en-GB" sz="3000">
                <a:solidFill>
                  <a:srgbClr val="FFFFFF"/>
                </a:solidFill>
              </a:rPr>
              <a:t>Internship – WHRIN (2013)</a:t>
            </a:r>
          </a:p>
        </p:txBody>
      </p:sp>
      <p:graphicFrame>
        <p:nvGraphicFramePr>
          <p:cNvPr id="23" name="Content Placeholder 2">
            <a:extLst>
              <a:ext uri="{FF2B5EF4-FFF2-40B4-BE49-F238E27FC236}">
                <a16:creationId xmlns:a16="http://schemas.microsoft.com/office/drawing/2014/main" id="{9D17C184-A4AF-8471-AF79-B554E11D075E}"/>
              </a:ext>
            </a:extLst>
          </p:cNvPr>
          <p:cNvGraphicFramePr>
            <a:graphicFrameLocks noGrp="1"/>
          </p:cNvGraphicFramePr>
          <p:nvPr>
            <p:ph idx="1"/>
            <p:extLst>
              <p:ext uri="{D42A27DB-BD31-4B8C-83A1-F6EECF244321}">
                <p14:modId xmlns:p14="http://schemas.microsoft.com/office/powerpoint/2010/main" val="1138674234"/>
              </p:ext>
            </p:extLst>
          </p:nvPr>
        </p:nvGraphicFramePr>
        <p:xfrm>
          <a:off x="483042" y="1584434"/>
          <a:ext cx="8195871" cy="314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516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AE765E-41B5-284C-8F85-24C2FDC1E4DC}"/>
              </a:ext>
            </a:extLst>
          </p:cNvPr>
          <p:cNvSpPr>
            <a:spLocks noGrp="1"/>
          </p:cNvSpPr>
          <p:nvPr>
            <p:ph type="body" idx="1"/>
          </p:nvPr>
        </p:nvSpPr>
        <p:spPr>
          <a:xfrm>
            <a:off x="2057401" y="2970282"/>
            <a:ext cx="5036770" cy="1105911"/>
          </a:xfrm>
        </p:spPr>
        <p:txBody>
          <a:bodyPr vert="horz" lIns="91440" tIns="45720" rIns="91440" bIns="45720" rtlCol="0" anchor="t">
            <a:normAutofit/>
          </a:bodyPr>
          <a:lstStyle/>
          <a:p>
            <a:pPr algn="ctr" defTabSz="914400">
              <a:spcBef>
                <a:spcPts val="1000"/>
              </a:spcBef>
            </a:pPr>
            <a:r>
              <a:rPr lang="en-US" sz="4000" kern="1200">
                <a:solidFill>
                  <a:schemeClr val="tx1"/>
                </a:solidFill>
                <a:latin typeface="+mn-lt"/>
                <a:ea typeface="+mn-ea"/>
                <a:cs typeface="+mn-cs"/>
              </a:rPr>
              <a:t>About me</a:t>
            </a:r>
          </a:p>
        </p:txBody>
      </p:sp>
      <p:grpSp>
        <p:nvGrpSpPr>
          <p:cNvPr id="24" name="Group 26">
            <a:extLst>
              <a:ext uri="{FF2B5EF4-FFF2-40B4-BE49-F238E27FC236}">
                <a16:creationId xmlns:a16="http://schemas.microsoft.com/office/drawing/2014/main" id="{8CDD169D-D9EF-76C0-E5E2-AF3CB399BE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5053288"/>
            <a:ext cx="9155399" cy="92522"/>
            <a:chOff x="-5025" y="6737718"/>
            <a:chExt cx="12207200" cy="123363"/>
          </a:xfrm>
        </p:grpSpPr>
        <p:sp>
          <p:nvSpPr>
            <p:cNvPr id="28" name="Rectangle 27">
              <a:extLst>
                <a:ext uri="{FF2B5EF4-FFF2-40B4-BE49-F238E27FC236}">
                  <a16:creationId xmlns:a16="http://schemas.microsoft.com/office/drawing/2014/main" id="{90C11A61-5FF9-ABB4-D6A8-E2420D9FC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8">
              <a:extLst>
                <a:ext uri="{FF2B5EF4-FFF2-40B4-BE49-F238E27FC236}">
                  <a16:creationId xmlns:a16="http://schemas.microsoft.com/office/drawing/2014/main" id="{FC0D1B6C-CE1F-818D-CB3D-07FBCDBFF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2387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5748" y="285751"/>
            <a:ext cx="5143501" cy="4571996"/>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D5E86-7FBD-06BB-D05D-ED57DF73DD0B}"/>
              </a:ext>
            </a:extLst>
          </p:cNvPr>
          <p:cNvSpPr>
            <a:spLocks noGrp="1"/>
          </p:cNvSpPr>
          <p:nvPr>
            <p:ph type="title"/>
          </p:nvPr>
        </p:nvSpPr>
        <p:spPr>
          <a:xfrm>
            <a:off x="530559" y="3408528"/>
            <a:ext cx="3594477" cy="1358733"/>
          </a:xfrm>
        </p:spPr>
        <p:txBody>
          <a:bodyPr anchor="ctr">
            <a:normAutofit/>
          </a:bodyPr>
          <a:lstStyle/>
          <a:p>
            <a:r>
              <a:rPr lang="en-GB" sz="3000"/>
              <a:t>Book Publication</a:t>
            </a:r>
          </a:p>
        </p:txBody>
      </p:sp>
      <p:pic>
        <p:nvPicPr>
          <p:cNvPr id="5" name="Picture 4" descr="Open book">
            <a:extLst>
              <a:ext uri="{FF2B5EF4-FFF2-40B4-BE49-F238E27FC236}">
                <a16:creationId xmlns:a16="http://schemas.microsoft.com/office/drawing/2014/main" id="{07186B7C-26B8-F80A-34FC-F3DA75B4D84F}"/>
              </a:ext>
            </a:extLst>
          </p:cNvPr>
          <p:cNvPicPr>
            <a:picLocks noChangeAspect="1"/>
          </p:cNvPicPr>
          <p:nvPr/>
        </p:nvPicPr>
        <p:blipFill rotWithShape="1">
          <a:blip r:embed="rId2"/>
          <a:srcRect r="1108" b="-3"/>
          <a:stretch/>
        </p:blipFill>
        <p:spPr>
          <a:xfrm>
            <a:off x="20" y="10"/>
            <a:ext cx="4571980" cy="3086090"/>
          </a:xfrm>
          <a:prstGeom prst="rect">
            <a:avLst/>
          </a:prstGeom>
        </p:spPr>
      </p:pic>
      <p:sp>
        <p:nvSpPr>
          <p:cNvPr id="3" name="Content Placeholder 2">
            <a:extLst>
              <a:ext uri="{FF2B5EF4-FFF2-40B4-BE49-F238E27FC236}">
                <a16:creationId xmlns:a16="http://schemas.microsoft.com/office/drawing/2014/main" id="{FC479BF7-6985-2BA5-246A-FE502DEA56D9}"/>
              </a:ext>
            </a:extLst>
          </p:cNvPr>
          <p:cNvSpPr>
            <a:spLocks noGrp="1"/>
          </p:cNvSpPr>
          <p:nvPr>
            <p:ph idx="1"/>
          </p:nvPr>
        </p:nvSpPr>
        <p:spPr>
          <a:xfrm>
            <a:off x="5102557" y="518934"/>
            <a:ext cx="3439235" cy="4105629"/>
          </a:xfrm>
        </p:spPr>
        <p:txBody>
          <a:bodyPr anchor="ctr">
            <a:normAutofit/>
          </a:bodyPr>
          <a:lstStyle/>
          <a:p>
            <a:pPr marL="0" indent="0" algn="ctr">
              <a:buNone/>
            </a:pPr>
            <a:r>
              <a:rPr lang="en-GB" sz="2800" b="1">
                <a:effectLst/>
              </a:rPr>
              <a:t>Spence, S. </a:t>
            </a:r>
          </a:p>
          <a:p>
            <a:pPr marL="0" indent="0" algn="ctr">
              <a:buNone/>
            </a:pPr>
            <a:r>
              <a:rPr lang="en-GB" sz="2800" i="1">
                <a:effectLst/>
              </a:rPr>
              <a:t>Witchcraft Accusations and Persecution as a Marginalisation Mechanism of Women</a:t>
            </a:r>
          </a:p>
          <a:p>
            <a:pPr marL="0" indent="0" algn="ctr">
              <a:buNone/>
            </a:pPr>
            <a:r>
              <a:rPr lang="en-GB" sz="2400" i="1">
                <a:effectLst/>
              </a:rPr>
              <a:t> </a:t>
            </a:r>
            <a:r>
              <a:rPr lang="en-GB" sz="2400">
                <a:effectLst/>
              </a:rPr>
              <a:t>(Cambridge Scholars, 2017)</a:t>
            </a:r>
          </a:p>
          <a:p>
            <a:pPr marL="0" indent="0" algn="ctr">
              <a:buNone/>
            </a:pPr>
            <a:endParaRPr lang="en-GB" sz="2800"/>
          </a:p>
        </p:txBody>
      </p:sp>
    </p:spTree>
    <p:extLst>
      <p:ext uri="{BB962C8B-B14F-4D97-AF65-F5344CB8AC3E}">
        <p14:creationId xmlns:p14="http://schemas.microsoft.com/office/powerpoint/2010/main" val="694553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16C38-33A7-364C-47B4-18EE9ADB69E8}"/>
              </a:ext>
            </a:extLst>
          </p:cNvPr>
          <p:cNvSpPr>
            <a:spLocks noGrp="1"/>
          </p:cNvSpPr>
          <p:nvPr>
            <p:ph type="title"/>
          </p:nvPr>
        </p:nvSpPr>
        <p:spPr>
          <a:xfrm>
            <a:off x="946076" y="264818"/>
            <a:ext cx="7533018" cy="796467"/>
          </a:xfrm>
        </p:spPr>
        <p:txBody>
          <a:bodyPr vert="horz" lIns="91440" tIns="45720" rIns="91440" bIns="45720" rtlCol="0" anchor="ctr">
            <a:normAutofit/>
          </a:bodyPr>
          <a:lstStyle/>
          <a:p>
            <a:pPr algn="ctr" defTabSz="914400"/>
            <a:r>
              <a:rPr lang="en-US" sz="2400" kern="1200">
                <a:solidFill>
                  <a:srgbClr val="FFFFFF"/>
                </a:solidFill>
                <a:latin typeface="+mj-lt"/>
                <a:ea typeface="+mj-ea"/>
                <a:cs typeface="+mj-cs"/>
              </a:rPr>
              <a:t>Witchcraft and Human Rights Workshop</a:t>
            </a:r>
            <a:br>
              <a:rPr lang="en-US" sz="2400" kern="1200">
                <a:solidFill>
                  <a:srgbClr val="FFFFFF"/>
                </a:solidFill>
                <a:latin typeface="+mj-lt"/>
                <a:ea typeface="+mj-ea"/>
                <a:cs typeface="+mj-cs"/>
              </a:rPr>
            </a:br>
            <a:r>
              <a:rPr lang="en-US" sz="2400" kern="1200">
                <a:solidFill>
                  <a:srgbClr val="FFFFFF"/>
                </a:solidFill>
                <a:latin typeface="+mj-lt"/>
                <a:ea typeface="+mj-ea"/>
                <a:cs typeface="+mj-cs"/>
              </a:rPr>
              <a:t>21st and 22nd September 2017</a:t>
            </a:r>
          </a:p>
          <a:p>
            <a:pPr defTabSz="914400"/>
            <a:endParaRPr lang="en-US" sz="24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E139F895-F0D5-30FC-D225-F9AB9ABAC75A}"/>
              </a:ext>
            </a:extLst>
          </p:cNvPr>
          <p:cNvSpPr>
            <a:spLocks noGrp="1"/>
          </p:cNvSpPr>
          <p:nvPr>
            <p:ph idx="1"/>
          </p:nvPr>
        </p:nvSpPr>
        <p:spPr>
          <a:xfrm>
            <a:off x="323527" y="1401632"/>
            <a:ext cx="6285571" cy="1985260"/>
          </a:xfrm>
        </p:spPr>
        <p:txBody>
          <a:bodyPr vert="horz" lIns="68580" tIns="34290" rIns="68580" bIns="34290" rtlCol="0" anchor="t">
            <a:normAutofit/>
          </a:bodyPr>
          <a:lstStyle/>
          <a:p>
            <a:pPr marL="0" indent="0" defTabSz="555498">
              <a:lnSpc>
                <a:spcPct val="110000"/>
              </a:lnSpc>
              <a:spcBef>
                <a:spcPts val="608"/>
              </a:spcBef>
              <a:buNone/>
            </a:pPr>
            <a:r>
              <a:rPr lang="en-US" sz="1400" kern="1200" baseline="0">
                <a:solidFill>
                  <a:schemeClr val="tx1">
                    <a:lumMod val="85000"/>
                    <a:lumOff val="15000"/>
                  </a:schemeClr>
                </a:solidFill>
                <a:latin typeface="Tahoma"/>
                <a:ea typeface="ＭＳ Ｐゴシック"/>
                <a:cs typeface="Tahoma" panose="020B0604030504040204" pitchFamily="34" charset="0"/>
              </a:rPr>
              <a:t>1st international conference on the issue</a:t>
            </a:r>
          </a:p>
          <a:p>
            <a:pPr marL="138875" indent="-138875" defTabSz="555498">
              <a:lnSpc>
                <a:spcPct val="110000"/>
              </a:lnSpc>
              <a:spcBef>
                <a:spcPts val="608"/>
              </a:spcBef>
              <a:buFontTx/>
              <a:buChar char="-"/>
            </a:pPr>
            <a:r>
              <a:rPr lang="en-US" sz="1400" kern="1200" baseline="0">
                <a:solidFill>
                  <a:schemeClr val="tx1">
                    <a:lumMod val="85000"/>
                    <a:lumOff val="15000"/>
                  </a:schemeClr>
                </a:solidFill>
                <a:latin typeface="Tahoma"/>
                <a:ea typeface="ＭＳ Ｐゴシック"/>
                <a:cs typeface="Tahoma" panose="020B0604030504040204" pitchFamily="34" charset="0"/>
              </a:rPr>
              <a:t>Held at Office of the High Commissioner for Human Rights, Palais Wilson, Geneva</a:t>
            </a:r>
          </a:p>
          <a:p>
            <a:pPr marL="138875" indent="-138875" defTabSz="555498">
              <a:lnSpc>
                <a:spcPct val="110000"/>
              </a:lnSpc>
              <a:spcBef>
                <a:spcPts val="608"/>
              </a:spcBef>
              <a:buFontTx/>
              <a:buChar char="-"/>
            </a:pPr>
            <a:r>
              <a:rPr lang="en-US" sz="1400" kern="1200" baseline="0">
                <a:solidFill>
                  <a:schemeClr val="tx1">
                    <a:lumMod val="85000"/>
                    <a:lumOff val="15000"/>
                  </a:schemeClr>
                </a:solidFill>
                <a:latin typeface="Tahoma"/>
                <a:ea typeface="Tahoma"/>
                <a:cs typeface="Tahoma"/>
              </a:rPr>
              <a:t>Over 100 experts from around the world</a:t>
            </a:r>
          </a:p>
          <a:p>
            <a:pPr marL="0" indent="0" defTabSz="555498">
              <a:lnSpc>
                <a:spcPct val="110000"/>
              </a:lnSpc>
              <a:spcBef>
                <a:spcPts val="608"/>
              </a:spcBef>
              <a:buNone/>
              <a:tabLst>
                <a:tab pos="1399354" algn="l"/>
              </a:tabLst>
            </a:pPr>
            <a:r>
              <a:rPr lang="en-US" sz="1400" b="1" kern="1200" baseline="0">
                <a:solidFill>
                  <a:schemeClr val="tx1">
                    <a:lumMod val="85000"/>
                    <a:lumOff val="15000"/>
                  </a:schemeClr>
                </a:solidFill>
                <a:latin typeface="Tahoma"/>
                <a:ea typeface="Tahoma"/>
                <a:cs typeface="Tahoma"/>
              </a:rPr>
              <a:t>Aim: </a:t>
            </a:r>
            <a:r>
              <a:rPr lang="en-US" sz="1400" kern="1200" baseline="0">
                <a:solidFill>
                  <a:schemeClr val="tx1">
                    <a:lumMod val="85000"/>
                    <a:lumOff val="15000"/>
                  </a:schemeClr>
                </a:solidFill>
                <a:latin typeface="Tahoma"/>
                <a:ea typeface="Tahoma"/>
                <a:cs typeface="Tahoma"/>
              </a:rPr>
              <a:t>to better understand the complex web of meaning behind witchcraft and to identify potential solutions to prevent and address  human rights violations relating to HPAWRA</a:t>
            </a:r>
            <a:endParaRPr lang="en-US" sz="1400" kern="1200" baseline="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0" indent="0" defTabSz="555498">
              <a:spcBef>
                <a:spcPts val="608"/>
              </a:spcBef>
              <a:buNone/>
            </a:pPr>
            <a:endParaRPr lang="en-US" sz="1400" kern="1200" baseline="0">
              <a:solidFill>
                <a:schemeClr val="tx1">
                  <a:lumMod val="85000"/>
                  <a:lumOff val="15000"/>
                </a:schemeClr>
              </a:solidFill>
              <a:latin typeface="Tahoma"/>
              <a:ea typeface="Tahoma"/>
              <a:cs typeface="Tahoma"/>
            </a:endParaRPr>
          </a:p>
          <a:p>
            <a:pPr marL="342424" indent="-342424"/>
            <a:endParaRPr lang="en-US" sz="1600">
              <a:solidFill>
                <a:schemeClr val="tx1">
                  <a:lumMod val="85000"/>
                  <a:lumOff val="15000"/>
                </a:schemeClr>
              </a:solidFill>
            </a:endParaRPr>
          </a:p>
        </p:txBody>
      </p:sp>
      <p:pic>
        <p:nvPicPr>
          <p:cNvPr id="4" name="Picture 4" descr="A group of people sitting in a conference room&#10;&#10;Description automatically generated">
            <a:extLst>
              <a:ext uri="{FF2B5EF4-FFF2-40B4-BE49-F238E27FC236}">
                <a16:creationId xmlns:a16="http://schemas.microsoft.com/office/drawing/2014/main" id="{1E77FF84-1B5B-A1DF-4264-47F8F990515F}"/>
              </a:ext>
            </a:extLst>
          </p:cNvPr>
          <p:cNvPicPr>
            <a:picLocks noChangeAspect="1"/>
          </p:cNvPicPr>
          <p:nvPr/>
        </p:nvPicPr>
        <p:blipFill>
          <a:blip r:embed="rId3"/>
          <a:stretch>
            <a:fillRect/>
          </a:stretch>
        </p:blipFill>
        <p:spPr>
          <a:xfrm>
            <a:off x="6812435" y="1398271"/>
            <a:ext cx="2128227" cy="1794946"/>
          </a:xfrm>
          <a:prstGeom prst="rect">
            <a:avLst/>
          </a:prstGeom>
        </p:spPr>
      </p:pic>
      <p:sp>
        <p:nvSpPr>
          <p:cNvPr id="5" name="TextBox 4">
            <a:extLst>
              <a:ext uri="{FF2B5EF4-FFF2-40B4-BE49-F238E27FC236}">
                <a16:creationId xmlns:a16="http://schemas.microsoft.com/office/drawing/2014/main" id="{234447A9-0A90-F134-BA60-FB28DFF079AC}"/>
              </a:ext>
            </a:extLst>
          </p:cNvPr>
          <p:cNvSpPr txBox="1"/>
          <p:nvPr/>
        </p:nvSpPr>
        <p:spPr>
          <a:xfrm>
            <a:off x="323527" y="3782485"/>
            <a:ext cx="8617135" cy="815608"/>
          </a:xfrm>
          <a:prstGeom prst="rect">
            <a:avLst/>
          </a:prstGeom>
          <a:noFill/>
        </p:spPr>
        <p:txBody>
          <a:bodyPr wrap="square" rtlCol="0">
            <a:spAutoFit/>
          </a:bodyPr>
          <a:lstStyle/>
          <a:p>
            <a:pPr defTabSz="740664">
              <a:spcAft>
                <a:spcPts val="600"/>
              </a:spcAft>
            </a:pPr>
            <a:r>
              <a:rPr lang="en-US" sz="1400" kern="1200">
                <a:solidFill>
                  <a:schemeClr val="tx1"/>
                </a:solidFill>
                <a:latin typeface="Tahoma"/>
                <a:ea typeface="Tahoma"/>
                <a:cs typeface="Tahoma"/>
              </a:rPr>
              <a:t>PUBLICATION:</a:t>
            </a:r>
          </a:p>
          <a:p>
            <a:pPr defTabSz="740664">
              <a:spcAft>
                <a:spcPts val="600"/>
              </a:spcAft>
            </a:pPr>
            <a:r>
              <a:rPr lang="en-US" sz="1400" kern="1200">
                <a:solidFill>
                  <a:schemeClr val="tx1"/>
                </a:solidFill>
                <a:latin typeface="Tahoma"/>
                <a:ea typeface="Tahoma"/>
                <a:cs typeface="Tahoma"/>
              </a:rPr>
              <a:t>Report of the Independent Expert on the enjoyment of human rights by persons with albinism on the expert workshop on witchcraft and human rights A/HRC/37/57/Add.2</a:t>
            </a:r>
            <a:r>
              <a:rPr lang="en-US" sz="1400" kern="1200">
                <a:solidFill>
                  <a:schemeClr val="tx1"/>
                </a:solidFill>
                <a:latin typeface="+mn-lt"/>
                <a:ea typeface="+mn-ea"/>
                <a:cs typeface="+mn-cs"/>
              </a:rPr>
              <a:t> - </a:t>
            </a:r>
            <a:r>
              <a:rPr lang="en-US" sz="1400" kern="1200">
                <a:solidFill>
                  <a:schemeClr val="tx1"/>
                </a:solidFill>
                <a:latin typeface="Tahoma"/>
                <a:ea typeface="Tahoma"/>
                <a:cs typeface="Tahoma"/>
              </a:rPr>
              <a:t>Published 23rd January 2018</a:t>
            </a:r>
            <a:endParaRPr lang="en-US" sz="1600">
              <a:latin typeface="Tahoma"/>
              <a:ea typeface="Tahoma"/>
              <a:cs typeface="Tahoma"/>
            </a:endParaRPr>
          </a:p>
        </p:txBody>
      </p:sp>
    </p:spTree>
    <p:extLst>
      <p:ext uri="{BB962C8B-B14F-4D97-AF65-F5344CB8AC3E}">
        <p14:creationId xmlns:p14="http://schemas.microsoft.com/office/powerpoint/2010/main" val="1769272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4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A0345-0148-A19E-5FA6-E1662C6355BF}"/>
              </a:ext>
            </a:extLst>
          </p:cNvPr>
          <p:cNvSpPr>
            <a:spLocks noGrp="1"/>
          </p:cNvSpPr>
          <p:nvPr>
            <p:ph type="title"/>
          </p:nvPr>
        </p:nvSpPr>
        <p:spPr>
          <a:xfrm>
            <a:off x="6086472" y="53690"/>
            <a:ext cx="3057508" cy="1241612"/>
          </a:xfrm>
        </p:spPr>
        <p:txBody>
          <a:bodyPr vert="horz" lIns="91440" tIns="45720" rIns="91440" bIns="45720" rtlCol="0" anchor="b">
            <a:normAutofit/>
          </a:bodyPr>
          <a:lstStyle/>
          <a:p>
            <a:pPr defTabSz="914400"/>
            <a:r>
              <a:rPr lang="en-US" sz="2000">
                <a:solidFill>
                  <a:schemeClr val="tx1"/>
                </a:solidFill>
                <a:latin typeface="+mj-lt"/>
                <a:cs typeface="+mj-cs"/>
              </a:rPr>
              <a:t>Witchcraft against children: Beliefs and Practices 7th March 2018</a:t>
            </a:r>
            <a:br>
              <a:rPr lang="en-US" sz="2000">
                <a:solidFill>
                  <a:schemeClr val="tx1"/>
                </a:solidFill>
                <a:latin typeface="+mj-lt"/>
                <a:cs typeface="+mj-cs"/>
              </a:rPr>
            </a:br>
            <a:endParaRPr lang="en-US" sz="2000">
              <a:solidFill>
                <a:schemeClr val="tx1"/>
              </a:solidFill>
              <a:latin typeface="+mj-lt"/>
              <a:cs typeface="+mj-cs"/>
            </a:endParaRPr>
          </a:p>
        </p:txBody>
      </p:sp>
      <p:pic>
        <p:nvPicPr>
          <p:cNvPr id="4" name="Picture 4" descr="Text&#10;&#10;Description automatically generated">
            <a:extLst>
              <a:ext uri="{FF2B5EF4-FFF2-40B4-BE49-F238E27FC236}">
                <a16:creationId xmlns:a16="http://schemas.microsoft.com/office/drawing/2014/main" id="{4E997DBF-7A1E-B9EB-5D37-A1B103FBFAFC}"/>
              </a:ext>
            </a:extLst>
          </p:cNvPr>
          <p:cNvPicPr>
            <a:picLocks noChangeAspect="1"/>
          </p:cNvPicPr>
          <p:nvPr/>
        </p:nvPicPr>
        <p:blipFill rotWithShape="1">
          <a:blip r:embed="rId2"/>
          <a:srcRect l="16420" r="-2" b="-2"/>
          <a:stretch/>
        </p:blipFill>
        <p:spPr>
          <a:xfrm>
            <a:off x="20" y="323"/>
            <a:ext cx="6086455" cy="4806233"/>
          </a:xfrm>
          <a:prstGeom prst="rect">
            <a:avLst/>
          </a:prstGeom>
          <a:noFill/>
        </p:spPr>
      </p:pic>
      <p:sp>
        <p:nvSpPr>
          <p:cNvPr id="3" name="Content Placeholder 2">
            <a:extLst>
              <a:ext uri="{FF2B5EF4-FFF2-40B4-BE49-F238E27FC236}">
                <a16:creationId xmlns:a16="http://schemas.microsoft.com/office/drawing/2014/main" id="{BAE5B325-8C6D-B17E-773C-ED09BAC403D2}"/>
              </a:ext>
            </a:extLst>
          </p:cNvPr>
          <p:cNvSpPr>
            <a:spLocks noGrp="1"/>
          </p:cNvSpPr>
          <p:nvPr>
            <p:ph sz="quarter" idx="4"/>
          </p:nvPr>
        </p:nvSpPr>
        <p:spPr>
          <a:xfrm>
            <a:off x="6120734" y="1348669"/>
            <a:ext cx="3023245" cy="3451928"/>
          </a:xfrm>
        </p:spPr>
        <p:txBody>
          <a:bodyPr vert="horz" lIns="91440" tIns="45720" rIns="91440" bIns="45720" rtlCol="0">
            <a:normAutofit/>
          </a:bodyPr>
          <a:lstStyle/>
          <a:p>
            <a:pPr marL="0" indent="0" algn="ctr" defTabSz="914400">
              <a:buNone/>
            </a:pPr>
            <a:r>
              <a:rPr lang="en-US" sz="1600">
                <a:solidFill>
                  <a:schemeClr val="tx1"/>
                </a:solidFill>
                <a:latin typeface="+mn-lt"/>
              </a:rPr>
              <a:t>37th Session of the Human Rights Council</a:t>
            </a:r>
          </a:p>
          <a:p>
            <a:pPr marL="457200" lvl="1" indent="-228600" algn="ctr" defTabSz="914400"/>
            <a:endParaRPr lang="en-US" sz="1600">
              <a:solidFill>
                <a:schemeClr val="tx1"/>
              </a:solidFill>
              <a:latin typeface="+mn-lt"/>
            </a:endParaRPr>
          </a:p>
          <a:p>
            <a:pPr marL="457200" lvl="1" indent="-228600" algn="ctr" defTabSz="914400"/>
            <a:endParaRPr lang="en-US" sz="1600">
              <a:solidFill>
                <a:schemeClr val="tx1"/>
              </a:solidFill>
              <a:latin typeface="+mn-lt"/>
            </a:endParaRPr>
          </a:p>
          <a:p>
            <a:pPr marL="0" indent="0" algn="ctr" defTabSz="914400">
              <a:buNone/>
            </a:pPr>
            <a:r>
              <a:rPr lang="en-US" sz="1800">
                <a:solidFill>
                  <a:schemeClr val="tx1"/>
                </a:solidFill>
                <a:latin typeface="+mn-lt"/>
              </a:rPr>
              <a:t>Presentation of: </a:t>
            </a:r>
          </a:p>
          <a:p>
            <a:pPr marL="0" indent="0" defTabSz="914400">
              <a:buNone/>
            </a:pPr>
            <a:endParaRPr lang="en-US" sz="1800">
              <a:solidFill>
                <a:schemeClr val="tx1"/>
              </a:solidFill>
              <a:latin typeface="+mn-lt"/>
            </a:endParaRPr>
          </a:p>
          <a:p>
            <a:pPr marL="0" indent="0" algn="ctr" defTabSz="914400">
              <a:buNone/>
            </a:pPr>
            <a:r>
              <a:rPr lang="en-US" sz="1800">
                <a:solidFill>
                  <a:schemeClr val="tx1"/>
                </a:solidFill>
                <a:latin typeface="+mn-lt"/>
              </a:rPr>
              <a:t>21st Century Witchcraft Accusations &amp; Persecution: Report to UNHRC (WHRIN)</a:t>
            </a:r>
          </a:p>
          <a:p>
            <a:pPr marL="342424" indent="-228600" defTabSz="914400"/>
            <a:endParaRPr lang="en-US" sz="1200">
              <a:solidFill>
                <a:schemeClr val="tx1"/>
              </a:solidFill>
              <a:latin typeface="+mn-lt"/>
            </a:endParaRPr>
          </a:p>
          <a:p>
            <a:pPr marL="342424" indent="-228600" defTabSz="914400"/>
            <a:endParaRPr lang="en-US" sz="1200">
              <a:solidFill>
                <a:schemeClr val="tx1"/>
              </a:solidFill>
              <a:latin typeface="+mn-lt"/>
            </a:endParaRPr>
          </a:p>
        </p:txBody>
      </p:sp>
      <p:sp>
        <p:nvSpPr>
          <p:cNvPr id="31" name="Rectangle 3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806555"/>
            <a:ext cx="9143997" cy="3429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806556"/>
            <a:ext cx="6086475" cy="336944"/>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132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0" name="Picture 106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1072" name="Rectangle 1071">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ectangle 1073">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ed pencil drawing on black letters&#10;&#10;Description automatically generated">
            <a:extLst>
              <a:ext uri="{FF2B5EF4-FFF2-40B4-BE49-F238E27FC236}">
                <a16:creationId xmlns:a16="http://schemas.microsoft.com/office/drawing/2014/main" id="{311E4448-7BD3-4A6B-354A-1EE6A594373B}"/>
              </a:ext>
            </a:extLst>
          </p:cNvPr>
          <p:cNvPicPr>
            <a:picLocks noChangeAspect="1"/>
          </p:cNvPicPr>
          <p:nvPr/>
        </p:nvPicPr>
        <p:blipFill rotWithShape="1">
          <a:blip r:embed="rId4">
            <a:alphaModFix amt="60000"/>
            <a:extLst>
              <a:ext uri="{837473B0-CC2E-450A-ABE3-18F120FF3D39}">
                <a1611:picAttrSrcUrl xmlns:a1611="http://schemas.microsoft.com/office/drawing/2016/11/main" r:id="rId5"/>
              </a:ext>
            </a:extLst>
          </a:blip>
          <a:srcRect l="1235" r="2" b="2"/>
          <a:stretch/>
        </p:blipFill>
        <p:spPr>
          <a:xfrm>
            <a:off x="20" y="10"/>
            <a:ext cx="3849518" cy="5143490"/>
          </a:xfrm>
          <a:prstGeom prst="rect">
            <a:avLst/>
          </a:prstGeom>
        </p:spPr>
      </p:pic>
      <p:pic>
        <p:nvPicPr>
          <p:cNvPr id="1028" name="Picture 4">
            <a:extLst>
              <a:ext uri="{FF2B5EF4-FFF2-40B4-BE49-F238E27FC236}">
                <a16:creationId xmlns:a16="http://schemas.microsoft.com/office/drawing/2014/main" id="{C1E50907-6684-BC37-9F8B-4F1DB7944024}"/>
              </a:ext>
            </a:extLst>
          </p:cNvPr>
          <p:cNvPicPr>
            <a:picLocks noChangeAspect="1" noChangeArrowheads="1"/>
          </p:cNvPicPr>
          <p:nvPr/>
        </p:nvPicPr>
        <p:blipFill rotWithShape="1">
          <a:blip r:embed="rId6">
            <a:alphaModFix amt="60000"/>
            <a:extLst>
              <a:ext uri="{28A0092B-C50C-407E-A947-70E740481C1C}">
                <a14:useLocalDpi xmlns:a14="http://schemas.microsoft.com/office/drawing/2010/main" val="0"/>
              </a:ext>
            </a:extLst>
          </a:blip>
          <a:srcRect l="20460" r="12874"/>
          <a:stretch/>
        </p:blipFill>
        <p:spPr bwMode="auto">
          <a:xfrm>
            <a:off x="3914236" y="10793"/>
            <a:ext cx="5218981" cy="51327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2041EC-4632-FEA2-920D-B3BE92455B1C}"/>
              </a:ext>
            </a:extLst>
          </p:cNvPr>
          <p:cNvSpPr>
            <a:spLocks noGrp="1"/>
          </p:cNvSpPr>
          <p:nvPr>
            <p:ph type="title"/>
          </p:nvPr>
        </p:nvSpPr>
        <p:spPr>
          <a:xfrm>
            <a:off x="-1017" y="4850"/>
            <a:ext cx="8386560" cy="2092748"/>
          </a:xfrm>
        </p:spPr>
        <p:txBody>
          <a:bodyPr vert="horz" lIns="91440" tIns="45720" rIns="91440" bIns="45720" rtlCol="0" anchor="b">
            <a:normAutofit/>
          </a:bodyPr>
          <a:lstStyle/>
          <a:p>
            <a:pPr algn="ctr" defTabSz="914400"/>
            <a:r>
              <a:rPr lang="en-US" sz="2800" b="1" kern="1200">
                <a:solidFill>
                  <a:srgbClr val="FFFFFF"/>
                </a:solidFill>
                <a:latin typeface="+mj-lt"/>
                <a:ea typeface="+mj-ea"/>
                <a:cs typeface="+mj-cs"/>
              </a:rPr>
              <a:t>Research does not always have to be written …..</a:t>
            </a:r>
            <a:br>
              <a:rPr lang="en-US" sz="2800" b="1" kern="1200">
                <a:solidFill>
                  <a:srgbClr val="FFFFFF"/>
                </a:solidFill>
                <a:latin typeface="+mj-lt"/>
                <a:ea typeface="+mj-ea"/>
                <a:cs typeface="+mj-cs"/>
              </a:rPr>
            </a:br>
            <a:br>
              <a:rPr lang="en-US" sz="2800" b="1" kern="1200">
                <a:solidFill>
                  <a:srgbClr val="FFFFFF"/>
                </a:solidFill>
                <a:latin typeface="+mj-lt"/>
                <a:ea typeface="+mj-ea"/>
                <a:cs typeface="+mj-cs"/>
              </a:rPr>
            </a:br>
            <a:r>
              <a:rPr lang="en-US" sz="2800" b="1" kern="1200">
                <a:solidFill>
                  <a:srgbClr val="FFFFFF"/>
                </a:solidFill>
                <a:latin typeface="+mj-lt"/>
                <a:ea typeface="+mj-ea"/>
                <a:cs typeface="+mj-cs"/>
              </a:rPr>
              <a:t>From Horror to Hope</a:t>
            </a:r>
            <a:br>
              <a:rPr lang="en-US" sz="2800" b="1" kern="1200">
                <a:solidFill>
                  <a:srgbClr val="FFFFFF"/>
                </a:solidFill>
                <a:latin typeface="+mj-lt"/>
                <a:ea typeface="+mj-ea"/>
                <a:cs typeface="+mj-cs"/>
              </a:rPr>
            </a:br>
            <a:r>
              <a:rPr lang="en-US" sz="2800" b="1" kern="1200">
                <a:solidFill>
                  <a:srgbClr val="FFFFFF"/>
                </a:solidFill>
                <a:latin typeface="+mj-lt"/>
                <a:ea typeface="+mj-ea"/>
                <a:cs typeface="+mj-cs"/>
              </a:rPr>
              <a:t>Launch - 19th September 2018</a:t>
            </a:r>
          </a:p>
        </p:txBody>
      </p:sp>
      <p:sp>
        <p:nvSpPr>
          <p:cNvPr id="3" name="Content Placeholder 2">
            <a:extLst>
              <a:ext uri="{FF2B5EF4-FFF2-40B4-BE49-F238E27FC236}">
                <a16:creationId xmlns:a16="http://schemas.microsoft.com/office/drawing/2014/main" id="{4CA1AC4E-469B-E55B-1007-39B861BE7502}"/>
              </a:ext>
            </a:extLst>
          </p:cNvPr>
          <p:cNvSpPr>
            <a:spLocks noGrp="1"/>
          </p:cNvSpPr>
          <p:nvPr>
            <p:ph sz="half" idx="2"/>
          </p:nvPr>
        </p:nvSpPr>
        <p:spPr>
          <a:xfrm>
            <a:off x="85248" y="2719122"/>
            <a:ext cx="7966023" cy="1960673"/>
          </a:xfrm>
        </p:spPr>
        <p:txBody>
          <a:bodyPr vert="horz" lIns="91440" tIns="45720" rIns="91440" bIns="45720" rtlCol="0" anchor="t">
            <a:noAutofit/>
          </a:bodyPr>
          <a:lstStyle/>
          <a:p>
            <a:pPr marL="0" indent="0" defTabSz="914400">
              <a:spcBef>
                <a:spcPts val="555"/>
              </a:spcBef>
              <a:buNone/>
            </a:pPr>
            <a:r>
              <a:rPr lang="en-US" sz="1600" b="1">
                <a:solidFill>
                  <a:srgbClr val="FFFFFF"/>
                </a:solidFill>
              </a:rPr>
              <a:t>39th session of the UNHRC, Palais de Nations, Geneva</a:t>
            </a:r>
            <a:endParaRPr lang="en-US" sz="1600" b="1">
              <a:ea typeface="Calibri" panose="020F0502020204030204"/>
              <a:cs typeface="Calibri" panose="020F0502020204030204"/>
            </a:endParaRPr>
          </a:p>
          <a:p>
            <a:pPr marL="0" indent="0" defTabSz="914400">
              <a:spcBef>
                <a:spcPts val="555"/>
              </a:spcBef>
              <a:buNone/>
            </a:pPr>
            <a:r>
              <a:rPr lang="en-US" sz="1600" b="1">
                <a:solidFill>
                  <a:srgbClr val="FFFFFF"/>
                </a:solidFill>
              </a:rPr>
              <a:t>Exhibition captured the global scale of the human rights abuses that take place due to beliefs in witchcraft</a:t>
            </a:r>
            <a:endParaRPr lang="en-US" sz="1600" b="1">
              <a:solidFill>
                <a:srgbClr val="FFFFFF"/>
              </a:solidFill>
              <a:ea typeface="Calibri" panose="020F0502020204030204"/>
              <a:cs typeface="Calibri" panose="020F0502020204030204"/>
            </a:endParaRPr>
          </a:p>
          <a:p>
            <a:pPr marL="0" indent="0" defTabSz="914400">
              <a:spcBef>
                <a:spcPts val="555"/>
              </a:spcBef>
              <a:buNone/>
            </a:pPr>
            <a:r>
              <a:rPr lang="en-US" sz="1600" b="1">
                <a:solidFill>
                  <a:srgbClr val="FFFFFF"/>
                </a:solidFill>
              </a:rPr>
              <a:t>20 images map stories of horror and hope, in India, Nepal, Papua New Guinea and Tanzania</a:t>
            </a:r>
            <a:endParaRPr lang="en-US" sz="1600" b="1">
              <a:solidFill>
                <a:srgbClr val="FFFFFF"/>
              </a:solidFill>
              <a:ea typeface="Calibri" panose="020F0502020204030204"/>
              <a:cs typeface="Calibri" panose="020F0502020204030204"/>
            </a:endParaRPr>
          </a:p>
          <a:p>
            <a:pPr marL="0" indent="0" defTabSz="914400">
              <a:spcBef>
                <a:spcPts val="555"/>
              </a:spcBef>
              <a:buNone/>
            </a:pPr>
            <a:r>
              <a:rPr lang="en-US" sz="1600" b="1">
                <a:solidFill>
                  <a:srgbClr val="FFFFFF"/>
                </a:solidFill>
              </a:rPr>
              <a:t>Highlights individual cases of witchcraft-related human rights violations from across the world </a:t>
            </a:r>
          </a:p>
          <a:p>
            <a:pPr marL="0" indent="0" defTabSz="914400">
              <a:spcBef>
                <a:spcPts val="555"/>
              </a:spcBef>
              <a:buNone/>
            </a:pPr>
            <a:r>
              <a:rPr lang="en-US" sz="1600" b="1">
                <a:solidFill>
                  <a:srgbClr val="FFFFFF"/>
                </a:solidFill>
              </a:rPr>
              <a:t>17th Jan 2019 Exhibition came to UK</a:t>
            </a:r>
            <a:endParaRPr lang="en-US" sz="1600" b="1">
              <a:solidFill>
                <a:srgbClr val="FFFFFF"/>
              </a:solidFill>
              <a:ea typeface="Calibri" panose="020F0502020204030204"/>
              <a:cs typeface="Calibri" panose="020F0502020204030204"/>
            </a:endParaRPr>
          </a:p>
          <a:p>
            <a:pPr marL="0" indent="-228600" algn="ctr" defTabSz="914400">
              <a:spcBef>
                <a:spcPts val="555"/>
              </a:spcBef>
            </a:pPr>
            <a:endParaRPr lang="en-US" sz="1600" b="1">
              <a:solidFill>
                <a:srgbClr val="FFFFFF"/>
              </a:solidFill>
            </a:endParaRPr>
          </a:p>
        </p:txBody>
      </p:sp>
    </p:spTree>
    <p:extLst>
      <p:ext uri="{BB962C8B-B14F-4D97-AF65-F5344CB8AC3E}">
        <p14:creationId xmlns:p14="http://schemas.microsoft.com/office/powerpoint/2010/main" val="4215368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0">
            <a:extLst>
              <a:ext uri="{FF2B5EF4-FFF2-40B4-BE49-F238E27FC236}">
                <a16:creationId xmlns:a16="http://schemas.microsoft.com/office/drawing/2014/main" id="{69702411-EA1C-38CC-DBA8-53483CB8E4D3}"/>
              </a:ext>
            </a:extLst>
          </p:cNvPr>
          <p:cNvPicPr>
            <a:picLocks noChangeAspect="1"/>
          </p:cNvPicPr>
          <p:nvPr/>
        </p:nvPicPr>
        <p:blipFill rotWithShape="1">
          <a:blip r:embed="rId2"/>
          <a:srcRect t="9733"/>
          <a:stretch/>
        </p:blipFill>
        <p:spPr>
          <a:xfrm>
            <a:off x="5301001" y="69814"/>
            <a:ext cx="2097869" cy="2381599"/>
          </a:xfrm>
          <a:prstGeom prst="rect">
            <a:avLst/>
          </a:prstGeom>
        </p:spPr>
      </p:pic>
      <p:pic>
        <p:nvPicPr>
          <p:cNvPr id="16" name="Picture 4" descr="A picture containing text, person, person, ceiling&#10;&#10;Description automatically generated">
            <a:extLst>
              <a:ext uri="{FF2B5EF4-FFF2-40B4-BE49-F238E27FC236}">
                <a16:creationId xmlns:a16="http://schemas.microsoft.com/office/drawing/2014/main" id="{F16CE4C1-02A2-A768-7E76-D953B08FF5E2}"/>
              </a:ext>
            </a:extLst>
          </p:cNvPr>
          <p:cNvPicPr>
            <a:picLocks noChangeAspect="1"/>
          </p:cNvPicPr>
          <p:nvPr/>
        </p:nvPicPr>
        <p:blipFill rotWithShape="1">
          <a:blip r:embed="rId3"/>
          <a:srcRect b="15598"/>
          <a:stretch/>
        </p:blipFill>
        <p:spPr>
          <a:xfrm>
            <a:off x="1677064" y="80904"/>
            <a:ext cx="2101518" cy="2247937"/>
          </a:xfrm>
          <a:prstGeom prst="rect">
            <a:avLst/>
          </a:prstGeom>
          <a:noFill/>
        </p:spPr>
      </p:pic>
      <p:pic>
        <p:nvPicPr>
          <p:cNvPr id="10" name="Picture 10" descr="A person standing behind a podium&#10;&#10;Description automatically generated">
            <a:extLst>
              <a:ext uri="{FF2B5EF4-FFF2-40B4-BE49-F238E27FC236}">
                <a16:creationId xmlns:a16="http://schemas.microsoft.com/office/drawing/2014/main" id="{544CCF7A-44D4-4CD8-99AE-9C17889E272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8000"/>
                    </a14:imgEffect>
                  </a14:imgLayer>
                </a14:imgProps>
              </a:ext>
            </a:extLst>
          </a:blip>
          <a:srcRect l="14049" t="8567" r="15814" b="9244"/>
          <a:stretch/>
        </p:blipFill>
        <p:spPr>
          <a:xfrm>
            <a:off x="3499142" y="91993"/>
            <a:ext cx="2101518" cy="3084181"/>
          </a:xfrm>
          <a:prstGeom prst="rect">
            <a:avLst/>
          </a:prstGeom>
        </p:spPr>
      </p:pic>
      <p:sp>
        <p:nvSpPr>
          <p:cNvPr id="21" name="TextBox 20">
            <a:extLst>
              <a:ext uri="{FF2B5EF4-FFF2-40B4-BE49-F238E27FC236}">
                <a16:creationId xmlns:a16="http://schemas.microsoft.com/office/drawing/2014/main" id="{80787506-7E17-8701-D41A-5385E0093BCF}"/>
              </a:ext>
            </a:extLst>
          </p:cNvPr>
          <p:cNvSpPr txBox="1"/>
          <p:nvPr/>
        </p:nvSpPr>
        <p:spPr>
          <a:xfrm>
            <a:off x="102793" y="4572000"/>
            <a:ext cx="6966617" cy="7386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b="1">
                <a:cs typeface="Arial"/>
              </a:rPr>
              <a:t>Horror to Hope: Palais de Nations, Geneva 19th September 2018</a:t>
            </a:r>
          </a:p>
          <a:p>
            <a:r>
              <a:rPr lang="en-US" sz="1200">
                <a:latin typeface="Tahoma"/>
                <a:ea typeface="Tahoma"/>
                <a:cs typeface="Tahoma"/>
              </a:rPr>
              <a:t>Photography by Vlad </a:t>
            </a:r>
            <a:r>
              <a:rPr lang="en-US" sz="1200" err="1">
                <a:latin typeface="Tahoma"/>
                <a:ea typeface="Tahoma"/>
                <a:cs typeface="Tahoma"/>
              </a:rPr>
              <a:t>Sokhin</a:t>
            </a:r>
            <a:r>
              <a:rPr lang="en-US" sz="1200">
                <a:latin typeface="Tahoma"/>
                <a:ea typeface="Tahoma"/>
                <a:cs typeface="Tahoma"/>
              </a:rPr>
              <a:t>, Joe Wood, Christo Geoghegan and Under the Same Sun</a:t>
            </a:r>
          </a:p>
          <a:p>
            <a:endParaRPr lang="en-US" sz="1500" b="1">
              <a:cs typeface="Arial"/>
            </a:endParaRPr>
          </a:p>
        </p:txBody>
      </p:sp>
      <p:pic>
        <p:nvPicPr>
          <p:cNvPr id="11" name="Picture 11">
            <a:extLst>
              <a:ext uri="{FF2B5EF4-FFF2-40B4-BE49-F238E27FC236}">
                <a16:creationId xmlns:a16="http://schemas.microsoft.com/office/drawing/2014/main" id="{934FA72E-6449-5ACD-84F1-A9FAAF30B94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4000"/>
                    </a14:imgEffect>
                  </a14:imgLayer>
                </a14:imgProps>
              </a:ext>
            </a:extLst>
          </a:blip>
          <a:srcRect t="9433" r="12029" b="13581"/>
          <a:stretch/>
        </p:blipFill>
        <p:spPr>
          <a:xfrm>
            <a:off x="9610" y="91993"/>
            <a:ext cx="1853480" cy="2247937"/>
          </a:xfrm>
          <a:prstGeom prst="rect">
            <a:avLst/>
          </a:prstGeom>
        </p:spPr>
      </p:pic>
      <p:pic>
        <p:nvPicPr>
          <p:cNvPr id="3" name="Picture 12">
            <a:extLst>
              <a:ext uri="{FF2B5EF4-FFF2-40B4-BE49-F238E27FC236}">
                <a16:creationId xmlns:a16="http://schemas.microsoft.com/office/drawing/2014/main" id="{58AD7A64-1F71-6D12-9F04-DCCDED78548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4000"/>
                    </a14:imgEffect>
                  </a14:imgLayer>
                </a14:imgProps>
              </a:ext>
            </a:extLst>
          </a:blip>
          <a:stretch>
            <a:fillRect/>
          </a:stretch>
        </p:blipFill>
        <p:spPr>
          <a:xfrm>
            <a:off x="7069411" y="69082"/>
            <a:ext cx="2074590" cy="2734498"/>
          </a:xfrm>
          <a:prstGeom prst="rect">
            <a:avLst/>
          </a:prstGeom>
        </p:spPr>
      </p:pic>
      <p:pic>
        <p:nvPicPr>
          <p:cNvPr id="22" name="Picture 19" descr="Website&#10;&#10;Description automatically generated">
            <a:extLst>
              <a:ext uri="{FF2B5EF4-FFF2-40B4-BE49-F238E27FC236}">
                <a16:creationId xmlns:a16="http://schemas.microsoft.com/office/drawing/2014/main" id="{B2B18856-84D0-857C-6BE3-AF35649D4B2A}"/>
              </a:ext>
            </a:extLst>
          </p:cNvPr>
          <p:cNvPicPr>
            <a:picLocks noChangeAspect="1"/>
          </p:cNvPicPr>
          <p:nvPr/>
        </p:nvPicPr>
        <p:blipFill>
          <a:blip r:embed="rId10"/>
          <a:stretch>
            <a:fillRect/>
          </a:stretch>
        </p:blipFill>
        <p:spPr>
          <a:xfrm>
            <a:off x="3215869" y="2082941"/>
            <a:ext cx="3255726" cy="2335197"/>
          </a:xfrm>
          <a:prstGeom prst="rect">
            <a:avLst/>
          </a:prstGeom>
        </p:spPr>
      </p:pic>
      <p:pic>
        <p:nvPicPr>
          <p:cNvPr id="14" name="Picture 14" descr="A picture containing text, indoor, ceiling, several&#10;&#10;Description automatically generated">
            <a:extLst>
              <a:ext uri="{FF2B5EF4-FFF2-40B4-BE49-F238E27FC236}">
                <a16:creationId xmlns:a16="http://schemas.microsoft.com/office/drawing/2014/main" id="{14AE8394-40BA-50B5-A053-B435845488A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Lst>
          </a:blip>
          <a:srcRect l="11222" t="28066" r="5950" b="7257"/>
          <a:stretch/>
        </p:blipFill>
        <p:spPr>
          <a:xfrm>
            <a:off x="51114" y="2339930"/>
            <a:ext cx="3562190" cy="2054382"/>
          </a:xfrm>
          <a:prstGeom prst="rect">
            <a:avLst/>
          </a:prstGeom>
        </p:spPr>
      </p:pic>
      <p:pic>
        <p:nvPicPr>
          <p:cNvPr id="13" name="Picture 13" descr="A picture containing text, room, gallery, scene&#10;&#10;Description automatically generated">
            <a:extLst>
              <a:ext uri="{FF2B5EF4-FFF2-40B4-BE49-F238E27FC236}">
                <a16:creationId xmlns:a16="http://schemas.microsoft.com/office/drawing/2014/main" id="{1783475B-A03B-EC1F-C4D6-5C95FEDB99D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2000"/>
                    </a14:imgEffect>
                  </a14:imgLayer>
                </a14:imgProps>
              </a:ext>
            </a:extLst>
          </a:blip>
          <a:srcRect t="10598" b="6802"/>
          <a:stretch/>
        </p:blipFill>
        <p:spPr>
          <a:xfrm>
            <a:off x="6297930" y="2451413"/>
            <a:ext cx="2830408" cy="1942900"/>
          </a:xfrm>
          <a:prstGeom prst="rect">
            <a:avLst/>
          </a:prstGeom>
        </p:spPr>
      </p:pic>
    </p:spTree>
    <p:extLst>
      <p:ext uri="{BB962C8B-B14F-4D97-AF65-F5344CB8AC3E}">
        <p14:creationId xmlns:p14="http://schemas.microsoft.com/office/powerpoint/2010/main" val="2014862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24547B-A967-58EB-71C6-12DB8178063C}"/>
              </a:ext>
            </a:extLst>
          </p:cNvPr>
          <p:cNvSpPr>
            <a:spLocks noGrp="1"/>
          </p:cNvSpPr>
          <p:nvPr>
            <p:ph type="title"/>
          </p:nvPr>
        </p:nvSpPr>
        <p:spPr>
          <a:xfrm>
            <a:off x="3952854" y="2023"/>
            <a:ext cx="5184575" cy="1355479"/>
          </a:xfrm>
        </p:spPr>
        <p:txBody>
          <a:bodyPr vert="horz" lIns="91440" tIns="45720" rIns="91440" bIns="45720" rtlCol="0" anchor="ctr">
            <a:normAutofit/>
          </a:bodyPr>
          <a:lstStyle/>
          <a:p>
            <a:pPr defTabSz="914400"/>
            <a:r>
              <a:rPr lang="en-US" sz="2100"/>
              <a:t>Witchcraft Beliefs and Human Rights: Past, Present and Future Perspectives Conference </a:t>
            </a:r>
            <a:br>
              <a:rPr lang="en-US" sz="2100"/>
            </a:br>
            <a:r>
              <a:rPr lang="en-US" sz="2100"/>
              <a:t>10</a:t>
            </a:r>
            <a:r>
              <a:rPr lang="en-US" sz="2100" baseline="30000"/>
              <a:t>th</a:t>
            </a:r>
            <a:r>
              <a:rPr lang="en-US" sz="2100"/>
              <a:t> and 11</a:t>
            </a:r>
            <a:r>
              <a:rPr lang="en-US" sz="2100" baseline="30000"/>
              <a:t>th</a:t>
            </a:r>
            <a:r>
              <a:rPr lang="en-US" sz="2100"/>
              <a:t> Jan 2019</a:t>
            </a:r>
          </a:p>
          <a:p>
            <a:pPr defTabSz="914400"/>
            <a:endParaRPr lang="en-US" sz="2100"/>
          </a:p>
        </p:txBody>
      </p:sp>
      <p:pic>
        <p:nvPicPr>
          <p:cNvPr id="4" name="Picture 4" descr="A picture containing text, indoor&#10;&#10;Description automatically generated">
            <a:extLst>
              <a:ext uri="{FF2B5EF4-FFF2-40B4-BE49-F238E27FC236}">
                <a16:creationId xmlns:a16="http://schemas.microsoft.com/office/drawing/2014/main" id="{09B96B57-A606-238E-33C3-DD02F563D379}"/>
              </a:ext>
            </a:extLst>
          </p:cNvPr>
          <p:cNvPicPr>
            <a:picLocks noChangeAspect="1"/>
          </p:cNvPicPr>
          <p:nvPr/>
        </p:nvPicPr>
        <p:blipFill rotWithShape="1">
          <a:blip r:embed="rId3"/>
          <a:srcRect r="1" b="4417"/>
          <a:stretch/>
        </p:blipFill>
        <p:spPr>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3" name="Content Placeholder 2">
            <a:extLst>
              <a:ext uri="{FF2B5EF4-FFF2-40B4-BE49-F238E27FC236}">
                <a16:creationId xmlns:a16="http://schemas.microsoft.com/office/drawing/2014/main" id="{798B2BF7-7A20-6C0F-3A48-055148E7AC36}"/>
              </a:ext>
            </a:extLst>
          </p:cNvPr>
          <p:cNvSpPr>
            <a:spLocks noGrp="1"/>
          </p:cNvSpPr>
          <p:nvPr>
            <p:ph sz="half" idx="1"/>
          </p:nvPr>
        </p:nvSpPr>
        <p:spPr>
          <a:xfrm>
            <a:off x="4427984" y="1131590"/>
            <a:ext cx="4587405" cy="3888432"/>
          </a:xfrm>
        </p:spPr>
        <p:txBody>
          <a:bodyPr vert="horz" lIns="91440" tIns="45720" rIns="91440" bIns="45720" rtlCol="0">
            <a:normAutofit fontScale="92500" lnSpcReduction="20000"/>
          </a:bodyPr>
          <a:lstStyle/>
          <a:p>
            <a:pPr marL="0" indent="0" algn="ctr" defTabSz="914400">
              <a:buNone/>
            </a:pPr>
            <a:r>
              <a:rPr lang="en-US" sz="1600" b="1"/>
              <a:t>Aimed to:</a:t>
            </a:r>
          </a:p>
          <a:p>
            <a:pPr marL="0" indent="0" defTabSz="914400">
              <a:buNone/>
            </a:pPr>
            <a:r>
              <a:rPr lang="en-US" sz="1600"/>
              <a:t>Build upon momentum from UN</a:t>
            </a:r>
          </a:p>
          <a:p>
            <a:pPr marL="0" indent="0" defTabSz="914400">
              <a:buNone/>
            </a:pPr>
            <a:r>
              <a:rPr lang="en-US" sz="1600"/>
              <a:t>Further develop understanding of links between historic and contemporary witchcraft beliefs and persecution</a:t>
            </a:r>
          </a:p>
          <a:p>
            <a:pPr marL="0" indent="0" defTabSz="914400">
              <a:buNone/>
            </a:pPr>
            <a:r>
              <a:rPr lang="en-US" sz="1600"/>
              <a:t>Identify potential strategies to prevent further human rights abuses in the future</a:t>
            </a:r>
          </a:p>
          <a:p>
            <a:pPr marL="0" indent="0" defTabSz="914400">
              <a:buNone/>
            </a:pPr>
            <a:r>
              <a:rPr lang="en-US" sz="1600"/>
              <a:t>Outcomes to feed into the wider work of the UN, academic and civil society partners</a:t>
            </a:r>
          </a:p>
          <a:p>
            <a:pPr marL="0" indent="0" defTabSz="914400">
              <a:buNone/>
            </a:pPr>
            <a:r>
              <a:rPr lang="en-US" sz="1600"/>
              <a:t>Raising awareness of witchcraft-related human rights abuses and development of an international guidance document to States and civil society on the issue</a:t>
            </a:r>
          </a:p>
          <a:p>
            <a:pPr marL="0" indent="0" defTabSz="914400">
              <a:buNone/>
            </a:pPr>
            <a:endParaRPr lang="en-US" sz="1700"/>
          </a:p>
          <a:p>
            <a:pPr marL="0" indent="0" defTabSz="914400">
              <a:buNone/>
            </a:pPr>
            <a:r>
              <a:rPr lang="en-US" sz="1700"/>
              <a:t>PRESENTED: </a:t>
            </a:r>
          </a:p>
          <a:p>
            <a:pPr marL="0" indent="0" defTabSz="914400">
              <a:buNone/>
            </a:pPr>
            <a:r>
              <a:rPr lang="en-GB" sz="1700">
                <a:effectLst/>
                <a:ea typeface="Times New Roman" panose="02020603050405020304" pitchFamily="18" charset="0"/>
              </a:rPr>
              <a:t>Spence, S and Baker C., ‘The Challenge of Combining Agendas: Albinism and Witchcraft at the UN Human Rights Council’ (2019) </a:t>
            </a:r>
            <a:br>
              <a:rPr lang="en-US" sz="1700"/>
            </a:br>
            <a:endParaRPr lang="en-US" sz="1700"/>
          </a:p>
          <a:p>
            <a:pPr marL="342424" indent="-228600" defTabSz="914400"/>
            <a:endParaRPr lang="en-US" sz="1600"/>
          </a:p>
        </p:txBody>
      </p:sp>
    </p:spTree>
    <p:extLst>
      <p:ext uri="{BB962C8B-B14F-4D97-AF65-F5344CB8AC3E}">
        <p14:creationId xmlns:p14="http://schemas.microsoft.com/office/powerpoint/2010/main" val="287589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15F59013-288C-2FA8-9290-BC10EFCB0081}"/>
              </a:ext>
            </a:extLst>
          </p:cNvPr>
          <p:cNvPicPr>
            <a:picLocks noChangeAspect="1"/>
          </p:cNvPicPr>
          <p:nvPr/>
        </p:nvPicPr>
        <p:blipFill>
          <a:blip r:embed="rId3"/>
          <a:stretch>
            <a:fillRect/>
          </a:stretch>
        </p:blipFill>
        <p:spPr>
          <a:xfrm>
            <a:off x="652743" y="482600"/>
            <a:ext cx="5763170" cy="4178299"/>
          </a:xfrm>
          <a:prstGeom prst="rect">
            <a:avLst/>
          </a:prstGeom>
          <a:noFill/>
        </p:spPr>
      </p:pic>
      <p:sp>
        <p:nvSpPr>
          <p:cNvPr id="3" name="Content Placeholder 2">
            <a:extLst>
              <a:ext uri="{FF2B5EF4-FFF2-40B4-BE49-F238E27FC236}">
                <a16:creationId xmlns:a16="http://schemas.microsoft.com/office/drawing/2014/main" id="{ECAB7AC1-C7DB-19A7-C949-DEBBB7F5C48B}"/>
              </a:ext>
            </a:extLst>
          </p:cNvPr>
          <p:cNvSpPr>
            <a:spLocks noGrp="1"/>
          </p:cNvSpPr>
          <p:nvPr>
            <p:ph sz="half" idx="1"/>
          </p:nvPr>
        </p:nvSpPr>
        <p:spPr>
          <a:xfrm>
            <a:off x="6415912" y="832458"/>
            <a:ext cx="2075343" cy="3448596"/>
          </a:xfrm>
        </p:spPr>
        <p:txBody>
          <a:bodyPr vert="horz" lIns="68580" tIns="34290" rIns="68580" bIns="34290" rtlCol="0">
            <a:normAutofit fontScale="85000" lnSpcReduction="10000"/>
          </a:bodyPr>
          <a:lstStyle/>
          <a:p>
            <a:pPr marL="0" indent="0" algn="ctr" defTabSz="596646">
              <a:spcBef>
                <a:spcPts val="653"/>
              </a:spcBef>
              <a:buNone/>
            </a:pPr>
            <a:r>
              <a:rPr lang="en-US" sz="1700" kern="1200">
                <a:solidFill>
                  <a:schemeClr val="tx1"/>
                </a:solidFill>
                <a:latin typeface="+mn-lt"/>
                <a:ea typeface="+mn-ea"/>
                <a:cs typeface="+mn-cs"/>
              </a:rPr>
              <a:t>Highlights key information on current situation relating to HPAWRA</a:t>
            </a:r>
          </a:p>
          <a:p>
            <a:pPr marL="0" indent="0" algn="ctr" defTabSz="596646">
              <a:spcBef>
                <a:spcPts val="653"/>
              </a:spcBef>
              <a:buNone/>
            </a:pPr>
            <a:endParaRPr lang="en-US" sz="1700" kern="1200">
              <a:solidFill>
                <a:schemeClr val="tx1"/>
              </a:solidFill>
              <a:latin typeface="+mn-lt"/>
              <a:ea typeface="+mn-ea"/>
              <a:cs typeface="+mn-cs"/>
            </a:endParaRPr>
          </a:p>
          <a:p>
            <a:pPr marL="0" indent="0" algn="ctr" defTabSz="596646">
              <a:spcBef>
                <a:spcPts val="653"/>
              </a:spcBef>
              <a:buNone/>
            </a:pPr>
            <a:r>
              <a:rPr lang="en-US" sz="1700" kern="1200">
                <a:solidFill>
                  <a:schemeClr val="tx1"/>
                </a:solidFill>
                <a:latin typeface="+mn-lt"/>
                <a:ea typeface="+mn-ea"/>
                <a:cs typeface="+mn-cs"/>
              </a:rPr>
              <a:t>Recommendations on how to eliminate them</a:t>
            </a:r>
          </a:p>
          <a:p>
            <a:pPr marL="0" indent="0" algn="ctr" defTabSz="596646">
              <a:spcBef>
                <a:spcPts val="653"/>
              </a:spcBef>
              <a:buNone/>
            </a:pPr>
            <a:endParaRPr lang="en-US" sz="1700" kern="1200">
              <a:solidFill>
                <a:schemeClr val="tx1"/>
              </a:solidFill>
              <a:latin typeface="+mn-lt"/>
              <a:ea typeface="+mn-ea"/>
              <a:cs typeface="+mn-cs"/>
            </a:endParaRPr>
          </a:p>
          <a:p>
            <a:pPr marL="0" indent="0" algn="ctr" defTabSz="596646">
              <a:spcBef>
                <a:spcPts val="653"/>
              </a:spcBef>
              <a:buNone/>
            </a:pPr>
            <a:r>
              <a:rPr lang="en-US" sz="1700" kern="1200">
                <a:solidFill>
                  <a:schemeClr val="tx1"/>
                </a:solidFill>
                <a:latin typeface="+mn-lt"/>
                <a:ea typeface="+mn-ea"/>
                <a:cs typeface="+mn-cs"/>
              </a:rPr>
              <a:t>Precursor to Resolution</a:t>
            </a:r>
          </a:p>
          <a:p>
            <a:pPr marL="0" indent="0" algn="ctr" defTabSz="596646">
              <a:spcBef>
                <a:spcPts val="653"/>
              </a:spcBef>
              <a:buNone/>
            </a:pPr>
            <a:endParaRPr lang="en-US" sz="1700" kern="1200">
              <a:solidFill>
                <a:schemeClr val="tx1"/>
              </a:solidFill>
              <a:latin typeface="+mn-lt"/>
              <a:ea typeface="+mn-ea"/>
              <a:cs typeface="+mn-cs"/>
            </a:endParaRPr>
          </a:p>
          <a:p>
            <a:pPr marL="0" indent="0" algn="ctr" defTabSz="596646">
              <a:spcBef>
                <a:spcPts val="653"/>
              </a:spcBef>
              <a:buNone/>
            </a:pPr>
            <a:r>
              <a:rPr lang="en-US" sz="1700" kern="1200">
                <a:solidFill>
                  <a:schemeClr val="tx1"/>
                </a:solidFill>
                <a:latin typeface="+mn-lt"/>
                <a:ea typeface="+mn-ea"/>
                <a:cs typeface="+mn-cs"/>
              </a:rPr>
              <a:t>International collaborative approach</a:t>
            </a:r>
          </a:p>
          <a:p>
            <a:pPr marL="0" indent="0" algn="ctr" defTabSz="596646">
              <a:spcBef>
                <a:spcPts val="653"/>
              </a:spcBef>
              <a:buNone/>
            </a:pPr>
            <a:endParaRPr lang="en-US" sz="1700" kern="1200">
              <a:solidFill>
                <a:schemeClr val="tx1"/>
              </a:solidFill>
              <a:latin typeface="+mn-lt"/>
              <a:ea typeface="+mn-ea"/>
              <a:cs typeface="+mn-cs"/>
            </a:endParaRPr>
          </a:p>
          <a:p>
            <a:pPr marL="0" indent="0" algn="ctr" defTabSz="596646">
              <a:spcBef>
                <a:spcPts val="653"/>
              </a:spcBef>
              <a:buNone/>
            </a:pPr>
            <a:r>
              <a:rPr lang="en-US" sz="1700" kern="1200">
                <a:solidFill>
                  <a:schemeClr val="tx1"/>
                </a:solidFill>
                <a:latin typeface="+mn-lt"/>
                <a:ea typeface="+mn-ea"/>
                <a:cs typeface="+mn-cs"/>
              </a:rPr>
              <a:t>Published by UN 19th March 2020 </a:t>
            </a:r>
            <a:endParaRPr lang="en-US" sz="1700"/>
          </a:p>
        </p:txBody>
      </p:sp>
    </p:spTree>
    <p:extLst>
      <p:ext uri="{BB962C8B-B14F-4D97-AF65-F5344CB8AC3E}">
        <p14:creationId xmlns:p14="http://schemas.microsoft.com/office/powerpoint/2010/main" val="3192356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76EE-41AB-3612-DB3F-362521881380}"/>
              </a:ext>
            </a:extLst>
          </p:cNvPr>
          <p:cNvSpPr>
            <a:spLocks noGrp="1"/>
          </p:cNvSpPr>
          <p:nvPr>
            <p:ph type="title"/>
          </p:nvPr>
        </p:nvSpPr>
        <p:spPr>
          <a:xfrm>
            <a:off x="226596" y="144446"/>
            <a:ext cx="8809900" cy="644626"/>
          </a:xfrm>
        </p:spPr>
        <p:txBody>
          <a:bodyPr vert="horz" lIns="68580" tIns="34290" rIns="68580" bIns="34290" rtlCol="0" anchor="t">
            <a:noAutofit/>
          </a:bodyPr>
          <a:lstStyle/>
          <a:p>
            <a:pPr algn="ctr"/>
            <a:r>
              <a:rPr lang="en-US" sz="2400">
                <a:latin typeface="Tahoma"/>
                <a:ea typeface="Tahoma"/>
                <a:cs typeface="Tahoma"/>
              </a:rPr>
              <a:t>Pan-African Parliament Johannesburg - 19th and 20th April 2021</a:t>
            </a:r>
            <a:endParaRPr lang="en-US" sz="2400"/>
          </a:p>
        </p:txBody>
      </p:sp>
      <p:sp>
        <p:nvSpPr>
          <p:cNvPr id="3" name="Content Placeholder 2">
            <a:extLst>
              <a:ext uri="{FF2B5EF4-FFF2-40B4-BE49-F238E27FC236}">
                <a16:creationId xmlns:a16="http://schemas.microsoft.com/office/drawing/2014/main" id="{6A7443C0-DD59-AE1A-6BFF-F84FB5B31ECE}"/>
              </a:ext>
            </a:extLst>
          </p:cNvPr>
          <p:cNvSpPr>
            <a:spLocks noGrp="1"/>
          </p:cNvSpPr>
          <p:nvPr>
            <p:ph sz="half" idx="1"/>
          </p:nvPr>
        </p:nvSpPr>
        <p:spPr>
          <a:xfrm>
            <a:off x="100037" y="805596"/>
            <a:ext cx="5944579" cy="3548831"/>
          </a:xfrm>
        </p:spPr>
        <p:txBody>
          <a:bodyPr vert="horz" lIns="68580" tIns="34290" rIns="68580" bIns="34290" rtlCol="0" anchor="t">
            <a:normAutofit fontScale="92500" lnSpcReduction="20000"/>
          </a:bodyPr>
          <a:lstStyle/>
          <a:p>
            <a:pPr marL="0" indent="0">
              <a:lnSpc>
                <a:spcPct val="120000"/>
              </a:lnSpc>
              <a:buNone/>
            </a:pPr>
            <a:r>
              <a:rPr lang="en-US" sz="1600">
                <a:latin typeface="Tahoma"/>
                <a:ea typeface="Tahoma"/>
                <a:cs typeface="Tahoma"/>
              </a:rPr>
              <a:t>Validation of the Guidelines to end HPAWRA</a:t>
            </a:r>
            <a:endParaRPr lang="en-US" sz="1600" i="1">
              <a:latin typeface="Tahoma"/>
              <a:ea typeface="Tahoma"/>
              <a:cs typeface="Tahoma"/>
            </a:endParaRPr>
          </a:p>
          <a:p>
            <a:pPr marL="0" indent="0">
              <a:lnSpc>
                <a:spcPct val="120000"/>
              </a:lnSpc>
              <a:buNone/>
            </a:pPr>
            <a:endParaRPr lang="en-US" sz="1400">
              <a:latin typeface="Tahoma"/>
              <a:ea typeface="Tahoma"/>
              <a:cs typeface="Tahoma"/>
            </a:endParaRPr>
          </a:p>
          <a:p>
            <a:pPr marL="0" indent="0">
              <a:lnSpc>
                <a:spcPct val="120000"/>
              </a:lnSpc>
              <a:buNone/>
            </a:pPr>
            <a:r>
              <a:rPr lang="en-US" sz="1600">
                <a:latin typeface="Tahoma"/>
                <a:ea typeface="Tahoma"/>
                <a:cs typeface="Tahoma"/>
              </a:rPr>
              <a:t>Guidelines seek to:</a:t>
            </a:r>
            <a:endParaRPr lang="en-US" sz="1600" i="1">
              <a:latin typeface="Tahoma"/>
              <a:ea typeface="Tahoma"/>
              <a:cs typeface="Tahoma"/>
            </a:endParaRPr>
          </a:p>
          <a:p>
            <a:pPr marL="182563" indent="-182563">
              <a:lnSpc>
                <a:spcPct val="120000"/>
              </a:lnSpc>
            </a:pPr>
            <a:r>
              <a:rPr lang="en-US" sz="1400">
                <a:latin typeface="Tahoma"/>
                <a:ea typeface="Tahoma"/>
                <a:cs typeface="Tahoma"/>
              </a:rPr>
              <a:t>enhance current and future discourse of legal and non-legal frameworks to end HPAWRA</a:t>
            </a:r>
            <a:endParaRPr lang="en-US" sz="1400" i="1">
              <a:latin typeface="Tahoma"/>
              <a:ea typeface="Tahoma"/>
              <a:cs typeface="Tahoma"/>
            </a:endParaRPr>
          </a:p>
          <a:p>
            <a:pPr marL="182563" indent="-182563">
              <a:lnSpc>
                <a:spcPct val="120000"/>
              </a:lnSpc>
            </a:pPr>
            <a:r>
              <a:rPr lang="en-US" sz="1400">
                <a:latin typeface="Tahoma"/>
                <a:ea typeface="Tahoma"/>
                <a:cs typeface="Tahoma"/>
              </a:rPr>
              <a:t>to drive change at national levels across the African continent to contribute to safe communities where all persons, regardless of status, are free of all forms of harm stemming from accusations of witchcraft and ritual attacks</a:t>
            </a:r>
          </a:p>
          <a:p>
            <a:pPr marL="0" indent="0">
              <a:buNone/>
            </a:pPr>
            <a:endParaRPr lang="en-US" sz="1400">
              <a:latin typeface="Tahoma"/>
              <a:ea typeface="Tahoma"/>
              <a:cs typeface="Tahoma"/>
            </a:endParaRPr>
          </a:p>
          <a:p>
            <a:pPr marL="0" indent="0">
              <a:buNone/>
            </a:pPr>
            <a:endParaRPr lang="en-US" sz="1600">
              <a:latin typeface="Tahoma"/>
              <a:ea typeface="Tahoma"/>
              <a:cs typeface="Tahoma"/>
            </a:endParaRPr>
          </a:p>
          <a:p>
            <a:pPr marL="0" indent="0">
              <a:buNone/>
            </a:pPr>
            <a:r>
              <a:rPr lang="en-US" sz="1600" b="1">
                <a:latin typeface="Tahoma"/>
                <a:ea typeface="Tahoma"/>
                <a:cs typeface="Tahoma"/>
              </a:rPr>
              <a:t>Guidelines adopted October 2022</a:t>
            </a:r>
          </a:p>
          <a:p>
            <a:pPr marL="0" indent="0">
              <a:buNone/>
            </a:pPr>
            <a:endParaRPr lang="en-US" sz="1600" b="1">
              <a:latin typeface="Tahoma"/>
              <a:ea typeface="Tahoma"/>
              <a:cs typeface="Tahoma"/>
            </a:endParaRPr>
          </a:p>
          <a:p>
            <a:pPr marL="0" indent="0">
              <a:buNone/>
            </a:pPr>
            <a:r>
              <a:rPr lang="en-US" sz="1600" b="1">
                <a:latin typeface="Tahoma"/>
                <a:ea typeface="Tahoma"/>
                <a:cs typeface="Tahoma"/>
              </a:rPr>
              <a:t>Published 6 December 2022</a:t>
            </a:r>
          </a:p>
          <a:p>
            <a:pPr marL="342424" indent="-342424"/>
            <a:endParaRPr lang="en-US" sz="1200"/>
          </a:p>
          <a:p>
            <a:pPr marL="342424" indent="-342424"/>
            <a:endParaRPr lang="en-US" sz="1200"/>
          </a:p>
          <a:p>
            <a:pPr marL="342424" indent="-342424"/>
            <a:endParaRPr lang="en-US" sz="1200"/>
          </a:p>
        </p:txBody>
      </p:sp>
      <p:pic>
        <p:nvPicPr>
          <p:cNvPr id="2054" name="Picture 6" descr="Pan African Parliament - PAP validates proposed guidelines on concrete  actions to end harmful practices related to witchcraft The Joint virtual  meeting of the Pan-African Parliament (PAP) Permanent Committee on Justice  and">
            <a:extLst>
              <a:ext uri="{FF2B5EF4-FFF2-40B4-BE49-F238E27FC236}">
                <a16:creationId xmlns:a16="http://schemas.microsoft.com/office/drawing/2014/main" id="{7E8E8343-F6B6-D7EC-F4ED-645A6A7F2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616" y="789072"/>
            <a:ext cx="3099384" cy="3599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60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15565-D8D6-7525-AE6B-CA9B9DD8D3C2}"/>
              </a:ext>
            </a:extLst>
          </p:cNvPr>
          <p:cNvSpPr>
            <a:spLocks noGrp="1"/>
          </p:cNvSpPr>
          <p:nvPr>
            <p:ph type="title"/>
          </p:nvPr>
        </p:nvSpPr>
        <p:spPr>
          <a:xfrm>
            <a:off x="353888" y="81857"/>
            <a:ext cx="8533465" cy="1118943"/>
          </a:xfrm>
        </p:spPr>
        <p:txBody>
          <a:bodyPr vert="horz" lIns="91440" tIns="45720" rIns="91440" bIns="45720" rtlCol="0" anchor="b">
            <a:normAutofit/>
          </a:bodyPr>
          <a:lstStyle/>
          <a:p>
            <a:pPr algn="ctr" defTabSz="914400"/>
            <a:r>
              <a:rPr lang="en-US" sz="2300" b="1">
                <a:solidFill>
                  <a:schemeClr val="tx1"/>
                </a:solidFill>
                <a:latin typeface="+mj-lt"/>
                <a:ea typeface="+mj-ea"/>
                <a:cs typeface="+mj-cs"/>
              </a:rPr>
              <a:t>Resolution 47/8 Elimination of harmful practices related to accusations of witchcraft and ritual attacks </a:t>
            </a:r>
            <a:br>
              <a:rPr lang="en-US" sz="2300" b="1">
                <a:solidFill>
                  <a:schemeClr val="tx1"/>
                </a:solidFill>
                <a:latin typeface="+mj-lt"/>
                <a:ea typeface="+mj-ea"/>
                <a:cs typeface="+mj-cs"/>
              </a:rPr>
            </a:br>
            <a:r>
              <a:rPr lang="en-US" sz="2300" b="1">
                <a:solidFill>
                  <a:schemeClr val="tx1"/>
                </a:solidFill>
                <a:latin typeface="+mj-lt"/>
                <a:ea typeface="+mj-ea"/>
                <a:cs typeface="+mj-cs"/>
              </a:rPr>
              <a:t>12th July 2021</a:t>
            </a:r>
            <a:endParaRPr lang="en-US">
              <a:ea typeface="+mj-ea"/>
              <a:cs typeface="+mj-cs"/>
            </a:endParaRPr>
          </a:p>
        </p:txBody>
      </p:sp>
      <p:sp>
        <p:nvSpPr>
          <p:cNvPr id="3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26115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 name="connsiteX0" fmla="*/ 0 w 8229600"/>
              <a:gd name="connsiteY0" fmla="*/ 0 h 13716"/>
              <a:gd name="connsiteX1" fmla="*/ 521208 w 8229600"/>
              <a:gd name="connsiteY1" fmla="*/ 0 h 13716"/>
              <a:gd name="connsiteX2" fmla="*/ 960120 w 8229600"/>
              <a:gd name="connsiteY2" fmla="*/ 0 h 13716"/>
              <a:gd name="connsiteX3" fmla="*/ 1481328 w 8229600"/>
              <a:gd name="connsiteY3" fmla="*/ 0 h 13716"/>
              <a:gd name="connsiteX4" fmla="*/ 2167128 w 8229600"/>
              <a:gd name="connsiteY4" fmla="*/ 0 h 13716"/>
              <a:gd name="connsiteX5" fmla="*/ 2935224 w 8229600"/>
              <a:gd name="connsiteY5" fmla="*/ 0 h 13716"/>
              <a:gd name="connsiteX6" fmla="*/ 3785616 w 8229600"/>
              <a:gd name="connsiteY6" fmla="*/ 0 h 13716"/>
              <a:gd name="connsiteX7" fmla="*/ 4636008 w 8229600"/>
              <a:gd name="connsiteY7" fmla="*/ 0 h 13716"/>
              <a:gd name="connsiteX8" fmla="*/ 5239512 w 8229600"/>
              <a:gd name="connsiteY8" fmla="*/ 0 h 13716"/>
              <a:gd name="connsiteX9" fmla="*/ 6007608 w 8229600"/>
              <a:gd name="connsiteY9" fmla="*/ 0 h 13716"/>
              <a:gd name="connsiteX10" fmla="*/ 6693408 w 8229600"/>
              <a:gd name="connsiteY10" fmla="*/ 0 h 13716"/>
              <a:gd name="connsiteX11" fmla="*/ 7296912 w 8229600"/>
              <a:gd name="connsiteY11" fmla="*/ 0 h 13716"/>
              <a:gd name="connsiteX12" fmla="*/ 8229600 w 8229600"/>
              <a:gd name="connsiteY12" fmla="*/ 0 h 13716"/>
              <a:gd name="connsiteX13" fmla="*/ 8229600 w 8229600"/>
              <a:gd name="connsiteY13" fmla="*/ 13716 h 13716"/>
              <a:gd name="connsiteX14" fmla="*/ 7626096 w 8229600"/>
              <a:gd name="connsiteY14" fmla="*/ 13716 h 13716"/>
              <a:gd name="connsiteX15" fmla="*/ 7022592 w 8229600"/>
              <a:gd name="connsiteY15" fmla="*/ 13716 h 13716"/>
              <a:gd name="connsiteX16" fmla="*/ 6172200 w 8229600"/>
              <a:gd name="connsiteY16" fmla="*/ 13716 h 13716"/>
              <a:gd name="connsiteX17" fmla="*/ 5650992 w 8229600"/>
              <a:gd name="connsiteY17" fmla="*/ 13716 h 13716"/>
              <a:gd name="connsiteX18" fmla="*/ 4882896 w 8229600"/>
              <a:gd name="connsiteY18" fmla="*/ 13716 h 13716"/>
              <a:gd name="connsiteX19" fmla="*/ 4443984 w 8229600"/>
              <a:gd name="connsiteY19" fmla="*/ 13716 h 13716"/>
              <a:gd name="connsiteX20" fmla="*/ 3758184 w 8229600"/>
              <a:gd name="connsiteY20" fmla="*/ 13716 h 13716"/>
              <a:gd name="connsiteX21" fmla="*/ 3236976 w 8229600"/>
              <a:gd name="connsiteY21" fmla="*/ 13716 h 13716"/>
              <a:gd name="connsiteX22" fmla="*/ 2386584 w 8229600"/>
              <a:gd name="connsiteY22" fmla="*/ 13716 h 13716"/>
              <a:gd name="connsiteX23" fmla="*/ 1947672 w 8229600"/>
              <a:gd name="connsiteY23" fmla="*/ 13716 h 13716"/>
              <a:gd name="connsiteX24" fmla="*/ 1261872 w 8229600"/>
              <a:gd name="connsiteY24" fmla="*/ 13716 h 13716"/>
              <a:gd name="connsiteX25" fmla="*/ 822960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997" y="6635"/>
                  <a:pt x="8229550" y="9822"/>
                  <a:pt x="8229600" y="13716"/>
                </a:cubicBezTo>
                <a:cubicBezTo>
                  <a:pt x="7945777" y="15373"/>
                  <a:pt x="7812308" y="-13083"/>
                  <a:pt x="7461504" y="13716"/>
                </a:cubicBezTo>
                <a:cubicBezTo>
                  <a:pt x="7129391" y="48613"/>
                  <a:pt x="7087333" y="37334"/>
                  <a:pt x="6940296" y="13716"/>
                </a:cubicBezTo>
                <a:cubicBezTo>
                  <a:pt x="6810862" y="-27592"/>
                  <a:pt x="6701312" y="14789"/>
                  <a:pt x="6419088" y="13716"/>
                </a:cubicBezTo>
                <a:cubicBezTo>
                  <a:pt x="6152777" y="14283"/>
                  <a:pt x="5868611" y="44230"/>
                  <a:pt x="5650992" y="13716"/>
                </a:cubicBezTo>
                <a:cubicBezTo>
                  <a:pt x="5439747" y="10678"/>
                  <a:pt x="5334901" y="-5616"/>
                  <a:pt x="5129784" y="13716"/>
                </a:cubicBezTo>
                <a:cubicBezTo>
                  <a:pt x="4955906" y="35886"/>
                  <a:pt x="4793216" y="29316"/>
                  <a:pt x="4690872" y="13716"/>
                </a:cubicBezTo>
                <a:cubicBezTo>
                  <a:pt x="4552374" y="26515"/>
                  <a:pt x="4318742" y="1676"/>
                  <a:pt x="4087368" y="13716"/>
                </a:cubicBezTo>
                <a:cubicBezTo>
                  <a:pt x="3849418" y="28053"/>
                  <a:pt x="3751577" y="25116"/>
                  <a:pt x="3401568" y="13716"/>
                </a:cubicBezTo>
                <a:cubicBezTo>
                  <a:pt x="3067953" y="15837"/>
                  <a:pt x="3012425" y="22307"/>
                  <a:pt x="2798064" y="13716"/>
                </a:cubicBezTo>
                <a:cubicBezTo>
                  <a:pt x="2565154" y="11948"/>
                  <a:pt x="2426719" y="-36366"/>
                  <a:pt x="2276856" y="13716"/>
                </a:cubicBezTo>
                <a:cubicBezTo>
                  <a:pt x="2090980" y="-190"/>
                  <a:pt x="1702030" y="-12752"/>
                  <a:pt x="1426464" y="13716"/>
                </a:cubicBezTo>
                <a:cubicBezTo>
                  <a:pt x="1104481" y="65071"/>
                  <a:pt x="985013" y="-12262"/>
                  <a:pt x="740664" y="13716"/>
                </a:cubicBezTo>
                <a:cubicBezTo>
                  <a:pt x="507391" y="37071"/>
                  <a:pt x="191740" y="-16226"/>
                  <a:pt x="0" y="13716"/>
                </a:cubicBezTo>
                <a:cubicBezTo>
                  <a:pt x="503" y="9208"/>
                  <a:pt x="165" y="5575"/>
                  <a:pt x="0" y="0"/>
                </a:cubicBezTo>
                <a:close/>
              </a:path>
              <a:path w="8229600" h="13716"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29236" y="7266"/>
                  <a:pt x="8229919" y="9308"/>
                  <a:pt x="8229600" y="13716"/>
                </a:cubicBezTo>
                <a:cubicBezTo>
                  <a:pt x="8094333" y="-9824"/>
                  <a:pt x="7850928" y="32876"/>
                  <a:pt x="7626096" y="13716"/>
                </a:cubicBezTo>
                <a:cubicBezTo>
                  <a:pt x="7448378" y="-5141"/>
                  <a:pt x="7315174" y="-6416"/>
                  <a:pt x="7022592" y="13716"/>
                </a:cubicBezTo>
                <a:cubicBezTo>
                  <a:pt x="6686163" y="45927"/>
                  <a:pt x="6352629" y="18938"/>
                  <a:pt x="6172200" y="13716"/>
                </a:cubicBezTo>
                <a:cubicBezTo>
                  <a:pt x="6015590" y="37773"/>
                  <a:pt x="5770309" y="16706"/>
                  <a:pt x="5650992" y="13716"/>
                </a:cubicBezTo>
                <a:cubicBezTo>
                  <a:pt x="5483975" y="7520"/>
                  <a:pt x="5165324" y="64376"/>
                  <a:pt x="4882896" y="13716"/>
                </a:cubicBezTo>
                <a:cubicBezTo>
                  <a:pt x="4568934" y="2481"/>
                  <a:pt x="4556334" y="23104"/>
                  <a:pt x="4443984" y="13716"/>
                </a:cubicBezTo>
                <a:cubicBezTo>
                  <a:pt x="4320775" y="6004"/>
                  <a:pt x="4034988" y="-8062"/>
                  <a:pt x="3758184" y="13716"/>
                </a:cubicBezTo>
                <a:cubicBezTo>
                  <a:pt x="3445155" y="-5570"/>
                  <a:pt x="3367892" y="9252"/>
                  <a:pt x="3236976" y="13716"/>
                </a:cubicBezTo>
                <a:cubicBezTo>
                  <a:pt x="3093796" y="21836"/>
                  <a:pt x="2635824" y="19560"/>
                  <a:pt x="2386584" y="13716"/>
                </a:cubicBezTo>
                <a:cubicBezTo>
                  <a:pt x="2139815" y="-7869"/>
                  <a:pt x="2105958" y="21373"/>
                  <a:pt x="1947672" y="13716"/>
                </a:cubicBezTo>
                <a:cubicBezTo>
                  <a:pt x="1801011" y="-24483"/>
                  <a:pt x="1533636" y="10074"/>
                  <a:pt x="1261872" y="13716"/>
                </a:cubicBezTo>
                <a:cubicBezTo>
                  <a:pt x="989528" y="27655"/>
                  <a:pt x="1025848" y="10113"/>
                  <a:pt x="822960" y="13716"/>
                </a:cubicBezTo>
                <a:cubicBezTo>
                  <a:pt x="653456" y="16384"/>
                  <a:pt x="304027" y="3429"/>
                  <a:pt x="0" y="13716"/>
                </a:cubicBezTo>
                <a:cubicBezTo>
                  <a:pt x="326" y="10292"/>
                  <a:pt x="-17" y="5199"/>
                  <a:pt x="0" y="0"/>
                </a:cubicBezTo>
                <a:close/>
              </a:path>
              <a:path w="8229600" h="13716"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815" y="6665"/>
                  <a:pt x="8229309" y="10133"/>
                  <a:pt x="8229600" y="13716"/>
                </a:cubicBezTo>
                <a:cubicBezTo>
                  <a:pt x="7944174" y="-33676"/>
                  <a:pt x="7795646" y="-38977"/>
                  <a:pt x="7461504" y="13716"/>
                </a:cubicBezTo>
                <a:cubicBezTo>
                  <a:pt x="7129776" y="46515"/>
                  <a:pt x="7082769" y="26874"/>
                  <a:pt x="6940296" y="13716"/>
                </a:cubicBezTo>
                <a:cubicBezTo>
                  <a:pt x="6799665" y="-20447"/>
                  <a:pt x="6652769" y="27211"/>
                  <a:pt x="6419088" y="13716"/>
                </a:cubicBezTo>
                <a:cubicBezTo>
                  <a:pt x="6143970" y="47703"/>
                  <a:pt x="5863165" y="-21103"/>
                  <a:pt x="5650992" y="13716"/>
                </a:cubicBezTo>
                <a:cubicBezTo>
                  <a:pt x="5419172" y="36034"/>
                  <a:pt x="5309448" y="-4977"/>
                  <a:pt x="5129784" y="13716"/>
                </a:cubicBezTo>
                <a:cubicBezTo>
                  <a:pt x="4947928" y="21451"/>
                  <a:pt x="4795021" y="1288"/>
                  <a:pt x="4690872" y="13716"/>
                </a:cubicBezTo>
                <a:cubicBezTo>
                  <a:pt x="4564358" y="-14151"/>
                  <a:pt x="4295485" y="-29852"/>
                  <a:pt x="4087368" y="13716"/>
                </a:cubicBezTo>
                <a:cubicBezTo>
                  <a:pt x="3871704" y="35834"/>
                  <a:pt x="3732927" y="-15470"/>
                  <a:pt x="3401568" y="13716"/>
                </a:cubicBezTo>
                <a:cubicBezTo>
                  <a:pt x="3075889" y="15088"/>
                  <a:pt x="3025898" y="39828"/>
                  <a:pt x="2798064" y="13716"/>
                </a:cubicBezTo>
                <a:cubicBezTo>
                  <a:pt x="2581856" y="-25441"/>
                  <a:pt x="2428311" y="-9472"/>
                  <a:pt x="2276856" y="13716"/>
                </a:cubicBezTo>
                <a:cubicBezTo>
                  <a:pt x="2098246" y="48711"/>
                  <a:pt x="1737531" y="51387"/>
                  <a:pt x="1426464" y="13716"/>
                </a:cubicBezTo>
                <a:cubicBezTo>
                  <a:pt x="1104708" y="21917"/>
                  <a:pt x="1006595" y="11356"/>
                  <a:pt x="740664" y="13716"/>
                </a:cubicBezTo>
                <a:cubicBezTo>
                  <a:pt x="480378" y="28512"/>
                  <a:pt x="202592" y="-16929"/>
                  <a:pt x="0" y="13716"/>
                </a:cubicBezTo>
                <a:cubicBezTo>
                  <a:pt x="244" y="8978"/>
                  <a:pt x="436" y="641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E9FD29-0707-6C9D-9FF5-D354E4D49915}"/>
              </a:ext>
            </a:extLst>
          </p:cNvPr>
          <p:cNvSpPr>
            <a:spLocks noGrp="1"/>
          </p:cNvSpPr>
          <p:nvPr>
            <p:ph idx="1"/>
          </p:nvPr>
        </p:nvSpPr>
        <p:spPr>
          <a:xfrm>
            <a:off x="170577" y="1672100"/>
            <a:ext cx="5682144" cy="3391303"/>
          </a:xfrm>
        </p:spPr>
        <p:txBody>
          <a:bodyPr vert="horz" lIns="91440" tIns="45720" rIns="91440" bIns="45720" rtlCol="0" anchor="t">
            <a:noAutofit/>
          </a:bodyPr>
          <a:lstStyle/>
          <a:p>
            <a:pPr marL="0" indent="0" defTabSz="914400">
              <a:buNone/>
            </a:pPr>
            <a:r>
              <a:rPr lang="en-US" sz="1800">
                <a:solidFill>
                  <a:schemeClr val="tx1"/>
                </a:solidFill>
                <a:latin typeface="+mn-lt"/>
                <a:ea typeface="+mn-ea"/>
                <a:cs typeface="+mn-cs"/>
              </a:rPr>
              <a:t>Draft Resolution put forward by Cameroon</a:t>
            </a:r>
            <a:endParaRPr lang="en-US" sz="1800">
              <a:solidFill>
                <a:schemeClr val="tx1"/>
              </a:solidFill>
              <a:latin typeface="+mn-lt"/>
              <a:ea typeface="Calibri"/>
              <a:cs typeface="Calibri"/>
            </a:endParaRPr>
          </a:p>
          <a:p>
            <a:pPr marL="0" indent="0" defTabSz="914400">
              <a:buNone/>
            </a:pPr>
            <a:r>
              <a:rPr lang="en-US" sz="1800" b="1">
                <a:solidFill>
                  <a:schemeClr val="tx1"/>
                </a:solidFill>
                <a:latin typeface="+mn-lt"/>
                <a:ea typeface="+mn-ea"/>
                <a:cs typeface="+mn-cs"/>
              </a:rPr>
              <a:t>Adopted by Human Rights Council 12th July 2021</a:t>
            </a:r>
            <a:endParaRPr lang="en-US" sz="1800" b="1">
              <a:solidFill>
                <a:schemeClr val="tx1"/>
              </a:solidFill>
              <a:latin typeface="+mn-lt"/>
              <a:ea typeface="Calibri" panose="020F0502020204030204"/>
              <a:cs typeface="Calibri" panose="020F0502020204030204"/>
            </a:endParaRPr>
          </a:p>
          <a:p>
            <a:pPr marL="0" indent="0" defTabSz="914400">
              <a:buNone/>
            </a:pPr>
            <a:r>
              <a:rPr lang="en-US" sz="1100">
                <a:solidFill>
                  <a:schemeClr val="accent1"/>
                </a:solidFill>
                <a:latin typeface="+mn-lt"/>
                <a:ea typeface="+mn-ea"/>
                <a:cs typeface="+mn-cs"/>
                <a:hlinkClick r:id="rId2">
                  <a:extLst>
                    <a:ext uri="{A12FA001-AC4F-418D-AE19-62706E023703}">
                      <ahyp:hlinkClr xmlns:ahyp="http://schemas.microsoft.com/office/drawing/2018/hyperlinkcolor" val="tx"/>
                    </a:ext>
                  </a:extLst>
                </a:hlinkClick>
              </a:rPr>
              <a:t>https://documents-ddsny.un.org/doc/UNDOC/GEN/G21/191/99/pdf/G2119199.pdf?OpenElement</a:t>
            </a:r>
            <a:endParaRPr lang="en-US" sz="1400">
              <a:solidFill>
                <a:schemeClr val="accent1"/>
              </a:solidFill>
              <a:latin typeface="+mn-lt"/>
              <a:ea typeface="Calibri"/>
              <a:cs typeface="Calibri"/>
              <a:hlinkClick r:id="" action="ppaction://noaction">
                <a:extLst>
                  <a:ext uri="{A12FA001-AC4F-418D-AE19-62706E023703}">
                    <ahyp:hlinkClr xmlns:ahyp="http://schemas.microsoft.com/office/drawing/2018/hyperlinkcolor" val="tx"/>
                  </a:ext>
                </a:extLst>
              </a:hlinkClick>
            </a:endParaRPr>
          </a:p>
          <a:p>
            <a:pPr marL="342265" indent="-228600" defTabSz="914400"/>
            <a:endParaRPr lang="en-US" sz="1600">
              <a:solidFill>
                <a:schemeClr val="tx1"/>
              </a:solidFill>
              <a:latin typeface="+mn-lt"/>
              <a:ea typeface="Calibri"/>
              <a:cs typeface="Calibri"/>
            </a:endParaRPr>
          </a:p>
          <a:p>
            <a:pPr marL="0" indent="0" defTabSz="914400">
              <a:buNone/>
            </a:pPr>
            <a:r>
              <a:rPr lang="en-US" sz="1400" i="1">
                <a:solidFill>
                  <a:schemeClr val="tx1"/>
                </a:solidFill>
                <a:latin typeface="+mn-lt"/>
                <a:ea typeface="+mn-ea"/>
                <a:cs typeface="+mn-cs"/>
              </a:rPr>
              <a:t>'Taking note of the reports of the Independent Expert on the enjoyment of human rights by persons with albinism submitted to the Human Rights Council pursuant to its resolution 28/6 of 26 March 2015, and on the expert workshop on witchcraft and human rights held in Geneva on 21 and 22 September 2017, including its conclusions and recommendations'</a:t>
            </a:r>
            <a:endParaRPr lang="en-US" sz="1400" i="1">
              <a:solidFill>
                <a:schemeClr val="tx1"/>
              </a:solidFill>
              <a:latin typeface="+mn-lt"/>
              <a:ea typeface="Calibri"/>
              <a:cs typeface="Calibri"/>
            </a:endParaRPr>
          </a:p>
          <a:p>
            <a:pPr marL="342265" indent="-228600" defTabSz="914400"/>
            <a:endParaRPr lang="en-US" sz="1600">
              <a:solidFill>
                <a:schemeClr val="tx1"/>
              </a:solidFill>
              <a:latin typeface="+mn-lt"/>
              <a:ea typeface="Calibri"/>
              <a:cs typeface="Calibri"/>
            </a:endParaRPr>
          </a:p>
          <a:p>
            <a:pPr marL="0" indent="0" defTabSz="914400">
              <a:buNone/>
            </a:pPr>
            <a:r>
              <a:rPr lang="en-US" sz="1600" b="1">
                <a:solidFill>
                  <a:schemeClr val="tx1"/>
                </a:solidFill>
                <a:latin typeface="+mn-lt"/>
                <a:ea typeface="+mn-ea"/>
                <a:cs typeface="+mn-cs"/>
              </a:rPr>
              <a:t>Adopted by PAP – November 2022</a:t>
            </a:r>
            <a:endParaRPr lang="en-US" sz="1600" b="1">
              <a:solidFill>
                <a:schemeClr val="tx1"/>
              </a:solidFill>
              <a:latin typeface="+mn-lt"/>
              <a:ea typeface="Calibri"/>
              <a:cs typeface="Calibri"/>
            </a:endParaRPr>
          </a:p>
          <a:p>
            <a:pPr marL="0" indent="-228600" defTabSz="914400"/>
            <a:endParaRPr lang="en-US" sz="1200">
              <a:solidFill>
                <a:schemeClr val="tx1"/>
              </a:solidFill>
              <a:latin typeface="+mn-lt"/>
              <a:ea typeface="+mn-ea"/>
              <a:cs typeface="+mn-cs"/>
            </a:endParaRPr>
          </a:p>
        </p:txBody>
      </p:sp>
      <p:pic>
        <p:nvPicPr>
          <p:cNvPr id="4" name="Picture 4" descr="A picture containing map&#10;&#10;Description automatically generated">
            <a:extLst>
              <a:ext uri="{FF2B5EF4-FFF2-40B4-BE49-F238E27FC236}">
                <a16:creationId xmlns:a16="http://schemas.microsoft.com/office/drawing/2014/main" id="{92C72A94-CC90-507F-101D-CF8528927C0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3554" b="1"/>
          <a:stretch/>
        </p:blipFill>
        <p:spPr>
          <a:xfrm>
            <a:off x="5336205" y="783322"/>
            <a:ext cx="4292892" cy="4474176"/>
          </a:xfrm>
          <a:prstGeom prst="rect">
            <a:avLst/>
          </a:prstGeom>
        </p:spPr>
      </p:pic>
    </p:spTree>
    <p:extLst>
      <p:ext uri="{BB962C8B-B14F-4D97-AF65-F5344CB8AC3E}">
        <p14:creationId xmlns:p14="http://schemas.microsoft.com/office/powerpoint/2010/main" val="1526894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17D1A-EA7C-AE17-B044-CCF219BB70D8}"/>
              </a:ext>
            </a:extLst>
          </p:cNvPr>
          <p:cNvSpPr>
            <a:spLocks noGrp="1"/>
          </p:cNvSpPr>
          <p:nvPr>
            <p:ph type="title"/>
          </p:nvPr>
        </p:nvSpPr>
        <p:spPr>
          <a:xfrm>
            <a:off x="3784" y="865179"/>
            <a:ext cx="3242508" cy="3345872"/>
          </a:xfrm>
        </p:spPr>
        <p:txBody>
          <a:bodyPr vert="horz" lIns="91440" tIns="45720" rIns="91440" bIns="45720" rtlCol="0" anchor="ctr">
            <a:normAutofit/>
          </a:bodyPr>
          <a:lstStyle/>
          <a:p>
            <a:pPr defTabSz="914400"/>
            <a:r>
              <a:rPr lang="en-US" sz="2400" kern="1200">
                <a:solidFill>
                  <a:srgbClr val="FFFFFF"/>
                </a:solidFill>
                <a:latin typeface="+mj-lt"/>
                <a:ea typeface="+mj-ea"/>
                <a:cs typeface="+mj-cs"/>
              </a:rPr>
              <a:t>Resolution 47/8. Elimination of harmful practices related to accusations of witchcraft and ritual attacks: Para 8</a:t>
            </a:r>
          </a:p>
          <a:p>
            <a:pPr defTabSz="914400"/>
            <a:endParaRPr lang="en-US" sz="2400" kern="120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94B442-9E97-8AA5-2172-A6DC448BA5EC}"/>
              </a:ext>
            </a:extLst>
          </p:cNvPr>
          <p:cNvSpPr>
            <a:spLocks noGrp="1"/>
          </p:cNvSpPr>
          <p:nvPr>
            <p:ph idx="1"/>
          </p:nvPr>
        </p:nvSpPr>
        <p:spPr>
          <a:xfrm>
            <a:off x="3335481" y="443508"/>
            <a:ext cx="5179868" cy="4189214"/>
          </a:xfrm>
        </p:spPr>
        <p:txBody>
          <a:bodyPr vert="horz" lIns="91440" tIns="45720" rIns="91440" bIns="45720" rtlCol="0" anchor="ctr">
            <a:normAutofit/>
          </a:bodyPr>
          <a:lstStyle/>
          <a:p>
            <a:pPr marL="0" indent="-228600" defTabSz="914400"/>
            <a:r>
              <a:rPr lang="en-US" sz="1800" i="1">
                <a:solidFill>
                  <a:schemeClr val="tx1"/>
                </a:solidFill>
                <a:latin typeface="+mn-lt"/>
                <a:ea typeface="+mn-ea"/>
                <a:cs typeface="+mn-cs"/>
              </a:rPr>
              <a:t>Requests </a:t>
            </a:r>
            <a:r>
              <a:rPr lang="en-US" sz="1800">
                <a:solidFill>
                  <a:schemeClr val="tx1"/>
                </a:solidFill>
                <a:latin typeface="+mn-lt"/>
                <a:ea typeface="+mn-ea"/>
                <a:cs typeface="+mn-cs"/>
              </a:rPr>
              <a:t>the United Nations High Commissioner for Human Rights to </a:t>
            </a:r>
            <a:r>
              <a:rPr lang="en-US" sz="1800" b="1">
                <a:solidFill>
                  <a:schemeClr val="tx1"/>
                </a:solidFill>
                <a:latin typeface="+mn-lt"/>
                <a:ea typeface="+mn-ea"/>
                <a:cs typeface="+mn-cs"/>
              </a:rPr>
              <a:t>organize an expert consultation</a:t>
            </a:r>
            <a:r>
              <a:rPr lang="en-US" sz="1800">
                <a:solidFill>
                  <a:schemeClr val="tx1"/>
                </a:solidFill>
                <a:latin typeface="+mn-lt"/>
                <a:ea typeface="+mn-ea"/>
                <a:cs typeface="+mn-cs"/>
              </a:rPr>
              <a:t> with States and other relevant stakeholders, including the United Nations Secretariat and relevant bodies, representatives of subregional and regional organizations, international human rights mechanisms, national human rights institutions and non-governmental organizations, t</a:t>
            </a:r>
            <a:r>
              <a:rPr lang="en-US" sz="1800" b="1">
                <a:solidFill>
                  <a:schemeClr val="tx1"/>
                </a:solidFill>
                <a:latin typeface="+mn-lt"/>
                <a:ea typeface="+mn-ea"/>
                <a:cs typeface="+mn-cs"/>
              </a:rPr>
              <a:t>he results of which will help the Office of the High Commissioner to prepare a study on the situation </a:t>
            </a:r>
            <a:r>
              <a:rPr lang="en-US" sz="1800">
                <a:solidFill>
                  <a:schemeClr val="tx1"/>
                </a:solidFill>
                <a:latin typeface="+mn-lt"/>
                <a:ea typeface="+mn-ea"/>
                <a:cs typeface="+mn-cs"/>
              </a:rPr>
              <a:t>of the violations and abuses of human rights rooted in harmful practices related to accusations of witchcraft and ritual attacks, as well as stigmatization, and to inform further action by existing mechanisms at the United Nations, and </a:t>
            </a:r>
            <a:r>
              <a:rPr lang="en-US" sz="1800" b="1">
                <a:solidFill>
                  <a:schemeClr val="tx1"/>
                </a:solidFill>
                <a:latin typeface="+mn-lt"/>
                <a:ea typeface="+mn-ea"/>
                <a:cs typeface="+mn-cs"/>
              </a:rPr>
              <a:t>to submit a report thereon to the Human Rights Council at its fifty-second session</a:t>
            </a:r>
          </a:p>
          <a:p>
            <a:pPr marL="342424" indent="-228600" defTabSz="914400"/>
            <a:endParaRPr lang="en-US" sz="1800" b="1">
              <a:solidFill>
                <a:schemeClr val="tx1"/>
              </a:solidFill>
              <a:latin typeface="+mn-lt"/>
              <a:ea typeface="+mn-ea"/>
              <a:cs typeface="+mn-cs"/>
            </a:endParaRPr>
          </a:p>
        </p:txBody>
      </p:sp>
    </p:spTree>
    <p:extLst>
      <p:ext uri="{BB962C8B-B14F-4D97-AF65-F5344CB8AC3E}">
        <p14:creationId xmlns:p14="http://schemas.microsoft.com/office/powerpoint/2010/main" val="347987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2B033-D9C9-5710-9D1C-6896F8041C9F}"/>
              </a:ext>
            </a:extLst>
          </p:cNvPr>
          <p:cNvSpPr>
            <a:spLocks noGrp="1"/>
          </p:cNvSpPr>
          <p:nvPr>
            <p:ph type="title"/>
          </p:nvPr>
        </p:nvSpPr>
        <p:spPr>
          <a:xfrm>
            <a:off x="395536" y="82332"/>
            <a:ext cx="8347774" cy="575187"/>
          </a:xfrm>
        </p:spPr>
        <p:txBody>
          <a:bodyPr vert="horz" lIns="91440" tIns="45720" rIns="91440" bIns="45720" rtlCol="0" anchor="b">
            <a:normAutofit fontScale="90000"/>
          </a:bodyPr>
          <a:lstStyle/>
          <a:p>
            <a:pPr algn="ctr" defTabSz="914400"/>
            <a:r>
              <a:rPr lang="en-US" sz="3600">
                <a:solidFill>
                  <a:schemeClr val="tx1"/>
                </a:solidFill>
                <a:latin typeface="+mj-lt"/>
                <a:ea typeface="+mj-ea"/>
                <a:cs typeface="+mj-cs"/>
              </a:rPr>
              <a:t>Qualifications</a:t>
            </a:r>
          </a:p>
        </p:txBody>
      </p:sp>
      <p:sp>
        <p:nvSpPr>
          <p:cNvPr id="5" name="Content Placeholder 4">
            <a:extLst>
              <a:ext uri="{FF2B5EF4-FFF2-40B4-BE49-F238E27FC236}">
                <a16:creationId xmlns:a16="http://schemas.microsoft.com/office/drawing/2014/main" id="{D1F8AF92-CD80-F285-3EE6-7F1EB168BF10}"/>
              </a:ext>
            </a:extLst>
          </p:cNvPr>
          <p:cNvSpPr>
            <a:spLocks noGrp="1"/>
          </p:cNvSpPr>
          <p:nvPr>
            <p:ph idx="1"/>
          </p:nvPr>
        </p:nvSpPr>
        <p:spPr>
          <a:xfrm>
            <a:off x="391862" y="916618"/>
            <a:ext cx="5904656" cy="3712126"/>
          </a:xfrm>
        </p:spPr>
        <p:txBody>
          <a:bodyPr vert="horz" lIns="91440" tIns="45720" rIns="91440" bIns="45720" rtlCol="0" anchor="t">
            <a:noAutofit/>
          </a:bodyPr>
          <a:lstStyle/>
          <a:p>
            <a:pPr marL="0" indent="0" defTabSz="914400">
              <a:buNone/>
            </a:pPr>
            <a:r>
              <a:rPr lang="en-US" sz="2000" b="1">
                <a:solidFill>
                  <a:schemeClr val="tx1"/>
                </a:solidFill>
                <a:latin typeface="+mn-lt"/>
                <a:ea typeface="+mn-ea"/>
                <a:cs typeface="+mn-cs"/>
              </a:rPr>
              <a:t>LLB (Hons) - 1</a:t>
            </a:r>
            <a:r>
              <a:rPr lang="en-US" sz="2000" b="1" baseline="30000">
                <a:solidFill>
                  <a:schemeClr val="tx1"/>
                </a:solidFill>
                <a:latin typeface="+mn-lt"/>
                <a:ea typeface="+mn-ea"/>
                <a:cs typeface="+mn-cs"/>
              </a:rPr>
              <a:t>st</a:t>
            </a:r>
            <a:r>
              <a:rPr lang="en-US" sz="2000" b="1">
                <a:solidFill>
                  <a:schemeClr val="tx1"/>
                </a:solidFill>
                <a:latin typeface="+mn-lt"/>
                <a:ea typeface="+mn-ea"/>
                <a:cs typeface="+mn-cs"/>
              </a:rPr>
              <a:t> Class</a:t>
            </a:r>
          </a:p>
          <a:p>
            <a:pPr marL="0" indent="-228600" defTabSz="914400"/>
            <a:endParaRPr lang="en-US" sz="1800" b="1">
              <a:solidFill>
                <a:schemeClr val="tx1"/>
              </a:solidFill>
              <a:latin typeface="+mn-lt"/>
              <a:ea typeface="+mn-ea"/>
              <a:cs typeface="+mn-cs"/>
            </a:endParaRPr>
          </a:p>
          <a:p>
            <a:pPr marL="0" indent="0" defTabSz="914400">
              <a:buNone/>
            </a:pPr>
            <a:r>
              <a:rPr lang="en-US" sz="2000" b="1">
                <a:solidFill>
                  <a:schemeClr val="tx1"/>
                </a:solidFill>
                <a:latin typeface="+mn-lt"/>
                <a:ea typeface="+mn-ea"/>
                <a:cs typeface="+mn-cs"/>
              </a:rPr>
              <a:t>LLM (Research) – Distinction</a:t>
            </a:r>
          </a:p>
          <a:p>
            <a:pPr marL="0" indent="0" defTabSz="914400">
              <a:buNone/>
            </a:pPr>
            <a:r>
              <a:rPr lang="en-US" sz="1400" i="1">
                <a:solidFill>
                  <a:schemeClr val="tx1"/>
                </a:solidFill>
                <a:latin typeface="+mn-lt"/>
                <a:ea typeface="+mn-ea"/>
                <a:cs typeface="+mn-cs"/>
              </a:rPr>
              <a:t>Feminist Analysis of the Convention on the Elimination of All Forms of Discrimination Against Women on Violence Against Women in Southeast Asia</a:t>
            </a:r>
          </a:p>
          <a:p>
            <a:pPr marL="0" indent="-228600" defTabSz="914400"/>
            <a:endParaRPr lang="en-US" sz="1800" i="1">
              <a:solidFill>
                <a:schemeClr val="tx1"/>
              </a:solidFill>
              <a:latin typeface="+mn-lt"/>
              <a:ea typeface="+mn-ea"/>
              <a:cs typeface="+mn-cs"/>
            </a:endParaRPr>
          </a:p>
          <a:p>
            <a:pPr marL="0" indent="0" defTabSz="914400">
              <a:buNone/>
            </a:pPr>
            <a:r>
              <a:rPr lang="en-US" sz="2000" b="1">
                <a:solidFill>
                  <a:schemeClr val="tx1"/>
                </a:solidFill>
                <a:latin typeface="+mn-lt"/>
                <a:ea typeface="+mn-ea"/>
                <a:cs typeface="+mn-cs"/>
              </a:rPr>
              <a:t>PhD (Law)</a:t>
            </a:r>
          </a:p>
          <a:p>
            <a:pPr marL="0" lvl="1" indent="0" defTabSz="914400">
              <a:buNone/>
            </a:pPr>
            <a:r>
              <a:rPr lang="en-US" sz="1400" i="1">
                <a:solidFill>
                  <a:schemeClr val="tx1"/>
                </a:solidFill>
                <a:latin typeface="+mn-lt"/>
                <a:ea typeface="+mn-ea"/>
                <a:cs typeface="+mn-cs"/>
              </a:rPr>
              <a:t>Witchcraft Accusations and Persecution as a </a:t>
            </a:r>
            <a:r>
              <a:rPr lang="en-US" sz="1400" i="1" err="1">
                <a:solidFill>
                  <a:schemeClr val="tx1"/>
                </a:solidFill>
                <a:latin typeface="+mn-lt"/>
                <a:ea typeface="+mn-ea"/>
                <a:cs typeface="+mn-cs"/>
              </a:rPr>
              <a:t>Marginalisation</a:t>
            </a:r>
            <a:r>
              <a:rPr lang="en-US" sz="1400" i="1">
                <a:solidFill>
                  <a:schemeClr val="tx1"/>
                </a:solidFill>
                <a:latin typeface="+mn-lt"/>
                <a:ea typeface="+mn-ea"/>
                <a:cs typeface="+mn-cs"/>
              </a:rPr>
              <a:t> Mechanism of Women</a:t>
            </a:r>
          </a:p>
          <a:p>
            <a:pPr marL="273050" lvl="1" indent="-228600" defTabSz="914400"/>
            <a:endParaRPr lang="en-US" sz="1400" i="1">
              <a:solidFill>
                <a:schemeClr val="tx1"/>
              </a:solidFill>
              <a:latin typeface="+mn-lt"/>
              <a:ea typeface="+mn-ea"/>
              <a:cs typeface="+mn-cs"/>
            </a:endParaRPr>
          </a:p>
          <a:p>
            <a:pPr marL="0" lvl="1" indent="0" defTabSz="914400">
              <a:buNone/>
            </a:pPr>
            <a:r>
              <a:rPr lang="en-US" sz="2000" b="1">
                <a:solidFill>
                  <a:schemeClr val="tx1"/>
                </a:solidFill>
                <a:latin typeface="+mn-lt"/>
                <a:ea typeface="+mn-ea"/>
                <a:cs typeface="+mn-cs"/>
              </a:rPr>
              <a:t>Senior Fellow of the Higher Education Academy</a:t>
            </a:r>
          </a:p>
        </p:txBody>
      </p:sp>
      <p:pic>
        <p:nvPicPr>
          <p:cNvPr id="8" name="Picture 6" descr="Back shot of a row of graduates">
            <a:extLst>
              <a:ext uri="{FF2B5EF4-FFF2-40B4-BE49-F238E27FC236}">
                <a16:creationId xmlns:a16="http://schemas.microsoft.com/office/drawing/2014/main" id="{2C6F12E4-B6F3-FBC5-CA1B-2F8D68863254}"/>
              </a:ext>
            </a:extLst>
          </p:cNvPr>
          <p:cNvPicPr>
            <a:picLocks noChangeAspect="1"/>
          </p:cNvPicPr>
          <p:nvPr/>
        </p:nvPicPr>
        <p:blipFill rotWithShape="1">
          <a:blip r:embed="rId2"/>
          <a:srcRect l="9433" r="17539" b="1"/>
          <a:stretch/>
        </p:blipFill>
        <p:spPr>
          <a:xfrm>
            <a:off x="6296518" y="915149"/>
            <a:ext cx="2710205" cy="3436286"/>
          </a:xfrm>
          <a:prstGeom prst="rect">
            <a:avLst/>
          </a:prstGeom>
        </p:spPr>
      </p:pic>
      <p:grpSp>
        <p:nvGrpSpPr>
          <p:cNvPr id="46" name="Group 45">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8" y="5053288"/>
            <a:ext cx="9155399" cy="92522"/>
            <a:chOff x="-5025" y="6737718"/>
            <a:chExt cx="12207200" cy="123363"/>
          </a:xfrm>
        </p:grpSpPr>
        <p:sp>
          <p:nvSpPr>
            <p:cNvPr id="47" name="Rectangle 46">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0269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74"/>
            <a:ext cx="9144000"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04C8EC-AE31-182D-6F3A-3D6B6938B697}"/>
              </a:ext>
            </a:extLst>
          </p:cNvPr>
          <p:cNvSpPr>
            <a:spLocks noGrp="1"/>
          </p:cNvSpPr>
          <p:nvPr>
            <p:ph type="title"/>
          </p:nvPr>
        </p:nvSpPr>
        <p:spPr>
          <a:xfrm>
            <a:off x="441756" y="376800"/>
            <a:ext cx="2525379" cy="1363548"/>
          </a:xfrm>
        </p:spPr>
        <p:txBody>
          <a:bodyPr vert="horz" lIns="91440" tIns="45720" rIns="91440" bIns="45720" rtlCol="0" anchor="ctr">
            <a:normAutofit/>
          </a:bodyPr>
          <a:lstStyle/>
          <a:p>
            <a:pPr algn="ctr" defTabSz="914400"/>
            <a:r>
              <a:rPr lang="en-US" sz="2100" kern="1200">
                <a:solidFill>
                  <a:schemeClr val="tx1"/>
                </a:solidFill>
                <a:latin typeface="+mj-lt"/>
                <a:ea typeface="+mj-ea"/>
                <a:cs typeface="+mj-cs"/>
              </a:rPr>
              <a:t>Expert Consultation Geneva </a:t>
            </a:r>
            <a:br>
              <a:rPr lang="en-US" sz="2100" kern="1200">
                <a:solidFill>
                  <a:schemeClr val="tx1"/>
                </a:solidFill>
                <a:latin typeface="+mj-lt"/>
                <a:ea typeface="+mj-ea"/>
                <a:cs typeface="+mj-cs"/>
              </a:rPr>
            </a:br>
            <a:r>
              <a:rPr lang="en-US" sz="2100" kern="1200">
                <a:solidFill>
                  <a:schemeClr val="tx1"/>
                </a:solidFill>
                <a:latin typeface="+mj-lt"/>
                <a:ea typeface="+mj-ea"/>
                <a:cs typeface="+mj-cs"/>
              </a:rPr>
              <a:t>18th and 19th July 2022</a:t>
            </a:r>
          </a:p>
        </p:txBody>
      </p:sp>
      <p:pic>
        <p:nvPicPr>
          <p:cNvPr id="4" name="Picture 4" descr="A picture containing text&#10;&#10;Description automatically generated">
            <a:extLst>
              <a:ext uri="{FF2B5EF4-FFF2-40B4-BE49-F238E27FC236}">
                <a16:creationId xmlns:a16="http://schemas.microsoft.com/office/drawing/2014/main" id="{ACC9191E-78D9-35A4-63CF-D867B1642579}"/>
              </a:ext>
            </a:extLst>
          </p:cNvPr>
          <p:cNvPicPr>
            <a:picLocks noChangeAspect="1"/>
          </p:cNvPicPr>
          <p:nvPr/>
        </p:nvPicPr>
        <p:blipFill rotWithShape="1">
          <a:blip r:embed="rId2"/>
          <a:srcRect t="10080" b="11275"/>
          <a:stretch/>
        </p:blipFill>
        <p:spPr>
          <a:xfrm>
            <a:off x="3416427" y="4"/>
            <a:ext cx="5727572" cy="2072043"/>
          </a:xfrm>
          <a:prstGeom prst="rect">
            <a:avLst/>
          </a:prstGeom>
          <a:noFill/>
        </p:spPr>
      </p:pic>
      <p:sp>
        <p:nvSpPr>
          <p:cNvPr id="12" name="Rectangle 11">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72046"/>
            <a:ext cx="9144000"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5" descr="A group of people sitting at a podium&#10;&#10;Description automatically generated">
            <a:extLst>
              <a:ext uri="{FF2B5EF4-FFF2-40B4-BE49-F238E27FC236}">
                <a16:creationId xmlns:a16="http://schemas.microsoft.com/office/drawing/2014/main" id="{A575E36C-2707-8031-D8E5-4BFD7A2609E3}"/>
              </a:ext>
            </a:extLst>
          </p:cNvPr>
          <p:cNvPicPr>
            <a:picLocks noChangeAspect="1"/>
          </p:cNvPicPr>
          <p:nvPr/>
        </p:nvPicPr>
        <p:blipFill rotWithShape="1">
          <a:blip r:embed="rId3"/>
          <a:srcRect l="13338" r="22671" b="-1"/>
          <a:stretch/>
        </p:blipFill>
        <p:spPr>
          <a:xfrm>
            <a:off x="20" y="2120052"/>
            <a:ext cx="3424313" cy="3023448"/>
          </a:xfrm>
          <a:prstGeom prst="rect">
            <a:avLst/>
          </a:prstGeom>
        </p:spPr>
      </p:pic>
      <p:sp>
        <p:nvSpPr>
          <p:cNvPr id="3" name="Content Placeholder 2">
            <a:extLst>
              <a:ext uri="{FF2B5EF4-FFF2-40B4-BE49-F238E27FC236}">
                <a16:creationId xmlns:a16="http://schemas.microsoft.com/office/drawing/2014/main" id="{D609C3B9-D466-B3C0-5690-43E23AA3C1FC}"/>
              </a:ext>
            </a:extLst>
          </p:cNvPr>
          <p:cNvSpPr>
            <a:spLocks noGrp="1"/>
          </p:cNvSpPr>
          <p:nvPr>
            <p:ph sz="half" idx="1"/>
          </p:nvPr>
        </p:nvSpPr>
        <p:spPr>
          <a:xfrm>
            <a:off x="3464434" y="2068871"/>
            <a:ext cx="5679546" cy="3071453"/>
          </a:xfrm>
        </p:spPr>
        <p:txBody>
          <a:bodyPr vert="horz" lIns="91440" tIns="45720" rIns="91440" bIns="45720" rtlCol="0" anchor="ctr">
            <a:normAutofit/>
          </a:bodyPr>
          <a:lstStyle/>
          <a:p>
            <a:pPr marL="0" indent="0" algn="ctr" defTabSz="914400">
              <a:buNone/>
            </a:pPr>
            <a:r>
              <a:rPr lang="en-US" sz="1500" b="1"/>
              <a:t>Held in accordance with </a:t>
            </a:r>
            <a:r>
              <a:rPr lang="en-US" sz="1500" b="1">
                <a:hlinkClick r:id="rId4"/>
              </a:rPr>
              <a:t>Human Rights Council resolution 47/8</a:t>
            </a:r>
            <a:endParaRPr lang="en-US" sz="1500" b="1"/>
          </a:p>
          <a:p>
            <a:pPr marL="0" indent="0" algn="ctr" defTabSz="914400">
              <a:buNone/>
            </a:pPr>
            <a:endParaRPr lang="en-US" sz="1500" b="1"/>
          </a:p>
          <a:p>
            <a:pPr marL="0" indent="0" defTabSz="914400">
              <a:buNone/>
            </a:pPr>
            <a:r>
              <a:rPr lang="en-US" sz="1500" b="1"/>
              <a:t>Theme: </a:t>
            </a:r>
            <a:r>
              <a:rPr lang="en-US" sz="1500"/>
              <a:t>Human rights violations and abuses rooted in HPAWRA</a:t>
            </a:r>
          </a:p>
          <a:p>
            <a:pPr marL="0" indent="0" defTabSz="914400">
              <a:buNone/>
            </a:pPr>
            <a:r>
              <a:rPr lang="en-US" sz="1500" b="1"/>
              <a:t>Objectives: </a:t>
            </a:r>
          </a:p>
          <a:p>
            <a:pPr marL="0" indent="0" defTabSz="914400">
              <a:buNone/>
            </a:pPr>
            <a:r>
              <a:rPr lang="en-US" sz="1500" i="1" err="1"/>
              <a:t>Analyse</a:t>
            </a:r>
            <a:r>
              <a:rPr lang="en-US" sz="1500" i="1"/>
              <a:t> human rights and gender impact of HPAWRA</a:t>
            </a:r>
          </a:p>
          <a:p>
            <a:pPr marL="0" indent="0" defTabSz="914400">
              <a:buNone/>
            </a:pPr>
            <a:r>
              <a:rPr lang="en-US" sz="1500" i="1"/>
              <a:t>Identify measures to prevent them, protect those vulnerable to them</a:t>
            </a:r>
          </a:p>
          <a:p>
            <a:pPr marL="0" indent="0" defTabSz="914400">
              <a:buNone/>
            </a:pPr>
            <a:r>
              <a:rPr lang="en-US" sz="1500" i="1"/>
              <a:t>Implement accountability measures for these violations</a:t>
            </a:r>
          </a:p>
          <a:p>
            <a:pPr marL="0" indent="0" defTabSz="914400">
              <a:buNone/>
            </a:pPr>
            <a:r>
              <a:rPr lang="en-US" sz="1500" b="1"/>
              <a:t>Outcome: </a:t>
            </a:r>
            <a:r>
              <a:rPr lang="en-US" sz="1500"/>
              <a:t>Inform study that will be presented to the 52nd session of the HRC</a:t>
            </a:r>
          </a:p>
          <a:p>
            <a:pPr marL="113824" indent="0" algn="ctr" defTabSz="914400">
              <a:buNone/>
            </a:pPr>
            <a:endParaRPr lang="en-US" sz="800"/>
          </a:p>
        </p:txBody>
      </p:sp>
      <p:sp>
        <p:nvSpPr>
          <p:cNvPr id="14" name="Rectangle 13">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679" y="2547746"/>
            <a:ext cx="51435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440204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9519-3BCD-1F36-CDE8-6A071ABF9BF2}"/>
              </a:ext>
            </a:extLst>
          </p:cNvPr>
          <p:cNvSpPr>
            <a:spLocks noGrp="1"/>
          </p:cNvSpPr>
          <p:nvPr>
            <p:ph type="title"/>
          </p:nvPr>
        </p:nvSpPr>
        <p:spPr>
          <a:xfrm>
            <a:off x="296778" y="192756"/>
            <a:ext cx="8401452" cy="593386"/>
          </a:xfrm>
        </p:spPr>
        <p:txBody>
          <a:bodyPr vert="horz" lIns="68580" tIns="34290" rIns="68580" bIns="34290" rtlCol="0" anchor="t">
            <a:normAutofit/>
          </a:bodyPr>
          <a:lstStyle/>
          <a:p>
            <a:pPr algn="ctr">
              <a:lnSpc>
                <a:spcPct val="90000"/>
              </a:lnSpc>
            </a:pPr>
            <a:r>
              <a:rPr lang="en-US" sz="2700">
                <a:ea typeface="ＭＳ Ｐゴシック"/>
              </a:rPr>
              <a:t>OHCHR Call for written submissions Aug /Sept 2022</a:t>
            </a:r>
          </a:p>
        </p:txBody>
      </p:sp>
      <p:sp>
        <p:nvSpPr>
          <p:cNvPr id="3" name="Content Placeholder 2">
            <a:extLst>
              <a:ext uri="{FF2B5EF4-FFF2-40B4-BE49-F238E27FC236}">
                <a16:creationId xmlns:a16="http://schemas.microsoft.com/office/drawing/2014/main" id="{493D9A61-BD69-4BE6-546F-630B344A9871}"/>
              </a:ext>
            </a:extLst>
          </p:cNvPr>
          <p:cNvSpPr>
            <a:spLocks noGrp="1"/>
          </p:cNvSpPr>
          <p:nvPr>
            <p:ph sz="half" idx="2"/>
          </p:nvPr>
        </p:nvSpPr>
        <p:spPr>
          <a:xfrm>
            <a:off x="179512" y="1059582"/>
            <a:ext cx="3449730" cy="3268442"/>
          </a:xfrm>
        </p:spPr>
        <p:txBody>
          <a:bodyPr vert="horz" lIns="68580" tIns="34290" rIns="68580" bIns="34290" rtlCol="0" anchor="t">
            <a:normAutofit/>
          </a:bodyPr>
          <a:lstStyle/>
          <a:p>
            <a:pPr marL="0" indent="0" algn="ctr">
              <a:lnSpc>
                <a:spcPct val="120000"/>
              </a:lnSpc>
              <a:buNone/>
            </a:pPr>
            <a:r>
              <a:rPr lang="en-US" sz="1500" i="1">
                <a:latin typeface="Arial"/>
                <a:ea typeface="ＭＳ Ｐゴシック"/>
              </a:rPr>
              <a:t>'OHCHR invites Member States and other relevant stakeholders … to provide written inputs to help OHCHR to prepare a study on the situation of the violations and abuses of human rights rooted in harmful practices related to accusations of witchcraft and ritual attacks, as well as stigmatization.'</a:t>
            </a:r>
          </a:p>
          <a:p>
            <a:pPr marL="342424" indent="-342424">
              <a:lnSpc>
                <a:spcPct val="120000"/>
              </a:lnSpc>
            </a:pPr>
            <a:endParaRPr lang="en-US" sz="1500"/>
          </a:p>
          <a:p>
            <a:pPr marL="342424" indent="-342424">
              <a:lnSpc>
                <a:spcPct val="120000"/>
              </a:lnSpc>
            </a:pPr>
            <a:endParaRPr lang="en-US" sz="1500"/>
          </a:p>
        </p:txBody>
      </p:sp>
      <p:pic>
        <p:nvPicPr>
          <p:cNvPr id="5" name="Picture 5" descr="A screenshot of a computer&#10;&#10;Description automatically generated">
            <a:extLst>
              <a:ext uri="{FF2B5EF4-FFF2-40B4-BE49-F238E27FC236}">
                <a16:creationId xmlns:a16="http://schemas.microsoft.com/office/drawing/2014/main" id="{274CDE89-0D6E-D72F-993F-69C5346B1FA4}"/>
              </a:ext>
            </a:extLst>
          </p:cNvPr>
          <p:cNvPicPr>
            <a:picLocks noChangeAspect="1"/>
          </p:cNvPicPr>
          <p:nvPr/>
        </p:nvPicPr>
        <p:blipFill>
          <a:blip r:embed="rId3"/>
          <a:stretch>
            <a:fillRect/>
          </a:stretch>
        </p:blipFill>
        <p:spPr>
          <a:xfrm>
            <a:off x="3923928" y="1059582"/>
            <a:ext cx="5220072" cy="3268442"/>
          </a:xfrm>
          <a:prstGeom prst="rect">
            <a:avLst/>
          </a:prstGeom>
          <a:noFill/>
          <a:ln>
            <a:solidFill>
              <a:schemeClr val="tx1"/>
            </a:solidFill>
          </a:ln>
          <a:effectLst>
            <a:softEdge rad="12700"/>
          </a:effectLst>
        </p:spPr>
      </p:pic>
    </p:spTree>
    <p:extLst>
      <p:ext uri="{BB962C8B-B14F-4D97-AF65-F5344CB8AC3E}">
        <p14:creationId xmlns:p14="http://schemas.microsoft.com/office/powerpoint/2010/main" val="1393508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627523"/>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1627995"/>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757985" y="-3757532"/>
            <a:ext cx="1628032"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ECEEC-1145-D831-B8FF-2D4151B06571}"/>
              </a:ext>
            </a:extLst>
          </p:cNvPr>
          <p:cNvSpPr>
            <a:spLocks noGrp="1"/>
          </p:cNvSpPr>
          <p:nvPr>
            <p:ph type="title"/>
          </p:nvPr>
        </p:nvSpPr>
        <p:spPr>
          <a:xfrm>
            <a:off x="1037673" y="261648"/>
            <a:ext cx="7288583" cy="1182335"/>
          </a:xfrm>
        </p:spPr>
        <p:txBody>
          <a:bodyPr vert="horz" lIns="91440" tIns="45720" rIns="91440" bIns="45720" rtlCol="0" anchor="ctr">
            <a:normAutofit fontScale="90000"/>
          </a:bodyPr>
          <a:lstStyle/>
          <a:p>
            <a:pPr algn="ctr" defTabSz="914400"/>
            <a:r>
              <a:rPr lang="en-US" sz="2200" kern="1200">
                <a:solidFill>
                  <a:srgbClr val="FFFFFF"/>
                </a:solidFill>
                <a:latin typeface="+mj-lt"/>
                <a:ea typeface="+mj-ea"/>
                <a:cs typeface="+mj-cs"/>
              </a:rPr>
              <a:t>Study on the situation of the violations and abuses of human rights rooted in harmful practices related to accusations of witchcraft and ritual attacks, as well as stigmatization</a:t>
            </a:r>
            <a:br>
              <a:rPr lang="en-US" sz="2200" kern="1200">
                <a:solidFill>
                  <a:srgbClr val="FFFFFF"/>
                </a:solidFill>
                <a:latin typeface="+mj-lt"/>
                <a:ea typeface="+mj-ea"/>
                <a:cs typeface="+mj-cs"/>
              </a:rPr>
            </a:br>
            <a:r>
              <a:rPr lang="en-US" sz="2200" kern="1200">
                <a:solidFill>
                  <a:srgbClr val="FFFFFF"/>
                </a:solidFill>
                <a:latin typeface="+mj-lt"/>
                <a:ea typeface="+mj-ea"/>
                <a:cs typeface="+mj-cs"/>
              </a:rPr>
              <a:t> A/HRC/52/47 1st February 2023</a:t>
            </a:r>
            <a:endParaRPr lang="en-US" sz="1900" kern="1200">
              <a:solidFill>
                <a:srgbClr val="FFFFFF"/>
              </a:solidFill>
              <a:latin typeface="+mj-lt"/>
              <a:ea typeface="+mj-ea"/>
              <a:cs typeface="+mj-cs"/>
            </a:endParaRPr>
          </a:p>
          <a:p>
            <a:pPr defTabSz="914400"/>
            <a:endParaRPr lang="en-US" sz="1900" kern="1200">
              <a:solidFill>
                <a:srgbClr val="FFFFFF"/>
              </a:solidFill>
              <a:latin typeface="+mj-lt"/>
              <a:ea typeface="+mj-ea"/>
              <a:cs typeface="+mj-cs"/>
            </a:endParaRPr>
          </a:p>
        </p:txBody>
      </p:sp>
      <p:graphicFrame>
        <p:nvGraphicFramePr>
          <p:cNvPr id="34" name="Content Placeholder 2">
            <a:extLst>
              <a:ext uri="{FF2B5EF4-FFF2-40B4-BE49-F238E27FC236}">
                <a16:creationId xmlns:a16="http://schemas.microsoft.com/office/drawing/2014/main" id="{97F5025C-C5E6-5F1F-F6DB-A60FA7098C43}"/>
              </a:ext>
            </a:extLst>
          </p:cNvPr>
          <p:cNvGraphicFramePr>
            <a:graphicFrameLocks noGrp="1"/>
          </p:cNvGraphicFramePr>
          <p:nvPr>
            <p:ph idx="1"/>
            <p:extLst>
              <p:ext uri="{D42A27DB-BD31-4B8C-83A1-F6EECF244321}">
                <p14:modId xmlns:p14="http://schemas.microsoft.com/office/powerpoint/2010/main" val="1196062193"/>
              </p:ext>
            </p:extLst>
          </p:nvPr>
        </p:nvGraphicFramePr>
        <p:xfrm>
          <a:off x="0" y="1627523"/>
          <a:ext cx="9144000" cy="3515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9649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ocument with text and a red heart&#10;&#10;Description automatically generated with medium confidence">
            <a:extLst>
              <a:ext uri="{FF2B5EF4-FFF2-40B4-BE49-F238E27FC236}">
                <a16:creationId xmlns:a16="http://schemas.microsoft.com/office/drawing/2014/main" id="{8D9A2B69-6C68-B7B2-6099-B07332117067}"/>
              </a:ext>
            </a:extLst>
          </p:cNvPr>
          <p:cNvPicPr>
            <a:picLocks noChangeAspect="1"/>
          </p:cNvPicPr>
          <p:nvPr/>
        </p:nvPicPr>
        <p:blipFill rotWithShape="1">
          <a:blip r:embed="rId3"/>
          <a:srcRect r="3" b="7150"/>
          <a:stretch/>
        </p:blipFill>
        <p:spPr>
          <a:xfrm>
            <a:off x="20" y="-1"/>
            <a:ext cx="4057627" cy="5143501"/>
          </a:xfrm>
          <a:prstGeom prst="rect">
            <a:avLst/>
          </a:prstGeom>
        </p:spPr>
      </p:pic>
      <p:sp useBgFill="1">
        <p:nvSpPr>
          <p:cNvPr id="104" name="Rectangle 10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0"/>
            <a:ext cx="5086352" cy="171449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ABED2-274A-8D0B-558D-CD76A779C4F3}"/>
              </a:ext>
            </a:extLst>
          </p:cNvPr>
          <p:cNvSpPr>
            <a:spLocks noGrp="1"/>
          </p:cNvSpPr>
          <p:nvPr>
            <p:ph type="title"/>
          </p:nvPr>
        </p:nvSpPr>
        <p:spPr>
          <a:xfrm>
            <a:off x="4586487" y="304263"/>
            <a:ext cx="4098726" cy="1169476"/>
          </a:xfrm>
        </p:spPr>
        <p:txBody>
          <a:bodyPr vert="horz" lIns="91440" tIns="45720" rIns="91440" bIns="45720" rtlCol="0" anchor="ctr">
            <a:normAutofit/>
          </a:bodyPr>
          <a:lstStyle/>
          <a:p>
            <a:pPr defTabSz="914400"/>
            <a:r>
              <a:rPr lang="en-US" sz="3000">
                <a:solidFill>
                  <a:schemeClr val="tx1"/>
                </a:solidFill>
                <a:latin typeface="+mj-lt"/>
                <a:ea typeface="+mj-ea"/>
                <a:cs typeface="+mj-cs"/>
              </a:rPr>
              <a:t>So what is next?!</a:t>
            </a:r>
          </a:p>
        </p:txBody>
      </p:sp>
      <p:graphicFrame>
        <p:nvGraphicFramePr>
          <p:cNvPr id="97" name="Content Placeholder 2">
            <a:extLst>
              <a:ext uri="{FF2B5EF4-FFF2-40B4-BE49-F238E27FC236}">
                <a16:creationId xmlns:a16="http://schemas.microsoft.com/office/drawing/2014/main" id="{855E8142-5712-11CC-14C0-3C41C3BC6BF1}"/>
              </a:ext>
            </a:extLst>
          </p:cNvPr>
          <p:cNvGraphicFramePr>
            <a:graphicFrameLocks noGrp="1"/>
          </p:cNvGraphicFramePr>
          <p:nvPr>
            <p:ph idx="1"/>
            <p:extLst>
              <p:ext uri="{D42A27DB-BD31-4B8C-83A1-F6EECF244321}">
                <p14:modId xmlns:p14="http://schemas.microsoft.com/office/powerpoint/2010/main" val="2336207429"/>
              </p:ext>
            </p:extLst>
          </p:nvPr>
        </p:nvGraphicFramePr>
        <p:xfrm>
          <a:off x="4133601" y="1928004"/>
          <a:ext cx="4873626" cy="30216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5522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518C1-5E1A-3B78-005C-E520947FF188}"/>
              </a:ext>
            </a:extLst>
          </p:cNvPr>
          <p:cNvSpPr>
            <a:spLocks noGrp="1"/>
          </p:cNvSpPr>
          <p:nvPr>
            <p:ph type="title"/>
          </p:nvPr>
        </p:nvSpPr>
        <p:spPr>
          <a:xfrm>
            <a:off x="3490722" y="480060"/>
            <a:ext cx="5170932" cy="2674620"/>
          </a:xfrm>
        </p:spPr>
        <p:txBody>
          <a:bodyPr vert="horz" lIns="91440" tIns="45720" rIns="91440" bIns="45720" rtlCol="0" anchor="b">
            <a:normAutofit/>
          </a:bodyPr>
          <a:lstStyle/>
          <a:p>
            <a:pPr defTabSz="914400"/>
            <a:r>
              <a:rPr lang="en-US" sz="5000"/>
              <a:t>Thank you!</a:t>
            </a:r>
            <a:br>
              <a:rPr lang="en-US" sz="5000"/>
            </a:br>
            <a:r>
              <a:rPr lang="en-US" sz="5000"/>
              <a:t>Any Questions?</a:t>
            </a:r>
          </a:p>
        </p:txBody>
      </p:sp>
      <p:pic>
        <p:nvPicPr>
          <p:cNvPr id="4" name="Picture 3" descr="Wood human figure">
            <a:extLst>
              <a:ext uri="{FF2B5EF4-FFF2-40B4-BE49-F238E27FC236}">
                <a16:creationId xmlns:a16="http://schemas.microsoft.com/office/drawing/2014/main" id="{A60300F6-3AB4-E97D-0A9C-E31AA1AE13FD}"/>
              </a:ext>
            </a:extLst>
          </p:cNvPr>
          <p:cNvPicPr>
            <a:picLocks noChangeAspect="1"/>
          </p:cNvPicPr>
          <p:nvPr/>
        </p:nvPicPr>
        <p:blipFill rotWithShape="1">
          <a:blip r:embed="rId2"/>
          <a:srcRect l="5018" r="55622" b="-3"/>
          <a:stretch/>
        </p:blipFill>
        <p:spPr>
          <a:xfrm>
            <a:off x="20" y="10"/>
            <a:ext cx="3037334" cy="51434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0"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3306950"/>
            <a:ext cx="3182112" cy="13716"/>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182112"/>
                      <a:gd name="connsiteY0" fmla="*/ 0 h 13716"/>
                      <a:gd name="connsiteX1" fmla="*/ 636422 w 3182112"/>
                      <a:gd name="connsiteY1" fmla="*/ 0 h 13716"/>
                      <a:gd name="connsiteX2" fmla="*/ 1241024 w 3182112"/>
                      <a:gd name="connsiteY2" fmla="*/ 0 h 13716"/>
                      <a:gd name="connsiteX3" fmla="*/ 1845625 w 3182112"/>
                      <a:gd name="connsiteY3" fmla="*/ 0 h 13716"/>
                      <a:gd name="connsiteX4" fmla="*/ 2545690 w 3182112"/>
                      <a:gd name="connsiteY4" fmla="*/ 0 h 13716"/>
                      <a:gd name="connsiteX5" fmla="*/ 3182112 w 3182112"/>
                      <a:gd name="connsiteY5" fmla="*/ 0 h 13716"/>
                      <a:gd name="connsiteX6" fmla="*/ 3182112 w 3182112"/>
                      <a:gd name="connsiteY6" fmla="*/ 13716 h 13716"/>
                      <a:gd name="connsiteX7" fmla="*/ 2545690 w 3182112"/>
                      <a:gd name="connsiteY7" fmla="*/ 13716 h 13716"/>
                      <a:gd name="connsiteX8" fmla="*/ 2004731 w 3182112"/>
                      <a:gd name="connsiteY8" fmla="*/ 13716 h 13716"/>
                      <a:gd name="connsiteX9" fmla="*/ 1400129 w 3182112"/>
                      <a:gd name="connsiteY9" fmla="*/ 13716 h 13716"/>
                      <a:gd name="connsiteX10" fmla="*/ 795528 w 3182112"/>
                      <a:gd name="connsiteY10" fmla="*/ 13716 h 13716"/>
                      <a:gd name="connsiteX11" fmla="*/ 0 w 3182112"/>
                      <a:gd name="connsiteY11" fmla="*/ 13716 h 13716"/>
                      <a:gd name="connsiteX12" fmla="*/ 0 w 318211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112" h="13716" fill="none" extrusionOk="0">
                        <a:moveTo>
                          <a:pt x="0" y="0"/>
                        </a:moveTo>
                        <a:cubicBezTo>
                          <a:pt x="149227" y="9811"/>
                          <a:pt x="361579" y="-25608"/>
                          <a:pt x="636422" y="0"/>
                        </a:cubicBezTo>
                        <a:cubicBezTo>
                          <a:pt x="911265" y="25608"/>
                          <a:pt x="969922" y="-15588"/>
                          <a:pt x="1241024" y="0"/>
                        </a:cubicBezTo>
                        <a:cubicBezTo>
                          <a:pt x="1512126" y="15588"/>
                          <a:pt x="1611937" y="-6343"/>
                          <a:pt x="1845625" y="0"/>
                        </a:cubicBezTo>
                        <a:cubicBezTo>
                          <a:pt x="2079313" y="6343"/>
                          <a:pt x="2390997" y="18445"/>
                          <a:pt x="2545690" y="0"/>
                        </a:cubicBezTo>
                        <a:cubicBezTo>
                          <a:pt x="2700383" y="-18445"/>
                          <a:pt x="2898553" y="-25854"/>
                          <a:pt x="3182112" y="0"/>
                        </a:cubicBezTo>
                        <a:cubicBezTo>
                          <a:pt x="3181906" y="4954"/>
                          <a:pt x="3182788" y="9587"/>
                          <a:pt x="3182112" y="13716"/>
                        </a:cubicBezTo>
                        <a:cubicBezTo>
                          <a:pt x="2882016" y="27940"/>
                          <a:pt x="2839678" y="11281"/>
                          <a:pt x="2545690" y="13716"/>
                        </a:cubicBezTo>
                        <a:cubicBezTo>
                          <a:pt x="2251702" y="16151"/>
                          <a:pt x="2152589" y="10425"/>
                          <a:pt x="2004731" y="13716"/>
                        </a:cubicBezTo>
                        <a:cubicBezTo>
                          <a:pt x="1856873" y="17007"/>
                          <a:pt x="1653555" y="508"/>
                          <a:pt x="1400129" y="13716"/>
                        </a:cubicBezTo>
                        <a:cubicBezTo>
                          <a:pt x="1146703" y="26924"/>
                          <a:pt x="1067656" y="13617"/>
                          <a:pt x="795528" y="13716"/>
                        </a:cubicBezTo>
                        <a:cubicBezTo>
                          <a:pt x="523400" y="13815"/>
                          <a:pt x="318441" y="-3554"/>
                          <a:pt x="0" y="13716"/>
                        </a:cubicBezTo>
                        <a:cubicBezTo>
                          <a:pt x="289" y="10556"/>
                          <a:pt x="295" y="5843"/>
                          <a:pt x="0" y="0"/>
                        </a:cubicBezTo>
                        <a:close/>
                      </a:path>
                      <a:path w="3182112" h="13716" stroke="0" extrusionOk="0">
                        <a:moveTo>
                          <a:pt x="0" y="0"/>
                        </a:moveTo>
                        <a:cubicBezTo>
                          <a:pt x="215562" y="1260"/>
                          <a:pt x="336090" y="6473"/>
                          <a:pt x="572780" y="0"/>
                        </a:cubicBezTo>
                        <a:cubicBezTo>
                          <a:pt x="809470" y="-6473"/>
                          <a:pt x="1080729" y="-23038"/>
                          <a:pt x="1272845" y="0"/>
                        </a:cubicBezTo>
                        <a:cubicBezTo>
                          <a:pt x="1464961" y="23038"/>
                          <a:pt x="1699922" y="1589"/>
                          <a:pt x="1813804" y="0"/>
                        </a:cubicBezTo>
                        <a:cubicBezTo>
                          <a:pt x="1927686" y="-1589"/>
                          <a:pt x="2116547" y="7184"/>
                          <a:pt x="2354763" y="0"/>
                        </a:cubicBezTo>
                        <a:cubicBezTo>
                          <a:pt x="2592979" y="-7184"/>
                          <a:pt x="2863919" y="3952"/>
                          <a:pt x="3182112" y="0"/>
                        </a:cubicBezTo>
                        <a:cubicBezTo>
                          <a:pt x="3182258" y="4569"/>
                          <a:pt x="3182252" y="8247"/>
                          <a:pt x="3182112" y="13716"/>
                        </a:cubicBezTo>
                        <a:cubicBezTo>
                          <a:pt x="2938288" y="11466"/>
                          <a:pt x="2724925" y="24508"/>
                          <a:pt x="2577511" y="13716"/>
                        </a:cubicBezTo>
                        <a:cubicBezTo>
                          <a:pt x="2430097" y="2924"/>
                          <a:pt x="2119926" y="43134"/>
                          <a:pt x="1972909" y="13716"/>
                        </a:cubicBezTo>
                        <a:cubicBezTo>
                          <a:pt x="1825892" y="-15702"/>
                          <a:pt x="1597470" y="39246"/>
                          <a:pt x="1368308" y="13716"/>
                        </a:cubicBezTo>
                        <a:cubicBezTo>
                          <a:pt x="1139146" y="-11814"/>
                          <a:pt x="981628" y="14107"/>
                          <a:pt x="668244" y="13716"/>
                        </a:cubicBezTo>
                        <a:cubicBezTo>
                          <a:pt x="354860" y="13325"/>
                          <a:pt x="259749" y="-4361"/>
                          <a:pt x="0" y="13716"/>
                        </a:cubicBezTo>
                        <a:cubicBezTo>
                          <a:pt x="-39" y="9734"/>
                          <a:pt x="-18" y="64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962FB6-D5FA-0CA9-7E1D-4DACF350ACDA}"/>
              </a:ext>
            </a:extLst>
          </p:cNvPr>
          <p:cNvSpPr>
            <a:spLocks noGrp="1"/>
          </p:cNvSpPr>
          <p:nvPr>
            <p:ph type="title"/>
          </p:nvPr>
        </p:nvSpPr>
        <p:spPr>
          <a:xfrm>
            <a:off x="6012063" y="410784"/>
            <a:ext cx="2503286" cy="4183025"/>
          </a:xfrm>
        </p:spPr>
        <p:txBody>
          <a:bodyPr vert="horz" lIns="91440" tIns="45720" rIns="91440" bIns="45720" rtlCol="0" anchor="ctr">
            <a:normAutofit/>
          </a:bodyPr>
          <a:lstStyle/>
          <a:p>
            <a:pPr algn="ctr" defTabSz="914400"/>
            <a:r>
              <a:rPr lang="en-US" sz="3900" kern="1200">
                <a:solidFill>
                  <a:schemeClr val="tx1"/>
                </a:solidFill>
                <a:latin typeface="+mj-lt"/>
                <a:ea typeface="+mj-ea"/>
                <a:cs typeface="+mj-cs"/>
              </a:rPr>
              <a:t>Legal Career Timeline </a:t>
            </a:r>
          </a:p>
        </p:txBody>
      </p:sp>
      <p:graphicFrame>
        <p:nvGraphicFramePr>
          <p:cNvPr id="5" name="Content Placeholder 2">
            <a:extLst>
              <a:ext uri="{FF2B5EF4-FFF2-40B4-BE49-F238E27FC236}">
                <a16:creationId xmlns:a16="http://schemas.microsoft.com/office/drawing/2014/main" id="{AB079C23-0F56-199F-27D0-FF49D402AD89}"/>
              </a:ext>
            </a:extLst>
          </p:cNvPr>
          <p:cNvGraphicFramePr>
            <a:graphicFrameLocks noGrp="1"/>
          </p:cNvGraphicFramePr>
          <p:nvPr>
            <p:ph idx="1"/>
            <p:extLst>
              <p:ext uri="{D42A27DB-BD31-4B8C-83A1-F6EECF244321}">
                <p14:modId xmlns:p14="http://schemas.microsoft.com/office/powerpoint/2010/main" val="2862808182"/>
              </p:ext>
            </p:extLst>
          </p:nvPr>
        </p:nvGraphicFramePr>
        <p:xfrm>
          <a:off x="628650" y="465294"/>
          <a:ext cx="49726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3143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255312-DE6E-3969-245B-4C96208CEA17}"/>
              </a:ext>
            </a:extLst>
          </p:cNvPr>
          <p:cNvSpPr>
            <a:spLocks noGrp="1"/>
          </p:cNvSpPr>
          <p:nvPr>
            <p:ph type="title"/>
          </p:nvPr>
        </p:nvSpPr>
        <p:spPr>
          <a:xfrm>
            <a:off x="627507" y="125964"/>
            <a:ext cx="7888986" cy="569683"/>
          </a:xfrm>
        </p:spPr>
        <p:txBody>
          <a:bodyPr vert="horz" lIns="91440" tIns="45720" rIns="91440" bIns="45720" rtlCol="0" anchor="ctr">
            <a:normAutofit fontScale="90000"/>
          </a:bodyPr>
          <a:lstStyle/>
          <a:p>
            <a:pPr algn="ctr" defTabSz="914400"/>
            <a:r>
              <a:rPr lang="en-US" sz="3900" kern="1200">
                <a:solidFill>
                  <a:schemeClr val="tx1"/>
                </a:solidFill>
                <a:latin typeface="+mj-lt"/>
                <a:ea typeface="+mj-ea"/>
                <a:cs typeface="+mj-cs"/>
              </a:rPr>
              <a:t>What do I do?</a:t>
            </a:r>
          </a:p>
        </p:txBody>
      </p:sp>
      <p:graphicFrame>
        <p:nvGraphicFramePr>
          <p:cNvPr id="30" name="Content Placeholder 2">
            <a:extLst>
              <a:ext uri="{FF2B5EF4-FFF2-40B4-BE49-F238E27FC236}">
                <a16:creationId xmlns:a16="http://schemas.microsoft.com/office/drawing/2014/main" id="{E949FC7E-C5A2-E464-C85C-3BF44DA18AE3}"/>
              </a:ext>
            </a:extLst>
          </p:cNvPr>
          <p:cNvGraphicFramePr>
            <a:graphicFrameLocks noGrp="1"/>
          </p:cNvGraphicFramePr>
          <p:nvPr>
            <p:ph idx="1"/>
            <p:extLst>
              <p:ext uri="{D42A27DB-BD31-4B8C-83A1-F6EECF244321}">
                <p14:modId xmlns:p14="http://schemas.microsoft.com/office/powerpoint/2010/main" val="2781038698"/>
              </p:ext>
            </p:extLst>
          </p:nvPr>
        </p:nvGraphicFramePr>
        <p:xfrm>
          <a:off x="323528" y="821611"/>
          <a:ext cx="8496944" cy="4073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78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5748" y="285751"/>
            <a:ext cx="5143501" cy="4571996"/>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EF548-F49E-0481-92CA-BD1DD8E0FD20}"/>
              </a:ext>
            </a:extLst>
          </p:cNvPr>
          <p:cNvSpPr>
            <a:spLocks noGrp="1"/>
          </p:cNvSpPr>
          <p:nvPr>
            <p:ph type="title"/>
          </p:nvPr>
        </p:nvSpPr>
        <p:spPr>
          <a:xfrm>
            <a:off x="530559" y="3408528"/>
            <a:ext cx="3594477" cy="1358733"/>
          </a:xfrm>
        </p:spPr>
        <p:txBody>
          <a:bodyPr vert="horz" lIns="91440" tIns="45720" rIns="91440" bIns="45720" rtlCol="0" anchor="ctr">
            <a:normAutofit/>
          </a:bodyPr>
          <a:lstStyle/>
          <a:p>
            <a:pPr defTabSz="914400"/>
            <a:r>
              <a:rPr lang="en-US" sz="3000">
                <a:solidFill>
                  <a:schemeClr val="tx1"/>
                </a:solidFill>
                <a:latin typeface="+mj-lt"/>
                <a:ea typeface="+mj-ea"/>
                <a:cs typeface="+mj-cs"/>
              </a:rPr>
              <a:t>National Roles UK</a:t>
            </a:r>
          </a:p>
        </p:txBody>
      </p:sp>
      <p:pic>
        <p:nvPicPr>
          <p:cNvPr id="39" name="Picture 31">
            <a:extLst>
              <a:ext uri="{FF2B5EF4-FFF2-40B4-BE49-F238E27FC236}">
                <a16:creationId xmlns:a16="http://schemas.microsoft.com/office/drawing/2014/main" id="{3637DFCD-22AD-2868-588A-DAC90A2C7C2E}"/>
              </a:ext>
            </a:extLst>
          </p:cNvPr>
          <p:cNvPicPr>
            <a:picLocks noChangeAspect="1"/>
          </p:cNvPicPr>
          <p:nvPr/>
        </p:nvPicPr>
        <p:blipFill rotWithShape="1">
          <a:blip r:embed="rId2"/>
          <a:srcRect r="1108" b="-3"/>
          <a:stretch/>
        </p:blipFill>
        <p:spPr>
          <a:xfrm>
            <a:off x="20" y="10"/>
            <a:ext cx="4571980" cy="3086090"/>
          </a:xfrm>
          <a:prstGeom prst="rect">
            <a:avLst/>
          </a:prstGeom>
        </p:spPr>
      </p:pic>
      <p:sp>
        <p:nvSpPr>
          <p:cNvPr id="19" name="Content Placeholder 2">
            <a:extLst>
              <a:ext uri="{FF2B5EF4-FFF2-40B4-BE49-F238E27FC236}">
                <a16:creationId xmlns:a16="http://schemas.microsoft.com/office/drawing/2014/main" id="{738F0DCB-6AD3-57D2-156B-143A69B83F4C}"/>
              </a:ext>
            </a:extLst>
          </p:cNvPr>
          <p:cNvSpPr>
            <a:spLocks noGrp="1"/>
          </p:cNvSpPr>
          <p:nvPr>
            <p:ph idx="1"/>
          </p:nvPr>
        </p:nvSpPr>
        <p:spPr>
          <a:xfrm>
            <a:off x="4655591" y="267494"/>
            <a:ext cx="4380905" cy="4105629"/>
          </a:xfrm>
        </p:spPr>
        <p:txBody>
          <a:bodyPr vert="horz" lIns="91440" tIns="45720" rIns="91440" bIns="45720" rtlCol="0" anchor="ctr">
            <a:normAutofit/>
          </a:bodyPr>
          <a:lstStyle/>
          <a:p>
            <a:pPr marL="0" indent="0" algn="ctr" defTabSz="914400">
              <a:buNone/>
            </a:pPr>
            <a:r>
              <a:rPr lang="en-US" sz="1800" b="1">
                <a:solidFill>
                  <a:schemeClr val="tx1"/>
                </a:solidFill>
                <a:latin typeface="+mn-lt"/>
                <a:ea typeface="+mn-ea"/>
                <a:cs typeface="+mn-cs"/>
              </a:rPr>
              <a:t>Deputy Chair: National Working Group Forum for Abuse Linked to Accusations of Witchcraft and Spiritual Possession (ALWSPA) </a:t>
            </a:r>
          </a:p>
          <a:p>
            <a:pPr marL="0" indent="-228600" defTabSz="914400"/>
            <a:endParaRPr lang="en-US" sz="1500">
              <a:solidFill>
                <a:schemeClr val="tx1"/>
              </a:solidFill>
              <a:latin typeface="+mn-lt"/>
              <a:ea typeface="+mn-ea"/>
              <a:cs typeface="+mn-cs"/>
            </a:endParaRPr>
          </a:p>
          <a:p>
            <a:pPr marL="182563" lvl="1" defTabSz="914400"/>
            <a:r>
              <a:rPr lang="en-US" sz="1500" i="1">
                <a:solidFill>
                  <a:schemeClr val="tx1"/>
                </a:solidFill>
                <a:latin typeface="+mn-lt"/>
                <a:ea typeface="+mn-ea"/>
                <a:cs typeface="+mn-cs"/>
              </a:rPr>
              <a:t>UK Government commissioned (DfE)</a:t>
            </a:r>
          </a:p>
          <a:p>
            <a:pPr marL="182563" lvl="1" defTabSz="914400"/>
            <a:r>
              <a:rPr lang="en-US" sz="1500" i="1">
                <a:solidFill>
                  <a:schemeClr val="tx1"/>
                </a:solidFill>
                <a:latin typeface="+mn-lt"/>
                <a:ea typeface="+mn-ea"/>
                <a:cs typeface="+mn-cs"/>
              </a:rPr>
              <a:t>Working with agencies and government to implement the National Action Plan 2023/24</a:t>
            </a:r>
          </a:p>
          <a:p>
            <a:pPr marL="457200" lvl="1" indent="-228600" defTabSz="914400"/>
            <a:endParaRPr lang="en-US" sz="1500">
              <a:solidFill>
                <a:schemeClr val="tx1"/>
              </a:solidFill>
              <a:latin typeface="+mn-lt"/>
              <a:ea typeface="+mn-ea"/>
              <a:cs typeface="+mn-cs"/>
            </a:endParaRPr>
          </a:p>
          <a:p>
            <a:pPr marL="457200" lvl="1" indent="-228600" defTabSz="914400"/>
            <a:endParaRPr lang="en-US" sz="1500">
              <a:solidFill>
                <a:schemeClr val="tx1"/>
              </a:solidFill>
              <a:latin typeface="+mn-lt"/>
              <a:ea typeface="+mn-ea"/>
              <a:cs typeface="+mn-cs"/>
            </a:endParaRPr>
          </a:p>
          <a:p>
            <a:pPr marL="0" indent="0" algn="ctr" defTabSz="914400">
              <a:buNone/>
            </a:pPr>
            <a:r>
              <a:rPr lang="en-US" sz="1800" b="1">
                <a:solidFill>
                  <a:schemeClr val="tx1"/>
                </a:solidFill>
                <a:latin typeface="+mn-lt"/>
                <a:ea typeface="+mn-ea"/>
                <a:cs typeface="+mn-cs"/>
              </a:rPr>
              <a:t>Co-director: Staffordshire University Violence against Women and Girls Hub</a:t>
            </a:r>
          </a:p>
          <a:p>
            <a:pPr marL="0" indent="0" defTabSz="914400">
              <a:buNone/>
            </a:pPr>
            <a:endParaRPr lang="en-US" sz="1500">
              <a:solidFill>
                <a:schemeClr val="tx1"/>
              </a:solidFill>
              <a:latin typeface="+mn-lt"/>
              <a:ea typeface="+mn-ea"/>
              <a:cs typeface="+mn-cs"/>
            </a:endParaRPr>
          </a:p>
          <a:p>
            <a:pPr marL="228600" lvl="1" indent="-184150" defTabSz="914400"/>
            <a:r>
              <a:rPr lang="en-US" sz="1500" i="1">
                <a:solidFill>
                  <a:schemeClr val="tx1"/>
                </a:solidFill>
                <a:latin typeface="+mn-lt"/>
                <a:ea typeface="+mn-ea"/>
                <a:cs typeface="+mn-cs"/>
              </a:rPr>
              <a:t>Knowledge exchange, funded projects, research led, community driven</a:t>
            </a:r>
          </a:p>
          <a:p>
            <a:pPr indent="-228600" defTabSz="914400"/>
            <a:endParaRPr lang="en-US" sz="1500">
              <a:solidFill>
                <a:schemeClr val="tx1"/>
              </a:solidFill>
              <a:latin typeface="+mn-lt"/>
              <a:ea typeface="+mn-ea"/>
              <a:cs typeface="+mn-cs"/>
            </a:endParaRPr>
          </a:p>
        </p:txBody>
      </p:sp>
    </p:spTree>
    <p:extLst>
      <p:ext uri="{BB962C8B-B14F-4D97-AF65-F5344CB8AC3E}">
        <p14:creationId xmlns:p14="http://schemas.microsoft.com/office/powerpoint/2010/main" val="386129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6">
            <a:extLst>
              <a:ext uri="{FF2B5EF4-FFF2-40B4-BE49-F238E27FC236}">
                <a16:creationId xmlns:a16="http://schemas.microsoft.com/office/drawing/2014/main" id="{11ADC9FA-8ACC-03AA-DB33-C461F546E6A0}"/>
              </a:ext>
            </a:extLst>
          </p:cNvPr>
          <p:cNvPicPr>
            <a:picLocks noChangeAspect="1"/>
          </p:cNvPicPr>
          <p:nvPr/>
        </p:nvPicPr>
        <p:blipFill rotWithShape="1">
          <a:blip r:embed="rId2"/>
          <a:srcRect t="11346" r="2" b="2"/>
          <a:stretch/>
        </p:blipFill>
        <p:spPr>
          <a:xfrm>
            <a:off x="3779912" y="10"/>
            <a:ext cx="5364086" cy="5143490"/>
          </a:xfrm>
          <a:prstGeom prst="rect">
            <a:avLst/>
          </a:prstGeom>
        </p:spPr>
      </p:pic>
      <p:sp>
        <p:nvSpPr>
          <p:cNvPr id="58" name="Rectangle 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E50D1E-B330-251E-6634-CF05F3F2F5CF}"/>
              </a:ext>
            </a:extLst>
          </p:cNvPr>
          <p:cNvSpPr>
            <a:spLocks noGrp="1"/>
          </p:cNvSpPr>
          <p:nvPr>
            <p:ph type="title"/>
          </p:nvPr>
        </p:nvSpPr>
        <p:spPr>
          <a:xfrm>
            <a:off x="430373" y="143299"/>
            <a:ext cx="7958052" cy="556244"/>
          </a:xfrm>
        </p:spPr>
        <p:txBody>
          <a:bodyPr vert="horz" lIns="91440" tIns="45720" rIns="91440" bIns="45720" rtlCol="0" anchor="ctr">
            <a:normAutofit/>
          </a:bodyPr>
          <a:lstStyle/>
          <a:p>
            <a:pPr algn="ctr" defTabSz="914400"/>
            <a:r>
              <a:rPr lang="en-US" sz="3000">
                <a:solidFill>
                  <a:schemeClr val="tx1"/>
                </a:solidFill>
                <a:latin typeface="+mj-lt"/>
                <a:ea typeface="+mj-ea"/>
                <a:cs typeface="+mj-cs"/>
              </a:rPr>
              <a:t>International Roles</a:t>
            </a:r>
          </a:p>
        </p:txBody>
      </p:sp>
      <p:sp>
        <p:nvSpPr>
          <p:cNvPr id="3" name="Content Placeholder 2">
            <a:extLst>
              <a:ext uri="{FF2B5EF4-FFF2-40B4-BE49-F238E27FC236}">
                <a16:creationId xmlns:a16="http://schemas.microsoft.com/office/drawing/2014/main" id="{09DABA62-6452-B114-2FD4-D3FF5D91AB4F}"/>
              </a:ext>
            </a:extLst>
          </p:cNvPr>
          <p:cNvSpPr>
            <a:spLocks noGrp="1"/>
          </p:cNvSpPr>
          <p:nvPr>
            <p:ph idx="1"/>
          </p:nvPr>
        </p:nvSpPr>
        <p:spPr>
          <a:xfrm>
            <a:off x="107504" y="877833"/>
            <a:ext cx="6264696" cy="4087376"/>
          </a:xfrm>
        </p:spPr>
        <p:txBody>
          <a:bodyPr vert="horz" lIns="91440" tIns="45720" rIns="91440" bIns="45720" rtlCol="0">
            <a:noAutofit/>
          </a:bodyPr>
          <a:lstStyle/>
          <a:p>
            <a:pPr marL="0" indent="0" algn="ctr" defTabSz="914400">
              <a:buNone/>
            </a:pPr>
            <a:r>
              <a:rPr lang="en-US" sz="1800" b="1">
                <a:solidFill>
                  <a:schemeClr val="tx1"/>
                </a:solidFill>
                <a:latin typeface="+mn-lt"/>
                <a:ea typeface="+mn-ea"/>
                <a:cs typeface="+mn-cs"/>
              </a:rPr>
              <a:t>UN Consultancy Work</a:t>
            </a:r>
            <a:endParaRPr lang="en-US" sz="1800" i="1">
              <a:solidFill>
                <a:schemeClr val="tx1"/>
              </a:solidFill>
              <a:latin typeface="+mn-lt"/>
              <a:ea typeface="+mn-ea"/>
              <a:cs typeface="+mn-cs"/>
            </a:endParaRPr>
          </a:p>
          <a:p>
            <a:pPr marL="0" lvl="1" indent="0" algn="ctr" defTabSz="914400">
              <a:buNone/>
            </a:pPr>
            <a:r>
              <a:rPr lang="en-US" sz="1500" i="1">
                <a:solidFill>
                  <a:schemeClr val="tx1"/>
                </a:solidFill>
                <a:latin typeface="+mn-lt"/>
                <a:ea typeface="+mn-ea"/>
                <a:cs typeface="+mn-cs"/>
              </a:rPr>
              <a:t>Invited as </a:t>
            </a:r>
            <a:r>
              <a:rPr lang="en-US" sz="1500" i="1" err="1">
                <a:solidFill>
                  <a:schemeClr val="tx1"/>
                </a:solidFill>
                <a:latin typeface="+mn-lt"/>
                <a:ea typeface="+mn-ea"/>
                <a:cs typeface="+mn-cs"/>
              </a:rPr>
              <a:t>panellist</a:t>
            </a:r>
            <a:r>
              <a:rPr lang="en-US" sz="1500" i="1">
                <a:solidFill>
                  <a:schemeClr val="tx1"/>
                </a:solidFill>
                <a:latin typeface="+mn-lt"/>
                <a:ea typeface="+mn-ea"/>
                <a:cs typeface="+mn-cs"/>
              </a:rPr>
              <a:t>, guest speaker, give evidence and host events, written reports</a:t>
            </a:r>
          </a:p>
          <a:p>
            <a:pPr indent="-228600" defTabSz="914400"/>
            <a:endParaRPr lang="en-US" sz="1800">
              <a:solidFill>
                <a:schemeClr val="tx1"/>
              </a:solidFill>
              <a:latin typeface="+mn-lt"/>
              <a:ea typeface="+mn-ea"/>
              <a:cs typeface="+mn-cs"/>
            </a:endParaRPr>
          </a:p>
          <a:p>
            <a:pPr marL="0" indent="0" algn="ctr" defTabSz="914400">
              <a:buNone/>
            </a:pPr>
            <a:r>
              <a:rPr lang="en-US" sz="1800" b="1">
                <a:solidFill>
                  <a:schemeClr val="tx1"/>
                </a:solidFill>
                <a:latin typeface="+mn-lt"/>
                <a:ea typeface="+mn-ea"/>
                <a:cs typeface="+mn-cs"/>
              </a:rPr>
              <a:t>Co-Director: The International Network Against Accusations of Witchcraft and Associated Harmful Practices </a:t>
            </a:r>
            <a:r>
              <a:rPr lang="en-US" sz="1200" u="sng">
                <a:solidFill>
                  <a:schemeClr val="tx1"/>
                </a:solidFill>
                <a:latin typeface="+mn-lt"/>
                <a:ea typeface="+mn-ea"/>
                <a:cs typeface="+mn-cs"/>
                <a:hlinkClick r:id="rId3"/>
              </a:rPr>
              <a:t>https://www.theinternationalnetwork.org</a:t>
            </a:r>
            <a:r>
              <a:rPr lang="en-US" sz="1200">
                <a:solidFill>
                  <a:schemeClr val="tx1"/>
                </a:solidFill>
                <a:latin typeface="+mn-lt"/>
                <a:ea typeface="+mn-ea"/>
                <a:cs typeface="+mn-cs"/>
              </a:rPr>
              <a:t> </a:t>
            </a:r>
          </a:p>
          <a:p>
            <a:pPr marL="0" indent="0" algn="ctr" defTabSz="914400">
              <a:buNone/>
            </a:pPr>
            <a:endParaRPr lang="en-US" sz="1800">
              <a:solidFill>
                <a:schemeClr val="tx1"/>
              </a:solidFill>
              <a:latin typeface="+mn-lt"/>
              <a:ea typeface="+mn-ea"/>
              <a:cs typeface="+mn-cs"/>
            </a:endParaRPr>
          </a:p>
          <a:p>
            <a:pPr marL="0" indent="0" algn="ctr" defTabSz="914400">
              <a:buNone/>
            </a:pPr>
            <a:r>
              <a:rPr lang="en-US" sz="1500" i="1">
                <a:solidFill>
                  <a:schemeClr val="tx1"/>
                </a:solidFill>
                <a:latin typeface="+mn-lt"/>
                <a:ea typeface="+mn-ea"/>
                <a:cs typeface="+mn-cs"/>
              </a:rPr>
              <a:t>International working group formed December 2022</a:t>
            </a:r>
          </a:p>
          <a:p>
            <a:pPr indent="-228600" defTabSz="914400"/>
            <a:endParaRPr lang="en-US" sz="1800" i="1">
              <a:solidFill>
                <a:schemeClr val="tx1"/>
              </a:solidFill>
              <a:latin typeface="+mn-lt"/>
              <a:ea typeface="+mn-ea"/>
              <a:cs typeface="+mn-cs"/>
            </a:endParaRPr>
          </a:p>
          <a:p>
            <a:pPr marL="0" indent="0" algn="ctr" defTabSz="914400">
              <a:lnSpc>
                <a:spcPct val="50000"/>
              </a:lnSpc>
              <a:buNone/>
            </a:pPr>
            <a:r>
              <a:rPr lang="en-US" sz="1800" b="1">
                <a:solidFill>
                  <a:schemeClr val="tx1"/>
                </a:solidFill>
                <a:latin typeface="+mn-lt"/>
                <a:ea typeface="+mn-ea"/>
                <a:cs typeface="+mn-cs"/>
              </a:rPr>
              <a:t>International Alliance to End Witch Hunts </a:t>
            </a:r>
          </a:p>
          <a:p>
            <a:pPr marL="0" indent="0" algn="ctr" defTabSz="914400">
              <a:lnSpc>
                <a:spcPct val="50000"/>
              </a:lnSpc>
              <a:buNone/>
            </a:pPr>
            <a:r>
              <a:rPr lang="en-US" sz="1200" b="1" u="sng">
                <a:solidFill>
                  <a:schemeClr val="tx1"/>
                </a:solidFill>
                <a:latin typeface="+mn-lt"/>
                <a:ea typeface="+mn-ea"/>
                <a:cs typeface="+mn-cs"/>
                <a:hlinkClick r:id="rId4"/>
              </a:rPr>
              <a:t>https://www.iaewh.com</a:t>
            </a:r>
            <a:endParaRPr lang="en-US" sz="1200" b="1" u="sng">
              <a:solidFill>
                <a:schemeClr val="tx1"/>
              </a:solidFill>
              <a:latin typeface="+mn-lt"/>
              <a:ea typeface="+mn-ea"/>
              <a:cs typeface="+mn-cs"/>
            </a:endParaRPr>
          </a:p>
          <a:p>
            <a:pPr marL="0" indent="0" algn="ctr" defTabSz="914400">
              <a:lnSpc>
                <a:spcPct val="50000"/>
              </a:lnSpc>
              <a:buNone/>
            </a:pPr>
            <a:endParaRPr lang="en-US" sz="1200" u="sng">
              <a:solidFill>
                <a:schemeClr val="tx1"/>
              </a:solidFill>
              <a:latin typeface="+mn-lt"/>
              <a:ea typeface="+mn-ea"/>
              <a:cs typeface="+mn-cs"/>
            </a:endParaRPr>
          </a:p>
          <a:p>
            <a:pPr marL="0" indent="0" algn="ctr" defTabSz="914400">
              <a:buNone/>
            </a:pPr>
            <a:r>
              <a:rPr lang="en-US" sz="1500" i="1" u="none" strike="noStrike" err="1">
                <a:solidFill>
                  <a:schemeClr val="tx1"/>
                </a:solidFill>
                <a:effectLst/>
                <a:latin typeface="+mn-lt"/>
                <a:ea typeface="+mn-ea"/>
                <a:cs typeface="+mn-cs"/>
              </a:rPr>
              <a:t>GenDev</a:t>
            </a:r>
            <a:r>
              <a:rPr lang="en-US" sz="1500" i="1" u="none" strike="noStrike">
                <a:solidFill>
                  <a:schemeClr val="tx1"/>
                </a:solidFill>
                <a:effectLst/>
                <a:latin typeface="+mn-lt"/>
                <a:ea typeface="+mn-ea"/>
                <a:cs typeface="+mn-cs"/>
              </a:rPr>
              <a:t> Centre for Research and Innovation</a:t>
            </a:r>
            <a:r>
              <a:rPr lang="en-US" sz="1500" b="0" i="1" u="none" strike="noStrike">
                <a:solidFill>
                  <a:schemeClr val="tx1"/>
                </a:solidFill>
                <a:effectLst/>
                <a:latin typeface="+mn-lt"/>
                <a:ea typeface="+mn-ea"/>
                <a:cs typeface="+mn-cs"/>
              </a:rPr>
              <a:t>, India - </a:t>
            </a:r>
            <a:r>
              <a:rPr lang="en-US" sz="1500" i="1">
                <a:solidFill>
                  <a:schemeClr val="tx1"/>
                </a:solidFill>
                <a:latin typeface="+mn-lt"/>
                <a:ea typeface="+mn-ea"/>
                <a:cs typeface="+mn-cs"/>
              </a:rPr>
              <a:t>Led by Professor Govind Kelkar (Executive Director</a:t>
            </a:r>
            <a:r>
              <a:rPr lang="en-US" sz="1500">
                <a:solidFill>
                  <a:schemeClr val="tx1"/>
                </a:solidFill>
                <a:latin typeface="+mn-lt"/>
                <a:ea typeface="+mn-ea"/>
                <a:cs typeface="+mn-cs"/>
              </a:rPr>
              <a:t>)</a:t>
            </a:r>
          </a:p>
        </p:txBody>
      </p:sp>
    </p:spTree>
    <p:extLst>
      <p:ext uri="{BB962C8B-B14F-4D97-AF65-F5344CB8AC3E}">
        <p14:creationId xmlns:p14="http://schemas.microsoft.com/office/powerpoint/2010/main" val="76040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A colorful dots in a white background&#10;&#10;Description automatically generated">
            <a:extLst>
              <a:ext uri="{FF2B5EF4-FFF2-40B4-BE49-F238E27FC236}">
                <a16:creationId xmlns:a16="http://schemas.microsoft.com/office/drawing/2014/main" id="{DC33D896-E530-1698-1E72-90DE67FB3D53}"/>
              </a:ext>
            </a:extLst>
          </p:cNvPr>
          <p:cNvPicPr>
            <a:picLocks noChangeAspect="1"/>
          </p:cNvPicPr>
          <p:nvPr/>
        </p:nvPicPr>
        <p:blipFill rotWithShape="1">
          <a:blip r:embed="rId2"/>
          <a:srcRect t="3095" r="2" b="2343"/>
          <a:stretch/>
        </p:blipFill>
        <p:spPr>
          <a:xfrm>
            <a:off x="1891768" y="10"/>
            <a:ext cx="7252232" cy="5143490"/>
          </a:xfrm>
          <a:prstGeom prst="rect">
            <a:avLst/>
          </a:prstGeom>
        </p:spPr>
      </p:pic>
      <p:sp>
        <p:nvSpPr>
          <p:cNvPr id="16"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9AE4D13-9B85-6BFC-D79F-2C5C2EDCFFBE}"/>
              </a:ext>
            </a:extLst>
          </p:cNvPr>
          <p:cNvSpPr>
            <a:spLocks noGrp="1"/>
          </p:cNvSpPr>
          <p:nvPr>
            <p:ph type="body" idx="1"/>
          </p:nvPr>
        </p:nvSpPr>
        <p:spPr>
          <a:xfrm>
            <a:off x="683567" y="1203598"/>
            <a:ext cx="4968553" cy="1113989"/>
          </a:xfrm>
          <a:noFill/>
        </p:spPr>
        <p:txBody>
          <a:bodyPr vert="horz" lIns="91440" tIns="45720" rIns="91440" bIns="45720" rtlCol="0">
            <a:noAutofit/>
          </a:bodyPr>
          <a:lstStyle/>
          <a:p>
            <a:pPr algn="ctr" defTabSz="914400">
              <a:spcBef>
                <a:spcPts val="1000"/>
              </a:spcBef>
            </a:pPr>
            <a:r>
              <a:rPr lang="en-US" sz="3600">
                <a:solidFill>
                  <a:schemeClr val="tx1"/>
                </a:solidFill>
              </a:rPr>
              <a:t>What is postgraduate study?</a:t>
            </a:r>
          </a:p>
        </p:txBody>
      </p:sp>
    </p:spTree>
    <p:extLst>
      <p:ext uri="{BB962C8B-B14F-4D97-AF65-F5344CB8AC3E}">
        <p14:creationId xmlns:p14="http://schemas.microsoft.com/office/powerpoint/2010/main" val="65831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F28DFE-BDE4-F8F5-DACB-42A05DC79437}"/>
              </a:ext>
            </a:extLst>
          </p:cNvPr>
          <p:cNvSpPr>
            <a:spLocks noGrp="1"/>
          </p:cNvSpPr>
          <p:nvPr>
            <p:ph type="title"/>
          </p:nvPr>
        </p:nvSpPr>
        <p:spPr>
          <a:xfrm>
            <a:off x="628650" y="259474"/>
            <a:ext cx="7886700" cy="850270"/>
          </a:xfrm>
        </p:spPr>
        <p:txBody>
          <a:bodyPr vert="horz" lIns="91440" tIns="45720" rIns="91440" bIns="45720" rtlCol="0" anchor="ctr">
            <a:normAutofit/>
          </a:bodyPr>
          <a:lstStyle/>
          <a:p>
            <a:pPr algn="ctr" defTabSz="914400"/>
            <a:r>
              <a:rPr lang="en-US" sz="3900" kern="1200">
                <a:solidFill>
                  <a:schemeClr val="tx1"/>
                </a:solidFill>
                <a:latin typeface="+mj-lt"/>
                <a:ea typeface="+mj-ea"/>
                <a:cs typeface="+mj-cs"/>
              </a:rPr>
              <a:t>Postgraduate Study</a:t>
            </a:r>
          </a:p>
        </p:txBody>
      </p:sp>
      <p:graphicFrame>
        <p:nvGraphicFramePr>
          <p:cNvPr id="17" name="Content Placeholder 2">
            <a:extLst>
              <a:ext uri="{FF2B5EF4-FFF2-40B4-BE49-F238E27FC236}">
                <a16:creationId xmlns:a16="http://schemas.microsoft.com/office/drawing/2014/main" id="{ECB65F55-36C6-DAA6-89FD-08970575DCD9}"/>
              </a:ext>
            </a:extLst>
          </p:cNvPr>
          <p:cNvGraphicFramePr>
            <a:graphicFrameLocks noGrp="1"/>
          </p:cNvGraphicFramePr>
          <p:nvPr>
            <p:ph idx="1"/>
            <p:extLst>
              <p:ext uri="{D42A27DB-BD31-4B8C-83A1-F6EECF244321}">
                <p14:modId xmlns:p14="http://schemas.microsoft.com/office/powerpoint/2010/main" val="4164400206"/>
              </p:ext>
            </p:extLst>
          </p:nvPr>
        </p:nvGraphicFramePr>
        <p:xfrm>
          <a:off x="539552" y="1109744"/>
          <a:ext cx="8280920" cy="3694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0767682"/>
      </p:ext>
    </p:extLst>
  </p:cSld>
  <p:clrMapOvr>
    <a:masterClrMapping/>
  </p:clrMapOvr>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34</Slides>
  <Notes>9</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Qualifications</vt:lpstr>
      <vt:lpstr>Legal Career Timeline </vt:lpstr>
      <vt:lpstr>What do I do?</vt:lpstr>
      <vt:lpstr>National Roles UK</vt:lpstr>
      <vt:lpstr>International Roles</vt:lpstr>
      <vt:lpstr>PowerPoint Presentation</vt:lpstr>
      <vt:lpstr>Postgraduate Study</vt:lpstr>
      <vt:lpstr>Masters Level – Practical routes (UK)</vt:lpstr>
      <vt:lpstr>LLM by Research</vt:lpstr>
      <vt:lpstr>LLM (Taught)</vt:lpstr>
      <vt:lpstr>MPhil / PhD</vt:lpstr>
      <vt:lpstr>So why is it important?  Part 1  Institutional Importance</vt:lpstr>
      <vt:lpstr>UK Research Excellence Framework (REF)</vt:lpstr>
      <vt:lpstr>League Tables</vt:lpstr>
      <vt:lpstr>So why is it important?   PART 2  International Human Rights Law: My journey</vt:lpstr>
      <vt:lpstr>Rationale</vt:lpstr>
      <vt:lpstr>Internship – WHRIN (2013)</vt:lpstr>
      <vt:lpstr>Book Publication</vt:lpstr>
      <vt:lpstr>Witchcraft and Human Rights Workshop 21st and 22nd September 2017 </vt:lpstr>
      <vt:lpstr>Witchcraft against children: Beliefs and Practices 7th March 2018 </vt:lpstr>
      <vt:lpstr>Research does not always have to be written …..  From Horror to Hope Launch - 19th September 2018</vt:lpstr>
      <vt:lpstr>PowerPoint Presentation</vt:lpstr>
      <vt:lpstr>Witchcraft Beliefs and Human Rights: Past, Present and Future Perspectives Conference  10th and 11th Jan 2019 </vt:lpstr>
      <vt:lpstr>PowerPoint Presentation</vt:lpstr>
      <vt:lpstr>Pan-African Parliament Johannesburg - 19th and 20th April 2021</vt:lpstr>
      <vt:lpstr>Resolution 47/8 Elimination of harmful practices related to accusations of witchcraft and ritual attacks  12th July 2021</vt:lpstr>
      <vt:lpstr>Resolution 47/8. Elimination of harmful practices related to accusations of witchcraft and ritual attacks: Para 8 </vt:lpstr>
      <vt:lpstr>Expert Consultation Geneva  18th and 19th July 2022</vt:lpstr>
      <vt:lpstr>OHCHR Call for written submissions Aug /Sept 2022</vt:lpstr>
      <vt:lpstr>Study on the situation of the violations and abuses of human rights rooted in harmful practices related to accusations of witchcraft and ritual attacks, as well as stigmatization  A/HRC/52/47 1st February 2023 </vt:lpstr>
      <vt:lpstr>So what is next?!</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Spence</dc:creator>
  <cp:revision>6</cp:revision>
  <cp:lastPrinted>2015-03-02T13:45:41Z</cp:lastPrinted>
  <dcterms:created xsi:type="dcterms:W3CDTF">2023-08-24T15:05:31Z</dcterms:created>
  <dcterms:modified xsi:type="dcterms:W3CDTF">2023-08-31T06:15:08Z</dcterms:modified>
</cp:coreProperties>
</file>