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0" r:id="rId1"/>
  </p:sldMasterIdLst>
  <p:sldIdLst>
    <p:sldId id="256" r:id="rId2"/>
    <p:sldId id="273" r:id="rId3"/>
    <p:sldId id="257" r:id="rId4"/>
    <p:sldId id="259" r:id="rId5"/>
    <p:sldId id="260" r:id="rId6"/>
    <p:sldId id="261" r:id="rId7"/>
    <p:sldId id="264" r:id="rId8"/>
    <p:sldId id="265" r:id="rId9"/>
    <p:sldId id="266" r:id="rId10"/>
    <p:sldId id="267" r:id="rId11"/>
    <p:sldId id="268" r:id="rId12"/>
    <p:sldId id="269" r:id="rId13"/>
    <p:sldId id="270"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3C0C0-1094-C72A-22B8-A58E9316CA91}" v="397" dt="2023-12-08T15:18:23.987"/>
    <p1510:client id="{978489C3-CD5E-2747-AD65-6CFAA9BB5CAD}" v="11" dt="2023-12-07T20:11:37.074"/>
    <p1510:client id="{BA15EA5A-7141-6B62-4368-4E2500A8B8CC}" v="1981" dt="2023-12-08T20:30:38.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Spence" userId="S::ss102@staff.staffs.ac.uk::3c5db4c9-a4f2-454a-8824-ce1e3e8cbd19" providerId="AD" clId="Web-{6703C0C0-1094-C72A-22B8-A58E9316CA91}"/>
    <pc:docChg chg="addSld delSld modSld">
      <pc:chgData name="Samantha Spence" userId="S::ss102@staff.staffs.ac.uk::3c5db4c9-a4f2-454a-8824-ce1e3e8cbd19" providerId="AD" clId="Web-{6703C0C0-1094-C72A-22B8-A58E9316CA91}" dt="2023-12-08T15:18:23.987" v="399"/>
      <pc:docMkLst>
        <pc:docMk/>
      </pc:docMkLst>
      <pc:sldChg chg="modSp">
        <pc:chgData name="Samantha Spence" userId="S::ss102@staff.staffs.ac.uk::3c5db4c9-a4f2-454a-8824-ce1e3e8cbd19" providerId="AD" clId="Web-{6703C0C0-1094-C72A-22B8-A58E9316CA91}" dt="2023-12-08T14:42:41.707" v="0" actId="20577"/>
        <pc:sldMkLst>
          <pc:docMk/>
          <pc:sldMk cId="3270294589" sldId="257"/>
        </pc:sldMkLst>
        <pc:spChg chg="mod">
          <ac:chgData name="Samantha Spence" userId="S::ss102@staff.staffs.ac.uk::3c5db4c9-a4f2-454a-8824-ce1e3e8cbd19" providerId="AD" clId="Web-{6703C0C0-1094-C72A-22B8-A58E9316CA91}" dt="2023-12-08T14:42:41.707" v="0" actId="20577"/>
          <ac:spMkLst>
            <pc:docMk/>
            <pc:sldMk cId="3270294589" sldId="257"/>
            <ac:spMk id="3" creationId="{A66E5964-4BAC-B8B9-2355-D7CA30639BF9}"/>
          </ac:spMkLst>
        </pc:spChg>
      </pc:sldChg>
      <pc:sldChg chg="del">
        <pc:chgData name="Samantha Spence" userId="S::ss102@staff.staffs.ac.uk::3c5db4c9-a4f2-454a-8824-ce1e3e8cbd19" providerId="AD" clId="Web-{6703C0C0-1094-C72A-22B8-A58E9316CA91}" dt="2023-12-08T15:10:24.880" v="353"/>
        <pc:sldMkLst>
          <pc:docMk/>
          <pc:sldMk cId="1823977208" sldId="258"/>
        </pc:sldMkLst>
      </pc:sldChg>
      <pc:sldChg chg="del">
        <pc:chgData name="Samantha Spence" userId="S::ss102@staff.staffs.ac.uk::3c5db4c9-a4f2-454a-8824-ce1e3e8cbd19" providerId="AD" clId="Web-{6703C0C0-1094-C72A-22B8-A58E9316CA91}" dt="2023-12-08T14:44:21.538" v="1"/>
        <pc:sldMkLst>
          <pc:docMk/>
          <pc:sldMk cId="1933195449" sldId="263"/>
        </pc:sldMkLst>
      </pc:sldChg>
      <pc:sldChg chg="modSp">
        <pc:chgData name="Samantha Spence" userId="S::ss102@staff.staffs.ac.uk::3c5db4c9-a4f2-454a-8824-ce1e3e8cbd19" providerId="AD" clId="Web-{6703C0C0-1094-C72A-22B8-A58E9316CA91}" dt="2023-12-08T14:46:23.948" v="45" actId="20577"/>
        <pc:sldMkLst>
          <pc:docMk/>
          <pc:sldMk cId="2049069793" sldId="264"/>
        </pc:sldMkLst>
        <pc:spChg chg="mod">
          <ac:chgData name="Samantha Spence" userId="S::ss102@staff.staffs.ac.uk::3c5db4c9-a4f2-454a-8824-ce1e3e8cbd19" providerId="AD" clId="Web-{6703C0C0-1094-C72A-22B8-A58E9316CA91}" dt="2023-12-08T14:46:23.948" v="45" actId="20577"/>
          <ac:spMkLst>
            <pc:docMk/>
            <pc:sldMk cId="2049069793" sldId="264"/>
            <ac:spMk id="3" creationId="{03EF23B1-2D8C-7DB2-CD7B-D045B5B64124}"/>
          </ac:spMkLst>
        </pc:spChg>
      </pc:sldChg>
      <pc:sldChg chg="addSp modSp mod setBg">
        <pc:chgData name="Samantha Spence" userId="S::ss102@staff.staffs.ac.uk::3c5db4c9-a4f2-454a-8824-ce1e3e8cbd19" providerId="AD" clId="Web-{6703C0C0-1094-C72A-22B8-A58E9316CA91}" dt="2023-12-08T14:51:58.614" v="135" actId="20577"/>
        <pc:sldMkLst>
          <pc:docMk/>
          <pc:sldMk cId="4046229407" sldId="265"/>
        </pc:sldMkLst>
        <pc:spChg chg="mod">
          <ac:chgData name="Samantha Spence" userId="S::ss102@staff.staffs.ac.uk::3c5db4c9-a4f2-454a-8824-ce1e3e8cbd19" providerId="AD" clId="Web-{6703C0C0-1094-C72A-22B8-A58E9316CA91}" dt="2023-12-08T14:50:34.892" v="119"/>
          <ac:spMkLst>
            <pc:docMk/>
            <pc:sldMk cId="4046229407" sldId="265"/>
            <ac:spMk id="2" creationId="{05C7FD73-EF3F-8DC6-102A-E5A22C122C4E}"/>
          </ac:spMkLst>
        </pc:spChg>
        <pc:spChg chg="mod">
          <ac:chgData name="Samantha Spence" userId="S::ss102@staff.staffs.ac.uk::3c5db4c9-a4f2-454a-8824-ce1e3e8cbd19" providerId="AD" clId="Web-{6703C0C0-1094-C72A-22B8-A58E9316CA91}" dt="2023-12-08T14:51:58.614" v="135" actId="20577"/>
          <ac:spMkLst>
            <pc:docMk/>
            <pc:sldMk cId="4046229407" sldId="265"/>
            <ac:spMk id="3" creationId="{E907DDC4-DA08-E1DD-1496-29BE8823B048}"/>
          </ac:spMkLst>
        </pc:spChg>
        <pc:spChg chg="add">
          <ac:chgData name="Samantha Spence" userId="S::ss102@staff.staffs.ac.uk::3c5db4c9-a4f2-454a-8824-ce1e3e8cbd19" providerId="AD" clId="Web-{6703C0C0-1094-C72A-22B8-A58E9316CA91}" dt="2023-12-08T14:50:34.892" v="119"/>
          <ac:spMkLst>
            <pc:docMk/>
            <pc:sldMk cId="4046229407" sldId="265"/>
            <ac:spMk id="8" creationId="{EFF9146B-4CCD-4CDB-AB9C-458005307E6F}"/>
          </ac:spMkLst>
        </pc:spChg>
        <pc:spChg chg="add">
          <ac:chgData name="Samantha Spence" userId="S::ss102@staff.staffs.ac.uk::3c5db4c9-a4f2-454a-8824-ce1e3e8cbd19" providerId="AD" clId="Web-{6703C0C0-1094-C72A-22B8-A58E9316CA91}" dt="2023-12-08T14:50:34.892" v="119"/>
          <ac:spMkLst>
            <pc:docMk/>
            <pc:sldMk cId="4046229407" sldId="265"/>
            <ac:spMk id="10" creationId="{5E1FEFA6-7D4F-4746-AE64-D4D52FE76DC2}"/>
          </ac:spMkLst>
        </pc:spChg>
        <pc:spChg chg="add">
          <ac:chgData name="Samantha Spence" userId="S::ss102@staff.staffs.ac.uk::3c5db4c9-a4f2-454a-8824-ce1e3e8cbd19" providerId="AD" clId="Web-{6703C0C0-1094-C72A-22B8-A58E9316CA91}" dt="2023-12-08T14:50:34.892" v="119"/>
          <ac:spMkLst>
            <pc:docMk/>
            <pc:sldMk cId="4046229407" sldId="265"/>
            <ac:spMk id="12" creationId="{BF8DA3CF-9D4B-403A-9AD4-BB177DAB6CC1}"/>
          </ac:spMkLst>
        </pc:spChg>
      </pc:sldChg>
      <pc:sldChg chg="modSp new">
        <pc:chgData name="Samantha Spence" userId="S::ss102@staff.staffs.ac.uk::3c5db4c9-a4f2-454a-8824-ce1e3e8cbd19" providerId="AD" clId="Web-{6703C0C0-1094-C72A-22B8-A58E9316CA91}" dt="2023-12-08T14:55:41.792" v="244" actId="20577"/>
        <pc:sldMkLst>
          <pc:docMk/>
          <pc:sldMk cId="668799416" sldId="266"/>
        </pc:sldMkLst>
        <pc:spChg chg="mod">
          <ac:chgData name="Samantha Spence" userId="S::ss102@staff.staffs.ac.uk::3c5db4c9-a4f2-454a-8824-ce1e3e8cbd19" providerId="AD" clId="Web-{6703C0C0-1094-C72A-22B8-A58E9316CA91}" dt="2023-12-08T14:55:01.978" v="239" actId="1076"/>
          <ac:spMkLst>
            <pc:docMk/>
            <pc:sldMk cId="668799416" sldId="266"/>
            <ac:spMk id="2" creationId="{6FF9A34B-3887-DD56-AB99-142B74822599}"/>
          </ac:spMkLst>
        </pc:spChg>
        <pc:spChg chg="mod">
          <ac:chgData name="Samantha Spence" userId="S::ss102@staff.staffs.ac.uk::3c5db4c9-a4f2-454a-8824-ce1e3e8cbd19" providerId="AD" clId="Web-{6703C0C0-1094-C72A-22B8-A58E9316CA91}" dt="2023-12-08T14:55:41.792" v="244" actId="20577"/>
          <ac:spMkLst>
            <pc:docMk/>
            <pc:sldMk cId="668799416" sldId="266"/>
            <ac:spMk id="3" creationId="{01302061-786F-3F7E-3C0A-75F4C21BB6F4}"/>
          </ac:spMkLst>
        </pc:spChg>
      </pc:sldChg>
      <pc:sldChg chg="modSp new">
        <pc:chgData name="Samantha Spence" userId="S::ss102@staff.staffs.ac.uk::3c5db4c9-a4f2-454a-8824-ce1e3e8cbd19" providerId="AD" clId="Web-{6703C0C0-1094-C72A-22B8-A58E9316CA91}" dt="2023-12-08T14:57:26.342" v="268" actId="20577"/>
        <pc:sldMkLst>
          <pc:docMk/>
          <pc:sldMk cId="478360525" sldId="267"/>
        </pc:sldMkLst>
        <pc:spChg chg="mod">
          <ac:chgData name="Samantha Spence" userId="S::ss102@staff.staffs.ac.uk::3c5db4c9-a4f2-454a-8824-ce1e3e8cbd19" providerId="AD" clId="Web-{6703C0C0-1094-C72A-22B8-A58E9316CA91}" dt="2023-12-08T14:56:07.605" v="247" actId="20577"/>
          <ac:spMkLst>
            <pc:docMk/>
            <pc:sldMk cId="478360525" sldId="267"/>
            <ac:spMk id="2" creationId="{0DB41FE0-08B9-2E59-058B-435F46D6F4B4}"/>
          </ac:spMkLst>
        </pc:spChg>
        <pc:spChg chg="mod">
          <ac:chgData name="Samantha Spence" userId="S::ss102@staff.staffs.ac.uk::3c5db4c9-a4f2-454a-8824-ce1e3e8cbd19" providerId="AD" clId="Web-{6703C0C0-1094-C72A-22B8-A58E9316CA91}" dt="2023-12-08T14:57:26.342" v="268" actId="20577"/>
          <ac:spMkLst>
            <pc:docMk/>
            <pc:sldMk cId="478360525" sldId="267"/>
            <ac:spMk id="3" creationId="{4911C664-EA84-402E-7426-CF6EBE007BE0}"/>
          </ac:spMkLst>
        </pc:spChg>
      </pc:sldChg>
      <pc:sldChg chg="modSp new">
        <pc:chgData name="Samantha Spence" userId="S::ss102@staff.staffs.ac.uk::3c5db4c9-a4f2-454a-8824-ce1e3e8cbd19" providerId="AD" clId="Web-{6703C0C0-1094-C72A-22B8-A58E9316CA91}" dt="2023-12-08T14:59:12.392" v="290" actId="20577"/>
        <pc:sldMkLst>
          <pc:docMk/>
          <pc:sldMk cId="3362553201" sldId="268"/>
        </pc:sldMkLst>
        <pc:spChg chg="mod">
          <ac:chgData name="Samantha Spence" userId="S::ss102@staff.staffs.ac.uk::3c5db4c9-a4f2-454a-8824-ce1e3e8cbd19" providerId="AD" clId="Web-{6703C0C0-1094-C72A-22B8-A58E9316CA91}" dt="2023-12-08T14:57:46.499" v="271" actId="20577"/>
          <ac:spMkLst>
            <pc:docMk/>
            <pc:sldMk cId="3362553201" sldId="268"/>
            <ac:spMk id="2" creationId="{E708A505-328E-F47A-F835-1B79F39CCCB8}"/>
          </ac:spMkLst>
        </pc:spChg>
        <pc:spChg chg="mod">
          <ac:chgData name="Samantha Spence" userId="S::ss102@staff.staffs.ac.uk::3c5db4c9-a4f2-454a-8824-ce1e3e8cbd19" providerId="AD" clId="Web-{6703C0C0-1094-C72A-22B8-A58E9316CA91}" dt="2023-12-08T14:59:12.392" v="290" actId="20577"/>
          <ac:spMkLst>
            <pc:docMk/>
            <pc:sldMk cId="3362553201" sldId="268"/>
            <ac:spMk id="3" creationId="{436706D9-AF83-CEED-9E24-D527086B9114}"/>
          </ac:spMkLst>
        </pc:spChg>
      </pc:sldChg>
      <pc:sldChg chg="modSp new">
        <pc:chgData name="Samantha Spence" userId="S::ss102@staff.staffs.ac.uk::3c5db4c9-a4f2-454a-8824-ce1e3e8cbd19" providerId="AD" clId="Web-{6703C0C0-1094-C72A-22B8-A58E9316CA91}" dt="2023-12-08T15:02:23.632" v="303" actId="20577"/>
        <pc:sldMkLst>
          <pc:docMk/>
          <pc:sldMk cId="3172344156" sldId="269"/>
        </pc:sldMkLst>
        <pc:spChg chg="mod">
          <ac:chgData name="Samantha Spence" userId="S::ss102@staff.staffs.ac.uk::3c5db4c9-a4f2-454a-8824-ce1e3e8cbd19" providerId="AD" clId="Web-{6703C0C0-1094-C72A-22B8-A58E9316CA91}" dt="2023-12-08T14:59:30.814" v="293" actId="20577"/>
          <ac:spMkLst>
            <pc:docMk/>
            <pc:sldMk cId="3172344156" sldId="269"/>
            <ac:spMk id="2" creationId="{F1815140-D984-6C48-79C9-18FEF1BFD5DC}"/>
          </ac:spMkLst>
        </pc:spChg>
        <pc:spChg chg="mod">
          <ac:chgData name="Samantha Spence" userId="S::ss102@staff.staffs.ac.uk::3c5db4c9-a4f2-454a-8824-ce1e3e8cbd19" providerId="AD" clId="Web-{6703C0C0-1094-C72A-22B8-A58E9316CA91}" dt="2023-12-08T15:02:23.632" v="303" actId="20577"/>
          <ac:spMkLst>
            <pc:docMk/>
            <pc:sldMk cId="3172344156" sldId="269"/>
            <ac:spMk id="3" creationId="{E4F60476-DA66-08EB-DD02-35A7E9C02760}"/>
          </ac:spMkLst>
        </pc:spChg>
      </pc:sldChg>
      <pc:sldChg chg="modSp new">
        <pc:chgData name="Samantha Spence" userId="S::ss102@staff.staffs.ac.uk::3c5db4c9-a4f2-454a-8824-ce1e3e8cbd19" providerId="AD" clId="Web-{6703C0C0-1094-C72A-22B8-A58E9316CA91}" dt="2023-12-08T15:05:14.480" v="316" actId="20577"/>
        <pc:sldMkLst>
          <pc:docMk/>
          <pc:sldMk cId="696769889" sldId="270"/>
        </pc:sldMkLst>
        <pc:spChg chg="mod">
          <ac:chgData name="Samantha Spence" userId="S::ss102@staff.staffs.ac.uk::3c5db4c9-a4f2-454a-8824-ce1e3e8cbd19" providerId="AD" clId="Web-{6703C0C0-1094-C72A-22B8-A58E9316CA91}" dt="2023-12-08T15:02:45.148" v="306" actId="20577"/>
          <ac:spMkLst>
            <pc:docMk/>
            <pc:sldMk cId="696769889" sldId="270"/>
            <ac:spMk id="2" creationId="{0BFB6841-2F74-F10E-F9A6-AFF7F5CE399E}"/>
          </ac:spMkLst>
        </pc:spChg>
        <pc:spChg chg="mod">
          <ac:chgData name="Samantha Spence" userId="S::ss102@staff.staffs.ac.uk::3c5db4c9-a4f2-454a-8824-ce1e3e8cbd19" providerId="AD" clId="Web-{6703C0C0-1094-C72A-22B8-A58E9316CA91}" dt="2023-12-08T15:05:14.480" v="316" actId="20577"/>
          <ac:spMkLst>
            <pc:docMk/>
            <pc:sldMk cId="696769889" sldId="270"/>
            <ac:spMk id="3" creationId="{4DF0A5A5-1881-1219-A9EF-048F26E9C3B5}"/>
          </ac:spMkLst>
        </pc:spChg>
      </pc:sldChg>
      <pc:sldChg chg="addSp delSp modSp new add del mod setBg">
        <pc:chgData name="Samantha Spence" userId="S::ss102@staff.staffs.ac.uk::3c5db4c9-a4f2-454a-8824-ce1e3e8cbd19" providerId="AD" clId="Web-{6703C0C0-1094-C72A-22B8-A58E9316CA91}" dt="2023-12-08T15:18:23.987" v="399"/>
        <pc:sldMkLst>
          <pc:docMk/>
          <pc:sldMk cId="2526129629" sldId="271"/>
        </pc:sldMkLst>
        <pc:spChg chg="del mod">
          <ac:chgData name="Samantha Spence" userId="S::ss102@staff.staffs.ac.uk::3c5db4c9-a4f2-454a-8824-ce1e3e8cbd19" providerId="AD" clId="Web-{6703C0C0-1094-C72A-22B8-A58E9316CA91}" dt="2023-12-08T15:10:34.505" v="354"/>
          <ac:spMkLst>
            <pc:docMk/>
            <pc:sldMk cId="2526129629" sldId="271"/>
            <ac:spMk id="2" creationId="{43A0CF1C-A7CA-69AC-E3F6-25ED64032537}"/>
          </ac:spMkLst>
        </pc:spChg>
        <pc:spChg chg="mod">
          <ac:chgData name="Samantha Spence" userId="S::ss102@staff.staffs.ac.uk::3c5db4c9-a4f2-454a-8824-ce1e3e8cbd19" providerId="AD" clId="Web-{6703C0C0-1094-C72A-22B8-A58E9316CA91}" dt="2023-12-08T15:12:24.774" v="370" actId="20577"/>
          <ac:spMkLst>
            <pc:docMk/>
            <pc:sldMk cId="2526129629" sldId="271"/>
            <ac:spMk id="3" creationId="{2D69B4C4-864C-A5FF-6B6E-27C12686915D}"/>
          </ac:spMkLst>
        </pc:spChg>
        <pc:spChg chg="add">
          <ac:chgData name="Samantha Spence" userId="S::ss102@staff.staffs.ac.uk::3c5db4c9-a4f2-454a-8824-ce1e3e8cbd19" providerId="AD" clId="Web-{6703C0C0-1094-C72A-22B8-A58E9316CA91}" dt="2023-12-08T15:07:16.671" v="330"/>
          <ac:spMkLst>
            <pc:docMk/>
            <pc:sldMk cId="2526129629" sldId="271"/>
            <ac:spMk id="10" creationId="{8246CC04-2A14-4599-8B94-8305E093BFB9}"/>
          </ac:spMkLst>
        </pc:spChg>
        <pc:spChg chg="add del">
          <ac:chgData name="Samantha Spence" userId="S::ss102@staff.staffs.ac.uk::3c5db4c9-a4f2-454a-8824-ce1e3e8cbd19" providerId="AD" clId="Web-{6703C0C0-1094-C72A-22B8-A58E9316CA91}" dt="2023-12-08T15:17:48.533" v="394"/>
          <ac:spMkLst>
            <pc:docMk/>
            <pc:sldMk cId="2526129629" sldId="271"/>
            <ac:spMk id="12" creationId="{8A7C3535-4FB5-4E5B-BDFE-FA61877AF1A9}"/>
          </ac:spMkLst>
        </pc:spChg>
        <pc:spChg chg="add del mod">
          <ac:chgData name="Samantha Spence" userId="S::ss102@staff.staffs.ac.uk::3c5db4c9-a4f2-454a-8824-ce1e3e8cbd19" providerId="AD" clId="Web-{6703C0C0-1094-C72A-22B8-A58E9316CA91}" dt="2023-12-08T15:18:23.987" v="399"/>
          <ac:spMkLst>
            <pc:docMk/>
            <pc:sldMk cId="2526129629" sldId="271"/>
            <ac:spMk id="18" creationId="{75A821B5-B183-01FA-260F-96BD72020122}"/>
          </ac:spMkLst>
        </pc:spChg>
        <pc:spChg chg="add del mod">
          <ac:chgData name="Samantha Spence" userId="S::ss102@staff.staffs.ac.uk::3c5db4c9-a4f2-454a-8824-ce1e3e8cbd19" providerId="AD" clId="Web-{6703C0C0-1094-C72A-22B8-A58E9316CA91}" dt="2023-12-08T15:18:12.768" v="398"/>
          <ac:spMkLst>
            <pc:docMk/>
            <pc:sldMk cId="2526129629" sldId="271"/>
            <ac:spMk id="19" creationId="{2D1A203C-7149-68C2-E4B8-0C0AD596155C}"/>
          </ac:spMkLst>
        </pc:spChg>
        <pc:spChg chg="add del mod">
          <ac:chgData name="Samantha Spence" userId="S::ss102@staff.staffs.ac.uk::3c5db4c9-a4f2-454a-8824-ce1e3e8cbd19" providerId="AD" clId="Web-{6703C0C0-1094-C72A-22B8-A58E9316CA91}" dt="2023-12-08T15:18:04.455" v="397"/>
          <ac:spMkLst>
            <pc:docMk/>
            <pc:sldMk cId="2526129629" sldId="271"/>
            <ac:spMk id="20" creationId="{17ECC37E-9904-9E3C-A8FB-AFA3E67A60FF}"/>
          </ac:spMkLst>
        </pc:spChg>
        <pc:picChg chg="add mod">
          <ac:chgData name="Samantha Spence" userId="S::ss102@staff.staffs.ac.uk::3c5db4c9-a4f2-454a-8824-ce1e3e8cbd19" providerId="AD" clId="Web-{6703C0C0-1094-C72A-22B8-A58E9316CA91}" dt="2023-12-08T15:10:10.942" v="351" actId="1076"/>
          <ac:picMkLst>
            <pc:docMk/>
            <pc:sldMk cId="2526129629" sldId="271"/>
            <ac:picMk id="5" creationId="{71FBA0A9-148A-7D4C-2ED4-112D8AE90028}"/>
          </ac:picMkLst>
        </pc:picChg>
        <pc:picChg chg="add del">
          <ac:chgData name="Samantha Spence" userId="S::ss102@staff.staffs.ac.uk::3c5db4c9-a4f2-454a-8824-ce1e3e8cbd19" providerId="AD" clId="Web-{6703C0C0-1094-C72A-22B8-A58E9316CA91}" dt="2023-12-08T15:07:06.483" v="329"/>
          <ac:picMkLst>
            <pc:docMk/>
            <pc:sldMk cId="2526129629" sldId="271"/>
            <ac:picMk id="7" creationId="{2DB3B0A0-C0EF-62BF-EE23-1B24F116FC63}"/>
          </ac:picMkLst>
        </pc:picChg>
        <pc:picChg chg="add mod">
          <ac:chgData name="Samantha Spence" userId="S::ss102@staff.staffs.ac.uk::3c5db4c9-a4f2-454a-8824-ce1e3e8cbd19" providerId="AD" clId="Web-{6703C0C0-1094-C72A-22B8-A58E9316CA91}" dt="2023-12-08T15:10:06.660" v="350" actId="14100"/>
          <ac:picMkLst>
            <pc:docMk/>
            <pc:sldMk cId="2526129629" sldId="271"/>
            <ac:picMk id="9" creationId="{49D9E7A0-EF07-8541-0170-E8A55E53EC36}"/>
          </ac:picMkLst>
        </pc:picChg>
        <pc:picChg chg="add del mod">
          <ac:chgData name="Samantha Spence" userId="S::ss102@staff.staffs.ac.uk::3c5db4c9-a4f2-454a-8824-ce1e3e8cbd19" providerId="AD" clId="Web-{6703C0C0-1094-C72A-22B8-A58E9316CA91}" dt="2023-12-08T15:17:41.095" v="391"/>
          <ac:picMkLst>
            <pc:docMk/>
            <pc:sldMk cId="2526129629" sldId="271"/>
            <ac:picMk id="13" creationId="{9CD680A6-C3F6-7251-143F-C1A264DD30E0}"/>
          </ac:picMkLst>
        </pc:picChg>
        <pc:picChg chg="add mod">
          <ac:chgData name="Samantha Spence" userId="S::ss102@staff.staffs.ac.uk::3c5db4c9-a4f2-454a-8824-ce1e3e8cbd19" providerId="AD" clId="Web-{6703C0C0-1094-C72A-22B8-A58E9316CA91}" dt="2023-12-08T15:09:57.051" v="347" actId="14100"/>
          <ac:picMkLst>
            <pc:docMk/>
            <pc:sldMk cId="2526129629" sldId="271"/>
            <ac:picMk id="15" creationId="{537D2C5E-03FC-F3D7-7E9C-834319315793}"/>
          </ac:picMkLst>
        </pc:picChg>
        <pc:picChg chg="add mod">
          <ac:chgData name="Samantha Spence" userId="S::ss102@staff.staffs.ac.uk::3c5db4c9-a4f2-454a-8824-ce1e3e8cbd19" providerId="AD" clId="Web-{6703C0C0-1094-C72A-22B8-A58E9316CA91}" dt="2023-12-08T15:12:34.915" v="372" actId="14100"/>
          <ac:picMkLst>
            <pc:docMk/>
            <pc:sldMk cId="2526129629" sldId="271"/>
            <ac:picMk id="17" creationId="{C1325209-9E1C-1B1E-3CAB-EE06E6EBEED7}"/>
          </ac:picMkLst>
        </pc:picChg>
      </pc:sldChg>
    </pc:docChg>
  </pc:docChgLst>
  <pc:docChgLst>
    <pc:chgData name="Samantha Spence" userId="3c5db4c9-a4f2-454a-8824-ce1e3e8cbd19" providerId="ADAL" clId="{978489C3-CD5E-2747-AD65-6CFAA9BB5CAD}"/>
    <pc:docChg chg="undo custSel addSld delSld modSld sldOrd">
      <pc:chgData name="Samantha Spence" userId="3c5db4c9-a4f2-454a-8824-ce1e3e8cbd19" providerId="ADAL" clId="{978489C3-CD5E-2747-AD65-6CFAA9BB5CAD}" dt="2023-12-07T20:38:31.370" v="1038" actId="122"/>
      <pc:docMkLst>
        <pc:docMk/>
      </pc:docMkLst>
      <pc:sldChg chg="addSp delSp modSp mod addAnim delAnim">
        <pc:chgData name="Samantha Spence" userId="3c5db4c9-a4f2-454a-8824-ce1e3e8cbd19" providerId="ADAL" clId="{978489C3-CD5E-2747-AD65-6CFAA9BB5CAD}" dt="2023-12-07T19:02:05.204" v="96" actId="403"/>
        <pc:sldMkLst>
          <pc:docMk/>
          <pc:sldMk cId="1221548390" sldId="256"/>
        </pc:sldMkLst>
        <pc:spChg chg="mod">
          <ac:chgData name="Samantha Spence" userId="3c5db4c9-a4f2-454a-8824-ce1e3e8cbd19" providerId="ADAL" clId="{978489C3-CD5E-2747-AD65-6CFAA9BB5CAD}" dt="2023-12-07T19:02:05.204" v="96" actId="403"/>
          <ac:spMkLst>
            <pc:docMk/>
            <pc:sldMk cId="1221548390" sldId="256"/>
            <ac:spMk id="2" creationId="{F3E9CDFE-8594-641A-DBFE-9D25D19E5900}"/>
          </ac:spMkLst>
        </pc:spChg>
        <pc:spChg chg="mod">
          <ac:chgData name="Samantha Spence" userId="3c5db4c9-a4f2-454a-8824-ce1e3e8cbd19" providerId="ADAL" clId="{978489C3-CD5E-2747-AD65-6CFAA9BB5CAD}" dt="2023-12-07T19:02:01.033" v="95" actId="403"/>
          <ac:spMkLst>
            <pc:docMk/>
            <pc:sldMk cId="1221548390" sldId="256"/>
            <ac:spMk id="3" creationId="{6FAC9DCA-CCFD-1ABF-B928-17E5A2661AC6}"/>
          </ac:spMkLst>
        </pc:spChg>
        <pc:spChg chg="del">
          <ac:chgData name="Samantha Spence" userId="3c5db4c9-a4f2-454a-8824-ce1e3e8cbd19" providerId="ADAL" clId="{978489C3-CD5E-2747-AD65-6CFAA9BB5CAD}" dt="2023-12-07T18:59:09.566" v="58" actId="26606"/>
          <ac:spMkLst>
            <pc:docMk/>
            <pc:sldMk cId="1221548390" sldId="256"/>
            <ac:spMk id="47" creationId="{30103171-0BA0-4AF0-AF05-04AFA1A4ACCA}"/>
          </ac:spMkLst>
        </pc:spChg>
        <pc:spChg chg="del">
          <ac:chgData name="Samantha Spence" userId="3c5db4c9-a4f2-454a-8824-ce1e3e8cbd19" providerId="ADAL" clId="{978489C3-CD5E-2747-AD65-6CFAA9BB5CAD}" dt="2023-12-07T18:59:09.566" v="58" actId="26606"/>
          <ac:spMkLst>
            <pc:docMk/>
            <pc:sldMk cId="1221548390" sldId="256"/>
            <ac:spMk id="49" creationId="{E128B901-D4EA-4C4D-A150-23D2A6DEC6E8}"/>
          </ac:spMkLst>
        </pc:spChg>
        <pc:spChg chg="del">
          <ac:chgData name="Samantha Spence" userId="3c5db4c9-a4f2-454a-8824-ce1e3e8cbd19" providerId="ADAL" clId="{978489C3-CD5E-2747-AD65-6CFAA9BB5CAD}" dt="2023-12-07T18:59:09.566" v="58" actId="26606"/>
          <ac:spMkLst>
            <pc:docMk/>
            <pc:sldMk cId="1221548390" sldId="256"/>
            <ac:spMk id="54" creationId="{A760B08A-B322-4C79-AB6D-7E4246352E9B}"/>
          </ac:spMkLst>
        </pc:spChg>
        <pc:spChg chg="add del">
          <ac:chgData name="Samantha Spence" userId="3c5db4c9-a4f2-454a-8824-ce1e3e8cbd19" providerId="ADAL" clId="{978489C3-CD5E-2747-AD65-6CFAA9BB5CAD}" dt="2023-12-07T19:01:11.735" v="86" actId="26606"/>
          <ac:spMkLst>
            <pc:docMk/>
            <pc:sldMk cId="1221548390" sldId="256"/>
            <ac:spMk id="59" creationId="{61FB7DE9-F562-4290-99B7-8C2189D61165}"/>
          </ac:spMkLst>
        </pc:spChg>
        <pc:spChg chg="add del">
          <ac:chgData name="Samantha Spence" userId="3c5db4c9-a4f2-454a-8824-ce1e3e8cbd19" providerId="ADAL" clId="{978489C3-CD5E-2747-AD65-6CFAA9BB5CAD}" dt="2023-12-07T19:01:11.735" v="86" actId="26606"/>
          <ac:spMkLst>
            <pc:docMk/>
            <pc:sldMk cId="1221548390" sldId="256"/>
            <ac:spMk id="61" creationId="{8337CC61-9E93-4D80-9F1C-12CE9A0C07F6}"/>
          </ac:spMkLst>
        </pc:spChg>
        <pc:spChg chg="add del">
          <ac:chgData name="Samantha Spence" userId="3c5db4c9-a4f2-454a-8824-ce1e3e8cbd19" providerId="ADAL" clId="{978489C3-CD5E-2747-AD65-6CFAA9BB5CAD}" dt="2023-12-07T19:01:11.735" v="86" actId="26606"/>
          <ac:spMkLst>
            <pc:docMk/>
            <pc:sldMk cId="1221548390" sldId="256"/>
            <ac:spMk id="63" creationId="{B354F8A8-7D5A-4944-8B6C-36BBF5C0FAFB}"/>
          </ac:spMkLst>
        </pc:spChg>
        <pc:spChg chg="add del">
          <ac:chgData name="Samantha Spence" userId="3c5db4c9-a4f2-454a-8824-ce1e3e8cbd19" providerId="ADAL" clId="{978489C3-CD5E-2747-AD65-6CFAA9BB5CAD}" dt="2023-12-07T19:00:42.532" v="73" actId="26606"/>
          <ac:spMkLst>
            <pc:docMk/>
            <pc:sldMk cId="1221548390" sldId="256"/>
            <ac:spMk id="68" creationId="{3D99578A-5517-4361-8249-598D1C9FB256}"/>
          </ac:spMkLst>
        </pc:spChg>
        <pc:spChg chg="add del">
          <ac:chgData name="Samantha Spence" userId="3c5db4c9-a4f2-454a-8824-ce1e3e8cbd19" providerId="ADAL" clId="{978489C3-CD5E-2747-AD65-6CFAA9BB5CAD}" dt="2023-12-07T19:00:42.532" v="73" actId="26606"/>
          <ac:spMkLst>
            <pc:docMk/>
            <pc:sldMk cId="1221548390" sldId="256"/>
            <ac:spMk id="70" creationId="{088C0414-4070-42B4-B359-C995754D7F8D}"/>
          </ac:spMkLst>
        </pc:spChg>
        <pc:spChg chg="add del">
          <ac:chgData name="Samantha Spence" userId="3c5db4c9-a4f2-454a-8824-ce1e3e8cbd19" providerId="ADAL" clId="{978489C3-CD5E-2747-AD65-6CFAA9BB5CAD}" dt="2023-12-07T19:00:54.074" v="77" actId="26606"/>
          <ac:spMkLst>
            <pc:docMk/>
            <pc:sldMk cId="1221548390" sldId="256"/>
            <ac:spMk id="72" creationId="{A760B08A-B322-4C79-AB6D-7E4246352E9B}"/>
          </ac:spMkLst>
        </pc:spChg>
        <pc:spChg chg="add del">
          <ac:chgData name="Samantha Spence" userId="3c5db4c9-a4f2-454a-8824-ce1e3e8cbd19" providerId="ADAL" clId="{978489C3-CD5E-2747-AD65-6CFAA9BB5CAD}" dt="2023-12-07T19:00:54.074" v="77" actId="26606"/>
          <ac:spMkLst>
            <pc:docMk/>
            <pc:sldMk cId="1221548390" sldId="256"/>
            <ac:spMk id="73" creationId="{30103171-0BA0-4AF0-AF05-04AFA1A4ACCA}"/>
          </ac:spMkLst>
        </pc:spChg>
        <pc:spChg chg="add del">
          <ac:chgData name="Samantha Spence" userId="3c5db4c9-a4f2-454a-8824-ce1e3e8cbd19" providerId="ADAL" clId="{978489C3-CD5E-2747-AD65-6CFAA9BB5CAD}" dt="2023-12-07T19:00:54.074" v="77" actId="26606"/>
          <ac:spMkLst>
            <pc:docMk/>
            <pc:sldMk cId="1221548390" sldId="256"/>
            <ac:spMk id="74" creationId="{E128B901-D4EA-4C4D-A150-23D2A6DEC6E8}"/>
          </ac:spMkLst>
        </pc:spChg>
        <pc:spChg chg="add del">
          <ac:chgData name="Samantha Spence" userId="3c5db4c9-a4f2-454a-8824-ce1e3e8cbd19" providerId="ADAL" clId="{978489C3-CD5E-2747-AD65-6CFAA9BB5CAD}" dt="2023-12-07T19:00:57.086" v="79" actId="26606"/>
          <ac:spMkLst>
            <pc:docMk/>
            <pc:sldMk cId="1221548390" sldId="256"/>
            <ac:spMk id="76" creationId="{BF642132-805A-497E-9C84-8D6774339CB3}"/>
          </ac:spMkLst>
        </pc:spChg>
        <pc:spChg chg="add del">
          <ac:chgData name="Samantha Spence" userId="3c5db4c9-a4f2-454a-8824-ce1e3e8cbd19" providerId="ADAL" clId="{978489C3-CD5E-2747-AD65-6CFAA9BB5CAD}" dt="2023-12-07T19:00:57.086" v="79" actId="26606"/>
          <ac:spMkLst>
            <pc:docMk/>
            <pc:sldMk cId="1221548390" sldId="256"/>
            <ac:spMk id="77" creationId="{F1E7F1DA-407F-41FD-AC0F-D9CAD118768B}"/>
          </ac:spMkLst>
        </pc:spChg>
        <pc:spChg chg="add del">
          <ac:chgData name="Samantha Spence" userId="3c5db4c9-a4f2-454a-8824-ce1e3e8cbd19" providerId="ADAL" clId="{978489C3-CD5E-2747-AD65-6CFAA9BB5CAD}" dt="2023-12-07T19:00:59.490" v="81" actId="26606"/>
          <ac:spMkLst>
            <pc:docMk/>
            <pc:sldMk cId="1221548390" sldId="256"/>
            <ac:spMk id="79" creationId="{6A121316-E4D0-41D7-9C79-9FF8F36D4262}"/>
          </ac:spMkLst>
        </pc:spChg>
        <pc:spChg chg="add del">
          <ac:chgData name="Samantha Spence" userId="3c5db4c9-a4f2-454a-8824-ce1e3e8cbd19" providerId="ADAL" clId="{978489C3-CD5E-2747-AD65-6CFAA9BB5CAD}" dt="2023-12-07T19:00:59.490" v="81" actId="26606"/>
          <ac:spMkLst>
            <pc:docMk/>
            <pc:sldMk cId="1221548390" sldId="256"/>
            <ac:spMk id="80" creationId="{07EE0F9E-42CB-4AE4-971C-7BD191D5DCB3}"/>
          </ac:spMkLst>
        </pc:spChg>
        <pc:spChg chg="add del">
          <ac:chgData name="Samantha Spence" userId="3c5db4c9-a4f2-454a-8824-ce1e3e8cbd19" providerId="ADAL" clId="{978489C3-CD5E-2747-AD65-6CFAA9BB5CAD}" dt="2023-12-07T19:00:59.490" v="81" actId="26606"/>
          <ac:spMkLst>
            <pc:docMk/>
            <pc:sldMk cId="1221548390" sldId="256"/>
            <ac:spMk id="81" creationId="{1AEB967B-31A3-42E3-8382-73443D264092}"/>
          </ac:spMkLst>
        </pc:spChg>
        <pc:spChg chg="add del">
          <ac:chgData name="Samantha Spence" userId="3c5db4c9-a4f2-454a-8824-ce1e3e8cbd19" providerId="ADAL" clId="{978489C3-CD5E-2747-AD65-6CFAA9BB5CAD}" dt="2023-12-07T19:01:11.646" v="85" actId="26606"/>
          <ac:spMkLst>
            <pc:docMk/>
            <pc:sldMk cId="1221548390" sldId="256"/>
            <ac:spMk id="83" creationId="{30103171-0BA0-4AF0-AF05-04AFA1A4ACCA}"/>
          </ac:spMkLst>
        </pc:spChg>
        <pc:spChg chg="add del">
          <ac:chgData name="Samantha Spence" userId="3c5db4c9-a4f2-454a-8824-ce1e3e8cbd19" providerId="ADAL" clId="{978489C3-CD5E-2747-AD65-6CFAA9BB5CAD}" dt="2023-12-07T19:01:11.646" v="85" actId="26606"/>
          <ac:spMkLst>
            <pc:docMk/>
            <pc:sldMk cId="1221548390" sldId="256"/>
            <ac:spMk id="84" creationId="{E128B901-D4EA-4C4D-A150-23D2A6DEC6E8}"/>
          </ac:spMkLst>
        </pc:spChg>
        <pc:spChg chg="add del">
          <ac:chgData name="Samantha Spence" userId="3c5db4c9-a4f2-454a-8824-ce1e3e8cbd19" providerId="ADAL" clId="{978489C3-CD5E-2747-AD65-6CFAA9BB5CAD}" dt="2023-12-07T19:01:11.646" v="85" actId="26606"/>
          <ac:spMkLst>
            <pc:docMk/>
            <pc:sldMk cId="1221548390" sldId="256"/>
            <ac:spMk id="85" creationId="{A760B08A-B322-4C79-AB6D-7E4246352E9B}"/>
          </ac:spMkLst>
        </pc:spChg>
        <pc:spChg chg="add del">
          <ac:chgData name="Samantha Spence" userId="3c5db4c9-a4f2-454a-8824-ce1e3e8cbd19" providerId="ADAL" clId="{978489C3-CD5E-2747-AD65-6CFAA9BB5CAD}" dt="2023-12-07T19:01:38.832" v="87" actId="26606"/>
          <ac:spMkLst>
            <pc:docMk/>
            <pc:sldMk cId="1221548390" sldId="256"/>
            <ac:spMk id="87" creationId="{61FB7DE9-F562-4290-99B7-8C2189D61165}"/>
          </ac:spMkLst>
        </pc:spChg>
        <pc:spChg chg="add del">
          <ac:chgData name="Samantha Spence" userId="3c5db4c9-a4f2-454a-8824-ce1e3e8cbd19" providerId="ADAL" clId="{978489C3-CD5E-2747-AD65-6CFAA9BB5CAD}" dt="2023-12-07T19:01:38.832" v="87" actId="26606"/>
          <ac:spMkLst>
            <pc:docMk/>
            <pc:sldMk cId="1221548390" sldId="256"/>
            <ac:spMk id="88" creationId="{8337CC61-9E93-4D80-9F1C-12CE9A0C07F6}"/>
          </ac:spMkLst>
        </pc:spChg>
        <pc:spChg chg="add del">
          <ac:chgData name="Samantha Spence" userId="3c5db4c9-a4f2-454a-8824-ce1e3e8cbd19" providerId="ADAL" clId="{978489C3-CD5E-2747-AD65-6CFAA9BB5CAD}" dt="2023-12-07T19:01:38.832" v="87" actId="26606"/>
          <ac:spMkLst>
            <pc:docMk/>
            <pc:sldMk cId="1221548390" sldId="256"/>
            <ac:spMk id="89" creationId="{B354F8A8-7D5A-4944-8B6C-36BBF5C0FAFB}"/>
          </ac:spMkLst>
        </pc:spChg>
        <pc:spChg chg="add">
          <ac:chgData name="Samantha Spence" userId="3c5db4c9-a4f2-454a-8824-ce1e3e8cbd19" providerId="ADAL" clId="{978489C3-CD5E-2747-AD65-6CFAA9BB5CAD}" dt="2023-12-07T19:01:38.832" v="87" actId="26606"/>
          <ac:spMkLst>
            <pc:docMk/>
            <pc:sldMk cId="1221548390" sldId="256"/>
            <ac:spMk id="94" creationId="{3C6DB943-79CD-46F9-83E1-9610EB176F2E}"/>
          </ac:spMkLst>
        </pc:spChg>
        <pc:spChg chg="add">
          <ac:chgData name="Samantha Spence" userId="3c5db4c9-a4f2-454a-8824-ce1e3e8cbd19" providerId="ADAL" clId="{978489C3-CD5E-2747-AD65-6CFAA9BB5CAD}" dt="2023-12-07T19:01:38.832" v="87" actId="26606"/>
          <ac:spMkLst>
            <pc:docMk/>
            <pc:sldMk cId="1221548390" sldId="256"/>
            <ac:spMk id="96" creationId="{8337CC61-9E93-4D80-9F1C-12CE9A0C07F6}"/>
          </ac:spMkLst>
        </pc:spChg>
        <pc:picChg chg="mod ord">
          <ac:chgData name="Samantha Spence" userId="3c5db4c9-a4f2-454a-8824-ce1e3e8cbd19" providerId="ADAL" clId="{978489C3-CD5E-2747-AD65-6CFAA9BB5CAD}" dt="2023-12-07T19:01:38.832" v="87" actId="26606"/>
          <ac:picMkLst>
            <pc:docMk/>
            <pc:sldMk cId="1221548390" sldId="256"/>
            <ac:picMk id="35" creationId="{18BC6AE4-C5F1-8BE9-5274-71604903F3CD}"/>
          </ac:picMkLst>
        </pc:picChg>
      </pc:sldChg>
      <pc:sldChg chg="addSp delSp modSp mod">
        <pc:chgData name="Samantha Spence" userId="3c5db4c9-a4f2-454a-8824-ce1e3e8cbd19" providerId="ADAL" clId="{978489C3-CD5E-2747-AD65-6CFAA9BB5CAD}" dt="2023-12-07T19:06:39.385" v="175" actId="27636"/>
        <pc:sldMkLst>
          <pc:docMk/>
          <pc:sldMk cId="3270294589" sldId="257"/>
        </pc:sldMkLst>
        <pc:spChg chg="mod">
          <ac:chgData name="Samantha Spence" userId="3c5db4c9-a4f2-454a-8824-ce1e3e8cbd19" providerId="ADAL" clId="{978489C3-CD5E-2747-AD65-6CFAA9BB5CAD}" dt="2023-12-07T19:06:27.647" v="170" actId="403"/>
          <ac:spMkLst>
            <pc:docMk/>
            <pc:sldMk cId="3270294589" sldId="257"/>
            <ac:spMk id="2" creationId="{BCAFD94B-EE9B-8A5A-2AA4-F8DDED946A91}"/>
          </ac:spMkLst>
        </pc:spChg>
        <pc:spChg chg="mod">
          <ac:chgData name="Samantha Spence" userId="3c5db4c9-a4f2-454a-8824-ce1e3e8cbd19" providerId="ADAL" clId="{978489C3-CD5E-2747-AD65-6CFAA9BB5CAD}" dt="2023-12-07T19:06:39.385" v="175" actId="27636"/>
          <ac:spMkLst>
            <pc:docMk/>
            <pc:sldMk cId="3270294589" sldId="257"/>
            <ac:spMk id="3" creationId="{A66E5964-4BAC-B8B9-2355-D7CA30639BF9}"/>
          </ac:spMkLst>
        </pc:spChg>
        <pc:spChg chg="del">
          <ac:chgData name="Samantha Spence" userId="3c5db4c9-a4f2-454a-8824-ce1e3e8cbd19" providerId="ADAL" clId="{978489C3-CD5E-2747-AD65-6CFAA9BB5CAD}" dt="2023-12-07T18:58:45.960" v="57" actId="26606"/>
          <ac:spMkLst>
            <pc:docMk/>
            <pc:sldMk cId="3270294589" sldId="257"/>
            <ac:spMk id="10" creationId="{B3E5064B-BAF4-48C7-8C2C-8219FF24A7A4}"/>
          </ac:spMkLst>
        </pc:spChg>
        <pc:spChg chg="del">
          <ac:chgData name="Samantha Spence" userId="3c5db4c9-a4f2-454a-8824-ce1e3e8cbd19" providerId="ADAL" clId="{978489C3-CD5E-2747-AD65-6CFAA9BB5CAD}" dt="2023-12-07T18:58:45.960" v="57" actId="26606"/>
          <ac:spMkLst>
            <pc:docMk/>
            <pc:sldMk cId="3270294589" sldId="257"/>
            <ac:spMk id="12" creationId="{8A7C3535-4FB5-4E5B-BDFE-FA61877AF1A9}"/>
          </ac:spMkLst>
        </pc:spChg>
        <pc:spChg chg="del">
          <ac:chgData name="Samantha Spence" userId="3c5db4c9-a4f2-454a-8824-ce1e3e8cbd19" providerId="ADAL" clId="{978489C3-CD5E-2747-AD65-6CFAA9BB5CAD}" dt="2023-12-07T18:58:45.960" v="57" actId="26606"/>
          <ac:spMkLst>
            <pc:docMk/>
            <pc:sldMk cId="3270294589" sldId="257"/>
            <ac:spMk id="14" creationId="{23E33EB3-397E-4C5F-B561-7FEE7C781FB7}"/>
          </ac:spMkLst>
        </pc:spChg>
        <pc:spChg chg="add">
          <ac:chgData name="Samantha Spence" userId="3c5db4c9-a4f2-454a-8824-ce1e3e8cbd19" providerId="ADAL" clId="{978489C3-CD5E-2747-AD65-6CFAA9BB5CAD}" dt="2023-12-07T18:58:45.960" v="57" actId="26606"/>
          <ac:spMkLst>
            <pc:docMk/>
            <pc:sldMk cId="3270294589" sldId="257"/>
            <ac:spMk id="19" creationId="{EFF9146B-4CCD-4CDB-AB9C-458005307E6F}"/>
          </ac:spMkLst>
        </pc:spChg>
        <pc:spChg chg="add">
          <ac:chgData name="Samantha Spence" userId="3c5db4c9-a4f2-454a-8824-ce1e3e8cbd19" providerId="ADAL" clId="{978489C3-CD5E-2747-AD65-6CFAA9BB5CAD}" dt="2023-12-07T18:58:45.960" v="57" actId="26606"/>
          <ac:spMkLst>
            <pc:docMk/>
            <pc:sldMk cId="3270294589" sldId="257"/>
            <ac:spMk id="21" creationId="{5E1FEFA6-7D4F-4746-AE64-D4D52FE76DC2}"/>
          </ac:spMkLst>
        </pc:spChg>
        <pc:spChg chg="add">
          <ac:chgData name="Samantha Spence" userId="3c5db4c9-a4f2-454a-8824-ce1e3e8cbd19" providerId="ADAL" clId="{978489C3-CD5E-2747-AD65-6CFAA9BB5CAD}" dt="2023-12-07T18:58:45.960" v="57" actId="26606"/>
          <ac:spMkLst>
            <pc:docMk/>
            <pc:sldMk cId="3270294589" sldId="257"/>
            <ac:spMk id="23" creationId="{BF8DA3CF-9D4B-403A-9AD4-BB177DAB6CC1}"/>
          </ac:spMkLst>
        </pc:spChg>
      </pc:sldChg>
      <pc:sldChg chg="modSp mod">
        <pc:chgData name="Samantha Spence" userId="3c5db4c9-a4f2-454a-8824-ce1e3e8cbd19" providerId="ADAL" clId="{978489C3-CD5E-2747-AD65-6CFAA9BB5CAD}" dt="2023-12-07T19:06:12.426" v="166" actId="14100"/>
        <pc:sldMkLst>
          <pc:docMk/>
          <pc:sldMk cId="1823977208" sldId="258"/>
        </pc:sldMkLst>
        <pc:spChg chg="mod">
          <ac:chgData name="Samantha Spence" userId="3c5db4c9-a4f2-454a-8824-ce1e3e8cbd19" providerId="ADAL" clId="{978489C3-CD5E-2747-AD65-6CFAA9BB5CAD}" dt="2023-12-07T19:06:12.426" v="166" actId="14100"/>
          <ac:spMkLst>
            <pc:docMk/>
            <pc:sldMk cId="1823977208" sldId="258"/>
            <ac:spMk id="3" creationId="{0613D7D7-7CD6-9A56-9367-48B7DBB071D4}"/>
          </ac:spMkLst>
        </pc:spChg>
        <pc:picChg chg="mod">
          <ac:chgData name="Samantha Spence" userId="3c5db4c9-a4f2-454a-8824-ce1e3e8cbd19" providerId="ADAL" clId="{978489C3-CD5E-2747-AD65-6CFAA9BB5CAD}" dt="2023-12-07T18:55:37.383" v="3" actId="14100"/>
          <ac:picMkLst>
            <pc:docMk/>
            <pc:sldMk cId="1823977208" sldId="258"/>
            <ac:picMk id="10" creationId="{14D61EF1-AA9B-A7E5-3571-99F8DC89141B}"/>
          </ac:picMkLst>
        </pc:picChg>
      </pc:sldChg>
      <pc:sldChg chg="addSp delSp modSp new del mod setBg">
        <pc:chgData name="Samantha Spence" userId="3c5db4c9-a4f2-454a-8824-ce1e3e8cbd19" providerId="ADAL" clId="{978489C3-CD5E-2747-AD65-6CFAA9BB5CAD}" dt="2023-12-07T19:06:16.716" v="167" actId="2696"/>
        <pc:sldMkLst>
          <pc:docMk/>
          <pc:sldMk cId="401076806" sldId="259"/>
        </pc:sldMkLst>
        <pc:spChg chg="mod">
          <ac:chgData name="Samantha Spence" userId="3c5db4c9-a4f2-454a-8824-ce1e3e8cbd19" providerId="ADAL" clId="{978489C3-CD5E-2747-AD65-6CFAA9BB5CAD}" dt="2023-12-07T19:03:03.212" v="106" actId="26606"/>
          <ac:spMkLst>
            <pc:docMk/>
            <pc:sldMk cId="401076806" sldId="259"/>
            <ac:spMk id="2" creationId="{6ED18D54-CBD1-BEE6-45CE-CF3D99EC197A}"/>
          </ac:spMkLst>
        </pc:spChg>
        <pc:spChg chg="mod">
          <ac:chgData name="Samantha Spence" userId="3c5db4c9-a4f2-454a-8824-ce1e3e8cbd19" providerId="ADAL" clId="{978489C3-CD5E-2747-AD65-6CFAA9BB5CAD}" dt="2023-12-07T19:03:12.828" v="107"/>
          <ac:spMkLst>
            <pc:docMk/>
            <pc:sldMk cId="401076806" sldId="259"/>
            <ac:spMk id="3" creationId="{3E3E90BD-E9E6-FCB2-2289-73BE08BC502A}"/>
          </ac:spMkLst>
        </pc:spChg>
        <pc:spChg chg="add del">
          <ac:chgData name="Samantha Spence" userId="3c5db4c9-a4f2-454a-8824-ce1e3e8cbd19" providerId="ADAL" clId="{978489C3-CD5E-2747-AD65-6CFAA9BB5CAD}" dt="2023-12-07T19:03:03.212" v="106" actId="26606"/>
          <ac:spMkLst>
            <pc:docMk/>
            <pc:sldMk cId="401076806" sldId="259"/>
            <ac:spMk id="9" creationId="{10EE8294-4110-44EB-8577-6CA8DF797A49}"/>
          </ac:spMkLst>
        </pc:spChg>
        <pc:spChg chg="add del">
          <ac:chgData name="Samantha Spence" userId="3c5db4c9-a4f2-454a-8824-ce1e3e8cbd19" providerId="ADAL" clId="{978489C3-CD5E-2747-AD65-6CFAA9BB5CAD}" dt="2023-12-07T19:03:03.212" v="106" actId="26606"/>
          <ac:spMkLst>
            <pc:docMk/>
            <pc:sldMk cId="401076806" sldId="259"/>
            <ac:spMk id="11" creationId="{7C45E44A-48F0-452E-94AB-C02C0355C6C5}"/>
          </ac:spMkLst>
        </pc:spChg>
        <pc:picChg chg="add del">
          <ac:chgData name="Samantha Spence" userId="3c5db4c9-a4f2-454a-8824-ce1e3e8cbd19" providerId="ADAL" clId="{978489C3-CD5E-2747-AD65-6CFAA9BB5CAD}" dt="2023-12-07T19:03:03.212" v="106" actId="26606"/>
          <ac:picMkLst>
            <pc:docMk/>
            <pc:sldMk cId="401076806" sldId="259"/>
            <ac:picMk id="5" creationId="{86FA7BD9-C9F6-E4BD-7A46-E21641FB5C93}"/>
          </ac:picMkLst>
        </pc:picChg>
      </pc:sldChg>
      <pc:sldChg chg="addSp delSp modSp new mod setBg modClrScheme chgLayout">
        <pc:chgData name="Samantha Spence" userId="3c5db4c9-a4f2-454a-8824-ce1e3e8cbd19" providerId="ADAL" clId="{978489C3-CD5E-2747-AD65-6CFAA9BB5CAD}" dt="2023-12-07T19:08:09.370" v="185" actId="14100"/>
        <pc:sldMkLst>
          <pc:docMk/>
          <pc:sldMk cId="1438344170" sldId="259"/>
        </pc:sldMkLst>
        <pc:spChg chg="del mod ord">
          <ac:chgData name="Samantha Spence" userId="3c5db4c9-a4f2-454a-8824-ce1e3e8cbd19" providerId="ADAL" clId="{978489C3-CD5E-2747-AD65-6CFAA9BB5CAD}" dt="2023-12-07T19:06:55.963" v="177" actId="700"/>
          <ac:spMkLst>
            <pc:docMk/>
            <pc:sldMk cId="1438344170" sldId="259"/>
            <ac:spMk id="2" creationId="{80DE6DAF-3F24-5941-0EEC-AFC52B006B38}"/>
          </ac:spMkLst>
        </pc:spChg>
        <pc:spChg chg="del mod ord">
          <ac:chgData name="Samantha Spence" userId="3c5db4c9-a4f2-454a-8824-ce1e3e8cbd19" providerId="ADAL" clId="{978489C3-CD5E-2747-AD65-6CFAA9BB5CAD}" dt="2023-12-07T19:06:55.963" v="177" actId="700"/>
          <ac:spMkLst>
            <pc:docMk/>
            <pc:sldMk cId="1438344170" sldId="259"/>
            <ac:spMk id="3" creationId="{22050C4C-529A-EEEB-62CB-9D92D536C3E7}"/>
          </ac:spMkLst>
        </pc:spChg>
        <pc:spChg chg="add mod ord">
          <ac:chgData name="Samantha Spence" userId="3c5db4c9-a4f2-454a-8824-ce1e3e8cbd19" providerId="ADAL" clId="{978489C3-CD5E-2747-AD65-6CFAA9BB5CAD}" dt="2023-12-07T19:08:09.370" v="185" actId="14100"/>
          <ac:spMkLst>
            <pc:docMk/>
            <pc:sldMk cId="1438344170" sldId="259"/>
            <ac:spMk id="4" creationId="{E2AC2F8B-CB8B-6DB8-0ACC-C17EB4545481}"/>
          </ac:spMkLst>
        </pc:spChg>
        <pc:spChg chg="add del mod ord">
          <ac:chgData name="Samantha Spence" userId="3c5db4c9-a4f2-454a-8824-ce1e3e8cbd19" providerId="ADAL" clId="{978489C3-CD5E-2747-AD65-6CFAA9BB5CAD}" dt="2023-12-07T19:08:06.012" v="184" actId="21"/>
          <ac:spMkLst>
            <pc:docMk/>
            <pc:sldMk cId="1438344170" sldId="259"/>
            <ac:spMk id="5" creationId="{1BAE5B70-F697-14AF-D746-3E579BFD92D8}"/>
          </ac:spMkLst>
        </pc:spChg>
        <pc:spChg chg="add del">
          <ac:chgData name="Samantha Spence" userId="3c5db4c9-a4f2-454a-8824-ce1e3e8cbd19" providerId="ADAL" clId="{978489C3-CD5E-2747-AD65-6CFAA9BB5CAD}" dt="2023-12-07T19:07:44.988" v="180" actId="26606"/>
          <ac:spMkLst>
            <pc:docMk/>
            <pc:sldMk cId="1438344170" sldId="259"/>
            <ac:spMk id="10" creationId="{99485AE2-6BE9-4DCA-A6C4-83F4EEFCCCC0}"/>
          </ac:spMkLst>
        </pc:spChg>
        <pc:spChg chg="add del">
          <ac:chgData name="Samantha Spence" userId="3c5db4c9-a4f2-454a-8824-ce1e3e8cbd19" providerId="ADAL" clId="{978489C3-CD5E-2747-AD65-6CFAA9BB5CAD}" dt="2023-12-07T19:07:56.203" v="182" actId="26606"/>
          <ac:spMkLst>
            <pc:docMk/>
            <pc:sldMk cId="1438344170" sldId="259"/>
            <ac:spMk id="11" creationId="{9E433CB3-EAB2-4842-A1DD-7BC051B55670}"/>
          </ac:spMkLst>
        </pc:spChg>
        <pc:spChg chg="add del">
          <ac:chgData name="Samantha Spence" userId="3c5db4c9-a4f2-454a-8824-ce1e3e8cbd19" providerId="ADAL" clId="{978489C3-CD5E-2747-AD65-6CFAA9BB5CAD}" dt="2023-12-07T19:07:44.988" v="180" actId="26606"/>
          <ac:spMkLst>
            <pc:docMk/>
            <pc:sldMk cId="1438344170" sldId="259"/>
            <ac:spMk id="12" creationId="{65BA7CAF-5EE9-4EEE-9E12-B2CECCB94D62}"/>
          </ac:spMkLst>
        </pc:spChg>
        <pc:spChg chg="add del">
          <ac:chgData name="Samantha Spence" userId="3c5db4c9-a4f2-454a-8824-ce1e3e8cbd19" providerId="ADAL" clId="{978489C3-CD5E-2747-AD65-6CFAA9BB5CAD}" dt="2023-12-07T19:07:56.203" v="182" actId="26606"/>
          <ac:spMkLst>
            <pc:docMk/>
            <pc:sldMk cId="1438344170" sldId="259"/>
            <ac:spMk id="13" creationId="{D37E9081-32E2-43C3-80C8-7F3854D9D056}"/>
          </ac:spMkLst>
        </pc:spChg>
        <pc:spChg chg="add del">
          <ac:chgData name="Samantha Spence" userId="3c5db4c9-a4f2-454a-8824-ce1e3e8cbd19" providerId="ADAL" clId="{978489C3-CD5E-2747-AD65-6CFAA9BB5CAD}" dt="2023-12-07T19:07:44.988" v="180" actId="26606"/>
          <ac:spMkLst>
            <pc:docMk/>
            <pc:sldMk cId="1438344170" sldId="259"/>
            <ac:spMk id="14" creationId="{EC199F73-795E-469A-AF4B-13FA2C7AB76F}"/>
          </ac:spMkLst>
        </pc:spChg>
        <pc:spChg chg="add">
          <ac:chgData name="Samantha Spence" userId="3c5db4c9-a4f2-454a-8824-ce1e3e8cbd19" providerId="ADAL" clId="{978489C3-CD5E-2747-AD65-6CFAA9BB5CAD}" dt="2023-12-07T19:07:56.219" v="183" actId="26606"/>
          <ac:spMkLst>
            <pc:docMk/>
            <pc:sldMk cId="1438344170" sldId="259"/>
            <ac:spMk id="15" creationId="{99485AE2-6BE9-4DCA-A6C4-83F4EEFCCCC0}"/>
          </ac:spMkLst>
        </pc:spChg>
        <pc:spChg chg="add">
          <ac:chgData name="Samantha Spence" userId="3c5db4c9-a4f2-454a-8824-ce1e3e8cbd19" providerId="ADAL" clId="{978489C3-CD5E-2747-AD65-6CFAA9BB5CAD}" dt="2023-12-07T19:07:56.219" v="183" actId="26606"/>
          <ac:spMkLst>
            <pc:docMk/>
            <pc:sldMk cId="1438344170" sldId="259"/>
            <ac:spMk id="16" creationId="{65BA7CAF-5EE9-4EEE-9E12-B2CECCB94D62}"/>
          </ac:spMkLst>
        </pc:spChg>
        <pc:spChg chg="add">
          <ac:chgData name="Samantha Spence" userId="3c5db4c9-a4f2-454a-8824-ce1e3e8cbd19" providerId="ADAL" clId="{978489C3-CD5E-2747-AD65-6CFAA9BB5CAD}" dt="2023-12-07T19:07:56.219" v="183" actId="26606"/>
          <ac:spMkLst>
            <pc:docMk/>
            <pc:sldMk cId="1438344170" sldId="259"/>
            <ac:spMk id="17" creationId="{EC199F73-795E-469A-AF4B-13FA2C7AB76F}"/>
          </ac:spMkLst>
        </pc:spChg>
        <pc:picChg chg="add del">
          <ac:chgData name="Samantha Spence" userId="3c5db4c9-a4f2-454a-8824-ce1e3e8cbd19" providerId="ADAL" clId="{978489C3-CD5E-2747-AD65-6CFAA9BB5CAD}" dt="2023-12-07T19:07:56.203" v="182" actId="26606"/>
          <ac:picMkLst>
            <pc:docMk/>
            <pc:sldMk cId="1438344170" sldId="259"/>
            <ac:picMk id="7" creationId="{C7C1CACD-FC9A-1DA9-6E66-572F6D3E4125}"/>
          </ac:picMkLst>
        </pc:picChg>
      </pc:sldChg>
      <pc:sldChg chg="addSp delSp modSp new mod setBg modClrScheme chgLayout">
        <pc:chgData name="Samantha Spence" userId="3c5db4c9-a4f2-454a-8824-ce1e3e8cbd19" providerId="ADAL" clId="{978489C3-CD5E-2747-AD65-6CFAA9BB5CAD}" dt="2023-12-07T19:25:39.586" v="600" actId="122"/>
        <pc:sldMkLst>
          <pc:docMk/>
          <pc:sldMk cId="2529275954" sldId="260"/>
        </pc:sldMkLst>
        <pc:spChg chg="del mod ord">
          <ac:chgData name="Samantha Spence" userId="3c5db4c9-a4f2-454a-8824-ce1e3e8cbd19" providerId="ADAL" clId="{978489C3-CD5E-2747-AD65-6CFAA9BB5CAD}" dt="2023-12-07T19:08:48.905" v="187" actId="700"/>
          <ac:spMkLst>
            <pc:docMk/>
            <pc:sldMk cId="2529275954" sldId="260"/>
            <ac:spMk id="2" creationId="{6C395832-CC8E-6587-DFA2-C2932510D122}"/>
          </ac:spMkLst>
        </pc:spChg>
        <pc:spChg chg="del mod ord">
          <ac:chgData name="Samantha Spence" userId="3c5db4c9-a4f2-454a-8824-ce1e3e8cbd19" providerId="ADAL" clId="{978489C3-CD5E-2747-AD65-6CFAA9BB5CAD}" dt="2023-12-07T19:08:48.905" v="187" actId="700"/>
          <ac:spMkLst>
            <pc:docMk/>
            <pc:sldMk cId="2529275954" sldId="260"/>
            <ac:spMk id="3" creationId="{F8F53B62-F375-283C-C3CD-DF783E87B7FD}"/>
          </ac:spMkLst>
        </pc:spChg>
        <pc:spChg chg="add mod ord">
          <ac:chgData name="Samantha Spence" userId="3c5db4c9-a4f2-454a-8824-ce1e3e8cbd19" providerId="ADAL" clId="{978489C3-CD5E-2747-AD65-6CFAA9BB5CAD}" dt="2023-12-07T19:21:08.036" v="470" actId="27636"/>
          <ac:spMkLst>
            <pc:docMk/>
            <pc:sldMk cId="2529275954" sldId="260"/>
            <ac:spMk id="4" creationId="{BE1BF9D6-FBFE-447F-EA8B-00DF5A52357B}"/>
          </ac:spMkLst>
        </pc:spChg>
        <pc:spChg chg="add del mod ord">
          <ac:chgData name="Samantha Spence" userId="3c5db4c9-a4f2-454a-8824-ce1e3e8cbd19" providerId="ADAL" clId="{978489C3-CD5E-2747-AD65-6CFAA9BB5CAD}" dt="2023-12-07T19:16:29.248" v="441" actId="26606"/>
          <ac:spMkLst>
            <pc:docMk/>
            <pc:sldMk cId="2529275954" sldId="260"/>
            <ac:spMk id="5" creationId="{AE824994-221D-951F-3570-0376FB36F52B}"/>
          </ac:spMkLst>
        </pc:spChg>
        <pc:spChg chg="add del mod">
          <ac:chgData name="Samantha Spence" userId="3c5db4c9-a4f2-454a-8824-ce1e3e8cbd19" providerId="ADAL" clId="{978489C3-CD5E-2747-AD65-6CFAA9BB5CAD}" dt="2023-12-07T19:18:15.624" v="448" actId="931"/>
          <ac:spMkLst>
            <pc:docMk/>
            <pc:sldMk cId="2529275954" sldId="260"/>
            <ac:spMk id="9" creationId="{EE0F2B2C-2F0F-FF6E-CED1-1AA269CF3DD2}"/>
          </ac:spMkLst>
        </pc:spChg>
        <pc:spChg chg="add del">
          <ac:chgData name="Samantha Spence" userId="3c5db4c9-a4f2-454a-8824-ce1e3e8cbd19" providerId="ADAL" clId="{978489C3-CD5E-2747-AD65-6CFAA9BB5CAD}" dt="2023-12-07T19:16:29.230" v="440" actId="26606"/>
          <ac:spMkLst>
            <pc:docMk/>
            <pc:sldMk cId="2529275954" sldId="260"/>
            <ac:spMk id="11" creationId="{6E00E3E0-07DA-4A53-8D2F-59983E1449A0}"/>
          </ac:spMkLst>
        </pc:spChg>
        <pc:spChg chg="add del">
          <ac:chgData name="Samantha Spence" userId="3c5db4c9-a4f2-454a-8824-ce1e3e8cbd19" providerId="ADAL" clId="{978489C3-CD5E-2747-AD65-6CFAA9BB5CAD}" dt="2023-12-07T19:20:03.954" v="455" actId="26606"/>
          <ac:spMkLst>
            <pc:docMk/>
            <pc:sldMk cId="2529275954" sldId="260"/>
            <ac:spMk id="13" creationId="{F850E0BE-0A13-43E4-9007-A06960852F21}"/>
          </ac:spMkLst>
        </pc:spChg>
        <pc:spChg chg="add del">
          <ac:chgData name="Samantha Spence" userId="3c5db4c9-a4f2-454a-8824-ce1e3e8cbd19" providerId="ADAL" clId="{978489C3-CD5E-2747-AD65-6CFAA9BB5CAD}" dt="2023-12-07T19:20:03.954" v="455" actId="26606"/>
          <ac:spMkLst>
            <pc:docMk/>
            <pc:sldMk cId="2529275954" sldId="260"/>
            <ac:spMk id="14" creationId="{4D88A92C-0BD1-4D13-9480-9CA5056B1076}"/>
          </ac:spMkLst>
        </pc:spChg>
        <pc:spChg chg="add mod ord">
          <ac:chgData name="Samantha Spence" userId="3c5db4c9-a4f2-454a-8824-ce1e3e8cbd19" providerId="ADAL" clId="{978489C3-CD5E-2747-AD65-6CFAA9BB5CAD}" dt="2023-12-07T19:25:39.586" v="600" actId="122"/>
          <ac:spMkLst>
            <pc:docMk/>
            <pc:sldMk cId="2529275954" sldId="260"/>
            <ac:spMk id="15" creationId="{AE824994-221D-951F-3570-0376FB36F52B}"/>
          </ac:spMkLst>
        </pc:spChg>
        <pc:spChg chg="add del">
          <ac:chgData name="Samantha Spence" userId="3c5db4c9-a4f2-454a-8824-ce1e3e8cbd19" providerId="ADAL" clId="{978489C3-CD5E-2747-AD65-6CFAA9BB5CAD}" dt="2023-12-07T19:20:03.934" v="454" actId="26606"/>
          <ac:spMkLst>
            <pc:docMk/>
            <pc:sldMk cId="2529275954" sldId="260"/>
            <ac:spMk id="20" creationId="{9D949742-730C-4F7B-88BE-E4E69F6D1C64}"/>
          </ac:spMkLst>
        </pc:spChg>
        <pc:spChg chg="add del">
          <ac:chgData name="Samantha Spence" userId="3c5db4c9-a4f2-454a-8824-ce1e3e8cbd19" providerId="ADAL" clId="{978489C3-CD5E-2747-AD65-6CFAA9BB5CAD}" dt="2023-12-07T19:20:03.934" v="454" actId="26606"/>
          <ac:spMkLst>
            <pc:docMk/>
            <pc:sldMk cId="2529275954" sldId="260"/>
            <ac:spMk id="22" creationId="{DC5C0732-01DA-4A7C-ABF5-56B3C5B039CD}"/>
          </ac:spMkLst>
        </pc:spChg>
        <pc:spChg chg="add">
          <ac:chgData name="Samantha Spence" userId="3c5db4c9-a4f2-454a-8824-ce1e3e8cbd19" providerId="ADAL" clId="{978489C3-CD5E-2747-AD65-6CFAA9BB5CAD}" dt="2023-12-07T19:20:03.954" v="455" actId="26606"/>
          <ac:spMkLst>
            <pc:docMk/>
            <pc:sldMk cId="2529275954" sldId="260"/>
            <ac:spMk id="24" creationId="{8EBD63AD-33A9-4D22-9A5B-438B663EC924}"/>
          </ac:spMkLst>
        </pc:spChg>
        <pc:spChg chg="add">
          <ac:chgData name="Samantha Spence" userId="3c5db4c9-a4f2-454a-8824-ce1e3e8cbd19" providerId="ADAL" clId="{978489C3-CD5E-2747-AD65-6CFAA9BB5CAD}" dt="2023-12-07T19:20:03.954" v="455" actId="26606"/>
          <ac:spMkLst>
            <pc:docMk/>
            <pc:sldMk cId="2529275954" sldId="260"/>
            <ac:spMk id="25" creationId="{2BAD9CC4-644A-42E5-A6A6-082517FA63B7}"/>
          </ac:spMkLst>
        </pc:spChg>
        <pc:graphicFrameChg chg="add del">
          <ac:chgData name="Samantha Spence" userId="3c5db4c9-a4f2-454a-8824-ce1e3e8cbd19" providerId="ADAL" clId="{978489C3-CD5E-2747-AD65-6CFAA9BB5CAD}" dt="2023-12-07T19:16:29.230" v="440" actId="26606"/>
          <ac:graphicFrameMkLst>
            <pc:docMk/>
            <pc:sldMk cId="2529275954" sldId="260"/>
            <ac:graphicFrameMk id="7" creationId="{3C75EEDC-08BA-4612-5DF4-C585483A2127}"/>
          </ac:graphicFrameMkLst>
        </pc:graphicFrameChg>
        <pc:picChg chg="add del mod">
          <ac:chgData name="Samantha Spence" userId="3c5db4c9-a4f2-454a-8824-ce1e3e8cbd19" providerId="ADAL" clId="{978489C3-CD5E-2747-AD65-6CFAA9BB5CAD}" dt="2023-12-07T19:18:15.624" v="448" actId="931"/>
          <ac:picMkLst>
            <pc:docMk/>
            <pc:sldMk cId="2529275954" sldId="260"/>
            <ac:picMk id="8" creationId="{78F043EE-B9DD-4DF2-341B-1BD551792DDD}"/>
          </ac:picMkLst>
        </pc:picChg>
        <pc:picChg chg="add mod">
          <ac:chgData name="Samantha Spence" userId="3c5db4c9-a4f2-454a-8824-ce1e3e8cbd19" providerId="ADAL" clId="{978489C3-CD5E-2747-AD65-6CFAA9BB5CAD}" dt="2023-12-07T19:20:03.954" v="455" actId="26606"/>
          <ac:picMkLst>
            <pc:docMk/>
            <pc:sldMk cId="2529275954" sldId="260"/>
            <ac:picMk id="12" creationId="{6276FF20-7C8A-E0A1-8F9C-484314DC3EA7}"/>
          </ac:picMkLst>
        </pc:picChg>
        <pc:picChg chg="add del">
          <ac:chgData name="Samantha Spence" userId="3c5db4c9-a4f2-454a-8824-ce1e3e8cbd19" providerId="ADAL" clId="{978489C3-CD5E-2747-AD65-6CFAA9BB5CAD}" dt="2023-12-07T19:19:48.768" v="452" actId="478"/>
          <ac:picMkLst>
            <pc:docMk/>
            <pc:sldMk cId="2529275954" sldId="260"/>
            <ac:picMk id="16" creationId="{82C12B90-02BD-8F8E-9C51-E93B835DF69A}"/>
          </ac:picMkLst>
        </pc:picChg>
      </pc:sldChg>
      <pc:sldChg chg="addSp delSp modSp new mod setBg modClrScheme chgLayout">
        <pc:chgData name="Samantha Spence" userId="3c5db4c9-a4f2-454a-8824-ce1e3e8cbd19" providerId="ADAL" clId="{978489C3-CD5E-2747-AD65-6CFAA9BB5CAD}" dt="2023-12-07T19:26:57.790" v="621" actId="403"/>
        <pc:sldMkLst>
          <pc:docMk/>
          <pc:sldMk cId="801442842" sldId="261"/>
        </pc:sldMkLst>
        <pc:spChg chg="del">
          <ac:chgData name="Samantha Spence" userId="3c5db4c9-a4f2-454a-8824-ce1e3e8cbd19" providerId="ADAL" clId="{978489C3-CD5E-2747-AD65-6CFAA9BB5CAD}" dt="2023-12-07T19:14:39.383" v="415" actId="700"/>
          <ac:spMkLst>
            <pc:docMk/>
            <pc:sldMk cId="801442842" sldId="261"/>
            <ac:spMk id="2" creationId="{1E35D937-1CF6-956F-F474-F87486E0B2F3}"/>
          </ac:spMkLst>
        </pc:spChg>
        <pc:spChg chg="del">
          <ac:chgData name="Samantha Spence" userId="3c5db4c9-a4f2-454a-8824-ce1e3e8cbd19" providerId="ADAL" clId="{978489C3-CD5E-2747-AD65-6CFAA9BB5CAD}" dt="2023-12-07T19:14:39.383" v="415" actId="700"/>
          <ac:spMkLst>
            <pc:docMk/>
            <pc:sldMk cId="801442842" sldId="261"/>
            <ac:spMk id="3" creationId="{C793DEF7-88F5-B72B-7405-9D5D7CD77051}"/>
          </ac:spMkLst>
        </pc:spChg>
        <pc:spChg chg="add mod">
          <ac:chgData name="Samantha Spence" userId="3c5db4c9-a4f2-454a-8824-ce1e3e8cbd19" providerId="ADAL" clId="{978489C3-CD5E-2747-AD65-6CFAA9BB5CAD}" dt="2023-12-07T19:26:57.790" v="621" actId="403"/>
          <ac:spMkLst>
            <pc:docMk/>
            <pc:sldMk cId="801442842" sldId="261"/>
            <ac:spMk id="5" creationId="{CA51A71F-F459-993C-A210-8D47D7323E5A}"/>
          </ac:spMkLst>
        </pc:spChg>
        <pc:spChg chg="add del">
          <ac:chgData name="Samantha Spence" userId="3c5db4c9-a4f2-454a-8824-ce1e3e8cbd19" providerId="ADAL" clId="{978489C3-CD5E-2747-AD65-6CFAA9BB5CAD}" dt="2023-12-07T19:25:55.327" v="601" actId="26606"/>
          <ac:spMkLst>
            <pc:docMk/>
            <pc:sldMk cId="801442842" sldId="261"/>
            <ac:spMk id="10" creationId="{EFF9146B-4CCD-4CDB-AB9C-458005307E6F}"/>
          </ac:spMkLst>
        </pc:spChg>
        <pc:spChg chg="add del">
          <ac:chgData name="Samantha Spence" userId="3c5db4c9-a4f2-454a-8824-ce1e3e8cbd19" providerId="ADAL" clId="{978489C3-CD5E-2747-AD65-6CFAA9BB5CAD}" dt="2023-12-07T19:25:55.327" v="601" actId="26606"/>
          <ac:spMkLst>
            <pc:docMk/>
            <pc:sldMk cId="801442842" sldId="261"/>
            <ac:spMk id="12" creationId="{5E1FEFA6-7D4F-4746-AE64-D4D52FE76DC2}"/>
          </ac:spMkLst>
        </pc:spChg>
        <pc:spChg chg="add del">
          <ac:chgData name="Samantha Spence" userId="3c5db4c9-a4f2-454a-8824-ce1e3e8cbd19" providerId="ADAL" clId="{978489C3-CD5E-2747-AD65-6CFAA9BB5CAD}" dt="2023-12-07T19:25:55.327" v="601" actId="26606"/>
          <ac:spMkLst>
            <pc:docMk/>
            <pc:sldMk cId="801442842" sldId="261"/>
            <ac:spMk id="14" creationId="{BF8DA3CF-9D4B-403A-9AD4-BB177DAB6CC1}"/>
          </ac:spMkLst>
        </pc:spChg>
        <pc:spChg chg="add">
          <ac:chgData name="Samantha Spence" userId="3c5db4c9-a4f2-454a-8824-ce1e3e8cbd19" providerId="ADAL" clId="{978489C3-CD5E-2747-AD65-6CFAA9BB5CAD}" dt="2023-12-07T19:25:55.327" v="601" actId="26606"/>
          <ac:spMkLst>
            <pc:docMk/>
            <pc:sldMk cId="801442842" sldId="261"/>
            <ac:spMk id="19" creationId="{EFF9146B-4CCD-4CDB-AB9C-458005307E6F}"/>
          </ac:spMkLst>
        </pc:spChg>
        <pc:spChg chg="add">
          <ac:chgData name="Samantha Spence" userId="3c5db4c9-a4f2-454a-8824-ce1e3e8cbd19" providerId="ADAL" clId="{978489C3-CD5E-2747-AD65-6CFAA9BB5CAD}" dt="2023-12-07T19:25:55.327" v="601" actId="26606"/>
          <ac:spMkLst>
            <pc:docMk/>
            <pc:sldMk cId="801442842" sldId="261"/>
            <ac:spMk id="21" creationId="{5E1FEFA6-7D4F-4746-AE64-D4D52FE76DC2}"/>
          </ac:spMkLst>
        </pc:spChg>
        <pc:spChg chg="add">
          <ac:chgData name="Samantha Spence" userId="3c5db4c9-a4f2-454a-8824-ce1e3e8cbd19" providerId="ADAL" clId="{978489C3-CD5E-2747-AD65-6CFAA9BB5CAD}" dt="2023-12-07T19:25:55.327" v="601" actId="26606"/>
          <ac:spMkLst>
            <pc:docMk/>
            <pc:sldMk cId="801442842" sldId="261"/>
            <ac:spMk id="23" creationId="{BF8DA3CF-9D4B-403A-9AD4-BB177DAB6CC1}"/>
          </ac:spMkLst>
        </pc:spChg>
      </pc:sldChg>
      <pc:sldChg chg="addSp delSp modSp new del mod ord setBg">
        <pc:chgData name="Samantha Spence" userId="3c5db4c9-a4f2-454a-8824-ce1e3e8cbd19" providerId="ADAL" clId="{978489C3-CD5E-2747-AD65-6CFAA9BB5CAD}" dt="2023-12-07T20:12:59.297" v="700" actId="2696"/>
        <pc:sldMkLst>
          <pc:docMk/>
          <pc:sldMk cId="768340651" sldId="262"/>
        </pc:sldMkLst>
        <pc:spChg chg="mod">
          <ac:chgData name="Samantha Spence" userId="3c5db4c9-a4f2-454a-8824-ce1e3e8cbd19" providerId="ADAL" clId="{978489C3-CD5E-2747-AD65-6CFAA9BB5CAD}" dt="2023-12-07T19:28:35.795" v="628" actId="14100"/>
          <ac:spMkLst>
            <pc:docMk/>
            <pc:sldMk cId="768340651" sldId="262"/>
            <ac:spMk id="2" creationId="{47A1AC65-BCA5-A08A-3511-9295842D19F2}"/>
          </ac:spMkLst>
        </pc:spChg>
        <pc:spChg chg="del mod">
          <ac:chgData name="Samantha Spence" userId="3c5db4c9-a4f2-454a-8824-ce1e3e8cbd19" providerId="ADAL" clId="{978489C3-CD5E-2747-AD65-6CFAA9BB5CAD}" dt="2023-12-07T19:28:25.268" v="625" actId="21"/>
          <ac:spMkLst>
            <pc:docMk/>
            <pc:sldMk cId="768340651" sldId="262"/>
            <ac:spMk id="3" creationId="{AE20A698-7E9D-2159-CC43-2C9018E96671}"/>
          </ac:spMkLst>
        </pc:spChg>
        <pc:spChg chg="add">
          <ac:chgData name="Samantha Spence" userId="3c5db4c9-a4f2-454a-8824-ce1e3e8cbd19" providerId="ADAL" clId="{978489C3-CD5E-2747-AD65-6CFAA9BB5CAD}" dt="2023-12-07T19:28:19.544" v="624" actId="26606"/>
          <ac:spMkLst>
            <pc:docMk/>
            <pc:sldMk cId="768340651" sldId="262"/>
            <ac:spMk id="8" creationId="{99485AE2-6BE9-4DCA-A6C4-83F4EEFCCCC0}"/>
          </ac:spMkLst>
        </pc:spChg>
        <pc:spChg chg="add">
          <ac:chgData name="Samantha Spence" userId="3c5db4c9-a4f2-454a-8824-ce1e3e8cbd19" providerId="ADAL" clId="{978489C3-CD5E-2747-AD65-6CFAA9BB5CAD}" dt="2023-12-07T19:28:19.544" v="624" actId="26606"/>
          <ac:spMkLst>
            <pc:docMk/>
            <pc:sldMk cId="768340651" sldId="262"/>
            <ac:spMk id="10" creationId="{65BA7CAF-5EE9-4EEE-9E12-B2CECCB94D62}"/>
          </ac:spMkLst>
        </pc:spChg>
        <pc:spChg chg="add">
          <ac:chgData name="Samantha Spence" userId="3c5db4c9-a4f2-454a-8824-ce1e3e8cbd19" providerId="ADAL" clId="{978489C3-CD5E-2747-AD65-6CFAA9BB5CAD}" dt="2023-12-07T19:28:19.544" v="624" actId="26606"/>
          <ac:spMkLst>
            <pc:docMk/>
            <pc:sldMk cId="768340651" sldId="262"/>
            <ac:spMk id="12" creationId="{EC199F73-795E-469A-AF4B-13FA2C7AB76F}"/>
          </ac:spMkLst>
        </pc:spChg>
      </pc:sldChg>
      <pc:sldChg chg="addSp delSp modSp new mod setBg modClrScheme chgLayout">
        <pc:chgData name="Samantha Spence" userId="3c5db4c9-a4f2-454a-8824-ce1e3e8cbd19" providerId="ADAL" clId="{978489C3-CD5E-2747-AD65-6CFAA9BB5CAD}" dt="2023-12-07T20:20:14.983" v="710" actId="20577"/>
        <pc:sldMkLst>
          <pc:docMk/>
          <pc:sldMk cId="1933195449" sldId="263"/>
        </pc:sldMkLst>
        <pc:spChg chg="del mod ord">
          <ac:chgData name="Samantha Spence" userId="3c5db4c9-a4f2-454a-8824-ce1e3e8cbd19" providerId="ADAL" clId="{978489C3-CD5E-2747-AD65-6CFAA9BB5CAD}" dt="2023-12-07T19:29:14.973" v="632" actId="700"/>
          <ac:spMkLst>
            <pc:docMk/>
            <pc:sldMk cId="1933195449" sldId="263"/>
            <ac:spMk id="2" creationId="{46415D46-191B-2D87-8FA9-39945D02F2A2}"/>
          </ac:spMkLst>
        </pc:spChg>
        <pc:spChg chg="del mod ord">
          <ac:chgData name="Samantha Spence" userId="3c5db4c9-a4f2-454a-8824-ce1e3e8cbd19" providerId="ADAL" clId="{978489C3-CD5E-2747-AD65-6CFAA9BB5CAD}" dt="2023-12-07T19:29:14.973" v="632" actId="700"/>
          <ac:spMkLst>
            <pc:docMk/>
            <pc:sldMk cId="1933195449" sldId="263"/>
            <ac:spMk id="3" creationId="{09BE1B57-11B8-6AE7-DF65-062FC5463504}"/>
          </ac:spMkLst>
        </pc:spChg>
        <pc:spChg chg="add mod ord">
          <ac:chgData name="Samantha Spence" userId="3c5db4c9-a4f2-454a-8824-ce1e3e8cbd19" providerId="ADAL" clId="{978489C3-CD5E-2747-AD65-6CFAA9BB5CAD}" dt="2023-12-07T20:12:12.955" v="695" actId="26606"/>
          <ac:spMkLst>
            <pc:docMk/>
            <pc:sldMk cId="1933195449" sldId="263"/>
            <ac:spMk id="4" creationId="{0BC03883-E638-216D-9158-5C70798732F0}"/>
          </ac:spMkLst>
        </pc:spChg>
        <pc:spChg chg="add mod ord">
          <ac:chgData name="Samantha Spence" userId="3c5db4c9-a4f2-454a-8824-ce1e3e8cbd19" providerId="ADAL" clId="{978489C3-CD5E-2747-AD65-6CFAA9BB5CAD}" dt="2023-12-07T20:20:14.983" v="710" actId="20577"/>
          <ac:spMkLst>
            <pc:docMk/>
            <pc:sldMk cId="1933195449" sldId="263"/>
            <ac:spMk id="5" creationId="{D4380744-CD9C-A126-E7DC-799D177F66D1}"/>
          </ac:spMkLst>
        </pc:spChg>
        <pc:spChg chg="add del">
          <ac:chgData name="Samantha Spence" userId="3c5db4c9-a4f2-454a-8824-ce1e3e8cbd19" providerId="ADAL" clId="{978489C3-CD5E-2747-AD65-6CFAA9BB5CAD}" dt="2023-12-07T20:12:12.955" v="695" actId="26606"/>
          <ac:spMkLst>
            <pc:docMk/>
            <pc:sldMk cId="1933195449" sldId="263"/>
            <ac:spMk id="11" creationId="{4D88A92C-0BD1-4D13-9480-9CA5056B1076}"/>
          </ac:spMkLst>
        </pc:spChg>
        <pc:spChg chg="add del">
          <ac:chgData name="Samantha Spence" userId="3c5db4c9-a4f2-454a-8824-ce1e3e8cbd19" providerId="ADAL" clId="{978489C3-CD5E-2747-AD65-6CFAA9BB5CAD}" dt="2023-12-07T20:12:12.955" v="695" actId="26606"/>
          <ac:spMkLst>
            <pc:docMk/>
            <pc:sldMk cId="1933195449" sldId="263"/>
            <ac:spMk id="13" creationId="{F850E0BE-0A13-43E4-9007-A06960852F21}"/>
          </ac:spMkLst>
        </pc:spChg>
        <pc:spChg chg="add">
          <ac:chgData name="Samantha Spence" userId="3c5db4c9-a4f2-454a-8824-ce1e3e8cbd19" providerId="ADAL" clId="{978489C3-CD5E-2747-AD65-6CFAA9BB5CAD}" dt="2023-12-07T20:12:12.955" v="695" actId="26606"/>
          <ac:spMkLst>
            <pc:docMk/>
            <pc:sldMk cId="1933195449" sldId="263"/>
            <ac:spMk id="18" creationId="{6BD1C247-1E5B-4399-87F8-31C532F0A276}"/>
          </ac:spMkLst>
        </pc:spChg>
        <pc:spChg chg="add del">
          <ac:chgData name="Samantha Spence" userId="3c5db4c9-a4f2-454a-8824-ce1e3e8cbd19" providerId="ADAL" clId="{978489C3-CD5E-2747-AD65-6CFAA9BB5CAD}" dt="2023-12-07T20:12:12.941" v="694" actId="26606"/>
          <ac:spMkLst>
            <pc:docMk/>
            <pc:sldMk cId="1933195449" sldId="263"/>
            <ac:spMk id="19" creationId="{9D949742-730C-4F7B-88BE-E4E69F6D1C64}"/>
          </ac:spMkLst>
        </pc:spChg>
        <pc:spChg chg="add">
          <ac:chgData name="Samantha Spence" userId="3c5db4c9-a4f2-454a-8824-ce1e3e8cbd19" providerId="ADAL" clId="{978489C3-CD5E-2747-AD65-6CFAA9BB5CAD}" dt="2023-12-07T20:12:12.955" v="695" actId="26606"/>
          <ac:spMkLst>
            <pc:docMk/>
            <pc:sldMk cId="1933195449" sldId="263"/>
            <ac:spMk id="20" creationId="{D3F0F311-CB15-4C1D-937F-8DBB429D8E9E}"/>
          </ac:spMkLst>
        </pc:spChg>
        <pc:spChg chg="add del">
          <ac:chgData name="Samantha Spence" userId="3c5db4c9-a4f2-454a-8824-ce1e3e8cbd19" providerId="ADAL" clId="{978489C3-CD5E-2747-AD65-6CFAA9BB5CAD}" dt="2023-12-07T20:12:12.941" v="694" actId="26606"/>
          <ac:spMkLst>
            <pc:docMk/>
            <pc:sldMk cId="1933195449" sldId="263"/>
            <ac:spMk id="21" creationId="{DC5C0732-01DA-4A7C-ABF5-56B3C5B039CD}"/>
          </ac:spMkLst>
        </pc:spChg>
        <pc:spChg chg="add">
          <ac:chgData name="Samantha Spence" userId="3c5db4c9-a4f2-454a-8824-ce1e3e8cbd19" providerId="ADAL" clId="{978489C3-CD5E-2747-AD65-6CFAA9BB5CAD}" dt="2023-12-07T20:12:12.955" v="695" actId="26606"/>
          <ac:spMkLst>
            <pc:docMk/>
            <pc:sldMk cId="1933195449" sldId="263"/>
            <ac:spMk id="22" creationId="{E6F70DE8-A2A4-4336-A602-73036FEDC795}"/>
          </ac:spMkLst>
        </pc:spChg>
        <pc:spChg chg="add">
          <ac:chgData name="Samantha Spence" userId="3c5db4c9-a4f2-454a-8824-ce1e3e8cbd19" providerId="ADAL" clId="{978489C3-CD5E-2747-AD65-6CFAA9BB5CAD}" dt="2023-12-07T20:12:12.955" v="695" actId="26606"/>
          <ac:spMkLst>
            <pc:docMk/>
            <pc:sldMk cId="1933195449" sldId="263"/>
            <ac:spMk id="24" creationId="{0BC37474-18AF-4624-880A-2ACF6A6507D7}"/>
          </ac:spMkLst>
        </pc:spChg>
        <pc:picChg chg="add del">
          <ac:chgData name="Samantha Spence" userId="3c5db4c9-a4f2-454a-8824-ce1e3e8cbd19" providerId="ADAL" clId="{978489C3-CD5E-2747-AD65-6CFAA9BB5CAD}" dt="2023-12-07T20:11:39.364" v="690" actId="478"/>
          <ac:picMkLst>
            <pc:docMk/>
            <pc:sldMk cId="1933195449" sldId="263"/>
            <ac:picMk id="7" creationId="{81648583-2E48-6A37-60C2-067489379576}"/>
          </ac:picMkLst>
        </pc:picChg>
        <pc:picChg chg="add del mod">
          <ac:chgData name="Samantha Spence" userId="3c5db4c9-a4f2-454a-8824-ce1e3e8cbd19" providerId="ADAL" clId="{978489C3-CD5E-2747-AD65-6CFAA9BB5CAD}" dt="2023-12-07T20:11:53.448" v="692" actId="478"/>
          <ac:picMkLst>
            <pc:docMk/>
            <pc:sldMk cId="1933195449" sldId="263"/>
            <ac:picMk id="8" creationId="{6DA217C1-4929-E0EE-3C35-15CD4FEA22D3}"/>
          </ac:picMkLst>
        </pc:picChg>
        <pc:picChg chg="add del">
          <ac:chgData name="Samantha Spence" userId="3c5db4c9-a4f2-454a-8824-ce1e3e8cbd19" providerId="ADAL" clId="{978489C3-CD5E-2747-AD65-6CFAA9BB5CAD}" dt="2023-12-07T20:12:12.941" v="694" actId="26606"/>
          <ac:picMkLst>
            <pc:docMk/>
            <pc:sldMk cId="1933195449" sldId="263"/>
            <ac:picMk id="15" creationId="{70F092B5-76C7-CF6F-60CC-4324992DF477}"/>
          </ac:picMkLst>
        </pc:picChg>
      </pc:sldChg>
      <pc:sldChg chg="addSp modSp new mod setBg">
        <pc:chgData name="Samantha Spence" userId="3c5db4c9-a4f2-454a-8824-ce1e3e8cbd19" providerId="ADAL" clId="{978489C3-CD5E-2747-AD65-6CFAA9BB5CAD}" dt="2023-12-07T20:38:09.685" v="1029" actId="26606"/>
        <pc:sldMkLst>
          <pc:docMk/>
          <pc:sldMk cId="2049069793" sldId="264"/>
        </pc:sldMkLst>
        <pc:spChg chg="mod">
          <ac:chgData name="Samantha Spence" userId="3c5db4c9-a4f2-454a-8824-ce1e3e8cbd19" providerId="ADAL" clId="{978489C3-CD5E-2747-AD65-6CFAA9BB5CAD}" dt="2023-12-07T20:38:09.685" v="1029" actId="26606"/>
          <ac:spMkLst>
            <pc:docMk/>
            <pc:sldMk cId="2049069793" sldId="264"/>
            <ac:spMk id="2" creationId="{5A95DD4D-9C12-F6CC-5A19-9445136F73D0}"/>
          </ac:spMkLst>
        </pc:spChg>
        <pc:spChg chg="mod">
          <ac:chgData name="Samantha Spence" userId="3c5db4c9-a4f2-454a-8824-ce1e3e8cbd19" providerId="ADAL" clId="{978489C3-CD5E-2747-AD65-6CFAA9BB5CAD}" dt="2023-12-07T20:38:09.685" v="1029" actId="26606"/>
          <ac:spMkLst>
            <pc:docMk/>
            <pc:sldMk cId="2049069793" sldId="264"/>
            <ac:spMk id="3" creationId="{03EF23B1-2D8C-7DB2-CD7B-D045B5B64124}"/>
          </ac:spMkLst>
        </pc:spChg>
        <pc:spChg chg="add">
          <ac:chgData name="Samantha Spence" userId="3c5db4c9-a4f2-454a-8824-ce1e3e8cbd19" providerId="ADAL" clId="{978489C3-CD5E-2747-AD65-6CFAA9BB5CAD}" dt="2023-12-07T20:38:09.685" v="1029" actId="26606"/>
          <ac:spMkLst>
            <pc:docMk/>
            <pc:sldMk cId="2049069793" sldId="264"/>
            <ac:spMk id="8" creationId="{EFF9146B-4CCD-4CDB-AB9C-458005307E6F}"/>
          </ac:spMkLst>
        </pc:spChg>
        <pc:spChg chg="add">
          <ac:chgData name="Samantha Spence" userId="3c5db4c9-a4f2-454a-8824-ce1e3e8cbd19" providerId="ADAL" clId="{978489C3-CD5E-2747-AD65-6CFAA9BB5CAD}" dt="2023-12-07T20:38:09.685" v="1029" actId="26606"/>
          <ac:spMkLst>
            <pc:docMk/>
            <pc:sldMk cId="2049069793" sldId="264"/>
            <ac:spMk id="10" creationId="{5E1FEFA6-7D4F-4746-AE64-D4D52FE76DC2}"/>
          </ac:spMkLst>
        </pc:spChg>
        <pc:spChg chg="add">
          <ac:chgData name="Samantha Spence" userId="3c5db4c9-a4f2-454a-8824-ce1e3e8cbd19" providerId="ADAL" clId="{978489C3-CD5E-2747-AD65-6CFAA9BB5CAD}" dt="2023-12-07T20:38:09.685" v="1029" actId="26606"/>
          <ac:spMkLst>
            <pc:docMk/>
            <pc:sldMk cId="2049069793" sldId="264"/>
            <ac:spMk id="12" creationId="{BF8DA3CF-9D4B-403A-9AD4-BB177DAB6CC1}"/>
          </ac:spMkLst>
        </pc:spChg>
      </pc:sldChg>
      <pc:sldChg chg="modSp new mod">
        <pc:chgData name="Samantha Spence" userId="3c5db4c9-a4f2-454a-8824-ce1e3e8cbd19" providerId="ADAL" clId="{978489C3-CD5E-2747-AD65-6CFAA9BB5CAD}" dt="2023-12-07T20:38:31.370" v="1038" actId="122"/>
        <pc:sldMkLst>
          <pc:docMk/>
          <pc:sldMk cId="4046229407" sldId="265"/>
        </pc:sldMkLst>
        <pc:spChg chg="mod">
          <ac:chgData name="Samantha Spence" userId="3c5db4c9-a4f2-454a-8824-ce1e3e8cbd19" providerId="ADAL" clId="{978489C3-CD5E-2747-AD65-6CFAA9BB5CAD}" dt="2023-12-07T20:38:31.370" v="1038" actId="122"/>
          <ac:spMkLst>
            <pc:docMk/>
            <pc:sldMk cId="4046229407" sldId="265"/>
            <ac:spMk id="2" creationId="{05C7FD73-EF3F-8DC6-102A-E5A22C122C4E}"/>
          </ac:spMkLst>
        </pc:spChg>
      </pc:sldChg>
    </pc:docChg>
  </pc:docChgLst>
  <pc:docChgLst>
    <pc:chgData name="Samantha Spence" userId="S::ss102@staff.staffs.ac.uk::3c5db4c9-a4f2-454a-8824-ce1e3e8cbd19" providerId="AD" clId="Web-{BA15EA5A-7141-6B62-4368-4E2500A8B8CC}"/>
    <pc:docChg chg="addSld delSld modSld sldOrd addMainMaster delMainMaster">
      <pc:chgData name="Samantha Spence" userId="S::ss102@staff.staffs.ac.uk::3c5db4c9-a4f2-454a-8824-ce1e3e8cbd19" providerId="AD" clId="Web-{BA15EA5A-7141-6B62-4368-4E2500A8B8CC}" dt="2023-12-08T20:30:38.833" v="1990"/>
      <pc:docMkLst>
        <pc:docMk/>
      </pc:docMkLst>
      <pc:sldChg chg="addSp delSp modSp mod setBg modClrScheme addAnim delAnim setClrOvrMap delDesignElem chgLayout">
        <pc:chgData name="Samantha Spence" userId="S::ss102@staff.staffs.ac.uk::3c5db4c9-a4f2-454a-8824-ce1e3e8cbd19" providerId="AD" clId="Web-{BA15EA5A-7141-6B62-4368-4E2500A8B8CC}" dt="2023-12-08T19:41:03.553" v="1773" actId="14100"/>
        <pc:sldMkLst>
          <pc:docMk/>
          <pc:sldMk cId="1221548390" sldId="256"/>
        </pc:sldMkLst>
        <pc:spChg chg="mod ord">
          <ac:chgData name="Samantha Spence" userId="S::ss102@staff.staffs.ac.uk::3c5db4c9-a4f2-454a-8824-ce1e3e8cbd19" providerId="AD" clId="Web-{BA15EA5A-7141-6B62-4368-4E2500A8B8CC}" dt="2023-12-08T19:41:03.553" v="1773" actId="14100"/>
          <ac:spMkLst>
            <pc:docMk/>
            <pc:sldMk cId="1221548390" sldId="256"/>
            <ac:spMk id="2" creationId="{F3E9CDFE-8594-641A-DBFE-9D25D19E5900}"/>
          </ac:spMkLst>
        </pc:spChg>
        <pc:spChg chg="mod ord">
          <ac:chgData name="Samantha Spence" userId="S::ss102@staff.staffs.ac.uk::3c5db4c9-a4f2-454a-8824-ce1e3e8cbd19" providerId="AD" clId="Web-{BA15EA5A-7141-6B62-4368-4E2500A8B8CC}" dt="2023-12-08T19:39:52.517" v="1768" actId="20577"/>
          <ac:spMkLst>
            <pc:docMk/>
            <pc:sldMk cId="1221548390" sldId="256"/>
            <ac:spMk id="3" creationId="{6FAC9DCA-CCFD-1ABF-B928-17E5A2661AC6}"/>
          </ac:spMkLst>
        </pc:spChg>
        <pc:spChg chg="add del">
          <ac:chgData name="Samantha Spence" userId="S::ss102@staff.staffs.ac.uk::3c5db4c9-a4f2-454a-8824-ce1e3e8cbd19" providerId="AD" clId="Web-{BA15EA5A-7141-6B62-4368-4E2500A8B8CC}" dt="2023-12-08T18:31:11.523" v="1048"/>
          <ac:spMkLst>
            <pc:docMk/>
            <pc:sldMk cId="1221548390" sldId="256"/>
            <ac:spMk id="40" creationId="{71B2258F-86CA-4D4D-8270-BC05FCDEBFB3}"/>
          </ac:spMkLst>
        </pc:spChg>
        <pc:spChg chg="add del">
          <ac:chgData name="Samantha Spence" userId="S::ss102@staff.staffs.ac.uk::3c5db4c9-a4f2-454a-8824-ce1e3e8cbd19" providerId="AD" clId="Web-{BA15EA5A-7141-6B62-4368-4E2500A8B8CC}" dt="2023-12-08T18:31:14.164" v="1050"/>
          <ac:spMkLst>
            <pc:docMk/>
            <pc:sldMk cId="1221548390" sldId="256"/>
            <ac:spMk id="42" creationId="{AB58EF07-17C2-48CF-ABB0-EEF1F17CB8F0}"/>
          </ac:spMkLst>
        </pc:spChg>
        <pc:spChg chg="add del">
          <ac:chgData name="Samantha Spence" userId="S::ss102@staff.staffs.ac.uk::3c5db4c9-a4f2-454a-8824-ce1e3e8cbd19" providerId="AD" clId="Web-{BA15EA5A-7141-6B62-4368-4E2500A8B8CC}" dt="2023-12-08T18:31:14.164" v="1050"/>
          <ac:spMkLst>
            <pc:docMk/>
            <pc:sldMk cId="1221548390" sldId="256"/>
            <ac:spMk id="43" creationId="{0671A8AE-40A1-4631-A6B8-581AFF065482}"/>
          </ac:spMkLst>
        </pc:spChg>
        <pc:spChg chg="add del">
          <ac:chgData name="Samantha Spence" userId="S::ss102@staff.staffs.ac.uk::3c5db4c9-a4f2-454a-8824-ce1e3e8cbd19" providerId="AD" clId="Web-{BA15EA5A-7141-6B62-4368-4E2500A8B8CC}" dt="2023-12-08T18:31:14.164" v="1050"/>
          <ac:spMkLst>
            <pc:docMk/>
            <pc:sldMk cId="1221548390" sldId="256"/>
            <ac:spMk id="44" creationId="{AF2F604E-43BE-4DC3-B983-E071523364F8}"/>
          </ac:spMkLst>
        </pc:spChg>
        <pc:spChg chg="add del">
          <ac:chgData name="Samantha Spence" userId="S::ss102@staff.staffs.ac.uk::3c5db4c9-a4f2-454a-8824-ce1e3e8cbd19" providerId="AD" clId="Web-{BA15EA5A-7141-6B62-4368-4E2500A8B8CC}" dt="2023-12-08T18:31:14.164" v="1050"/>
          <ac:spMkLst>
            <pc:docMk/>
            <pc:sldMk cId="1221548390" sldId="256"/>
            <ac:spMk id="46" creationId="{08C9B587-E65E-4B52-B37C-ABEBB6E87928}"/>
          </ac:spMkLst>
        </pc:spChg>
        <pc:spChg chg="add del">
          <ac:chgData name="Samantha Spence" userId="S::ss102@staff.staffs.ac.uk::3c5db4c9-a4f2-454a-8824-ce1e3e8cbd19" providerId="AD" clId="Web-{BA15EA5A-7141-6B62-4368-4E2500A8B8CC}" dt="2023-12-08T18:35:26.852" v="1066"/>
          <ac:spMkLst>
            <pc:docMk/>
            <pc:sldMk cId="1221548390" sldId="256"/>
            <ac:spMk id="48" creationId="{71B2258F-86CA-4D4D-8270-BC05FCDEBFB3}"/>
          </ac:spMkLst>
        </pc:spChg>
        <pc:spChg chg="add del">
          <ac:chgData name="Samantha Spence" userId="S::ss102@staff.staffs.ac.uk::3c5db4c9-a4f2-454a-8824-ce1e3e8cbd19" providerId="AD" clId="Web-{BA15EA5A-7141-6B62-4368-4E2500A8B8CC}" dt="2023-12-08T18:35:26.836" v="1065"/>
          <ac:spMkLst>
            <pc:docMk/>
            <pc:sldMk cId="1221548390" sldId="256"/>
            <ac:spMk id="50" creationId="{08C9B587-E65E-4B52-B37C-ABEBB6E87928}"/>
          </ac:spMkLst>
        </pc:spChg>
        <pc:spChg chg="add del">
          <ac:chgData name="Samantha Spence" userId="S::ss102@staff.staffs.ac.uk::3c5db4c9-a4f2-454a-8824-ce1e3e8cbd19" providerId="AD" clId="Web-{BA15EA5A-7141-6B62-4368-4E2500A8B8CC}" dt="2023-12-08T18:35:26.836" v="1065"/>
          <ac:spMkLst>
            <pc:docMk/>
            <pc:sldMk cId="1221548390" sldId="256"/>
            <ac:spMk id="53" creationId="{0671A8AE-40A1-4631-A6B8-581AFF065482}"/>
          </ac:spMkLst>
        </pc:spChg>
        <pc:spChg chg="add del">
          <ac:chgData name="Samantha Spence" userId="S::ss102@staff.staffs.ac.uk::3c5db4c9-a4f2-454a-8824-ce1e3e8cbd19" providerId="AD" clId="Web-{BA15EA5A-7141-6B62-4368-4E2500A8B8CC}" dt="2023-12-08T18:35:26.836" v="1065"/>
          <ac:spMkLst>
            <pc:docMk/>
            <pc:sldMk cId="1221548390" sldId="256"/>
            <ac:spMk id="55" creationId="{AB58EF07-17C2-48CF-ABB0-EEF1F17CB8F0}"/>
          </ac:spMkLst>
        </pc:spChg>
        <pc:spChg chg="add del">
          <ac:chgData name="Samantha Spence" userId="S::ss102@staff.staffs.ac.uk::3c5db4c9-a4f2-454a-8824-ce1e3e8cbd19" providerId="AD" clId="Web-{BA15EA5A-7141-6B62-4368-4E2500A8B8CC}" dt="2023-12-08T18:35:26.836" v="1065"/>
          <ac:spMkLst>
            <pc:docMk/>
            <pc:sldMk cId="1221548390" sldId="256"/>
            <ac:spMk id="57" creationId="{AF2F604E-43BE-4DC3-B983-E071523364F8}"/>
          </ac:spMkLst>
        </pc:spChg>
        <pc:spChg chg="add del">
          <ac:chgData name="Samantha Spence" userId="S::ss102@staff.staffs.ac.uk::3c5db4c9-a4f2-454a-8824-ce1e3e8cbd19" providerId="AD" clId="Web-{BA15EA5A-7141-6B62-4368-4E2500A8B8CC}" dt="2023-12-08T18:38:56.396" v="1105"/>
          <ac:spMkLst>
            <pc:docMk/>
            <pc:sldMk cId="1221548390" sldId="256"/>
            <ac:spMk id="60" creationId="{D47766EE-4192-4B2D-A5A0-F60F9A5F743F}"/>
          </ac:spMkLst>
        </pc:spChg>
        <pc:spChg chg="add del">
          <ac:chgData name="Samantha Spence" userId="S::ss102@staff.staffs.ac.uk::3c5db4c9-a4f2-454a-8824-ce1e3e8cbd19" providerId="AD" clId="Web-{BA15EA5A-7141-6B62-4368-4E2500A8B8CC}" dt="2023-12-08T18:38:56.396" v="1105"/>
          <ac:spMkLst>
            <pc:docMk/>
            <pc:sldMk cId="1221548390" sldId="256"/>
            <ac:spMk id="62" creationId="{D6705569-F545-4F47-A260-A9202826EA20}"/>
          </ac:spMkLst>
        </pc:spChg>
        <pc:spChg chg="add del">
          <ac:chgData name="Samantha Spence" userId="S::ss102@staff.staffs.ac.uk::3c5db4c9-a4f2-454a-8824-ce1e3e8cbd19" providerId="AD" clId="Web-{BA15EA5A-7141-6B62-4368-4E2500A8B8CC}" dt="2023-12-08T18:39:05.772" v="1108"/>
          <ac:spMkLst>
            <pc:docMk/>
            <pc:sldMk cId="1221548390" sldId="256"/>
            <ac:spMk id="67" creationId="{71B2258F-86CA-4D4D-8270-BC05FCDEBFB3}"/>
          </ac:spMkLst>
        </pc:spChg>
        <pc:spChg chg="add del">
          <ac:chgData name="Samantha Spence" userId="S::ss102@staff.staffs.ac.uk::3c5db4c9-a4f2-454a-8824-ce1e3e8cbd19" providerId="AD" clId="Web-{BA15EA5A-7141-6B62-4368-4E2500A8B8CC}" dt="2023-12-08T18:41:14.436" v="1123"/>
          <ac:spMkLst>
            <pc:docMk/>
            <pc:sldMk cId="1221548390" sldId="256"/>
            <ac:spMk id="69" creationId="{C1DD1A8A-57D5-4A81-AD04-532B043C5611}"/>
          </ac:spMkLst>
        </pc:spChg>
        <pc:spChg chg="add del">
          <ac:chgData name="Samantha Spence" userId="S::ss102@staff.staffs.ac.uk::3c5db4c9-a4f2-454a-8824-ce1e3e8cbd19" providerId="AD" clId="Web-{BA15EA5A-7141-6B62-4368-4E2500A8B8CC}" dt="2023-12-08T18:41:14.436" v="1123"/>
          <ac:spMkLst>
            <pc:docMk/>
            <pc:sldMk cId="1221548390" sldId="256"/>
            <ac:spMk id="71" creationId="{007891EC-4501-44ED-A8C8-B11B6DB767AB}"/>
          </ac:spMkLst>
        </pc:spChg>
        <pc:spChg chg="add del">
          <ac:chgData name="Samantha Spence" userId="S::ss102@staff.staffs.ac.uk::3c5db4c9-a4f2-454a-8824-ce1e3e8cbd19" providerId="AD" clId="Web-{BA15EA5A-7141-6B62-4368-4E2500A8B8CC}" dt="2023-12-08T18:41:14.421" v="1122"/>
          <ac:spMkLst>
            <pc:docMk/>
            <pc:sldMk cId="1221548390" sldId="256"/>
            <ac:spMk id="75" creationId="{9D768B77-8742-43A0-AF16-6AC4D378E482}"/>
          </ac:spMkLst>
        </pc:spChg>
        <pc:spChg chg="add del">
          <ac:chgData name="Samantha Spence" userId="S::ss102@staff.staffs.ac.uk::3c5db4c9-a4f2-454a-8824-ce1e3e8cbd19" providerId="AD" clId="Web-{BA15EA5A-7141-6B62-4368-4E2500A8B8CC}" dt="2023-12-08T18:41:14.421" v="1122"/>
          <ac:spMkLst>
            <pc:docMk/>
            <pc:sldMk cId="1221548390" sldId="256"/>
            <ac:spMk id="78" creationId="{48B13CA8-CBEA-4805-955D-CEBE32236560}"/>
          </ac:spMkLst>
        </pc:spChg>
        <pc:spChg chg="add del">
          <ac:chgData name="Samantha Spence" userId="S::ss102@staff.staffs.ac.uk::3c5db4c9-a4f2-454a-8824-ce1e3e8cbd19" providerId="AD" clId="Web-{BA15EA5A-7141-6B62-4368-4E2500A8B8CC}" dt="2023-12-08T18:59:18.056" v="1246"/>
          <ac:spMkLst>
            <pc:docMk/>
            <pc:sldMk cId="1221548390" sldId="256"/>
            <ac:spMk id="82" creationId="{657F69E0-C4B0-4BEC-A689-4F8D877F05D4}"/>
          </ac:spMkLst>
        </pc:spChg>
        <pc:spChg chg="add del">
          <ac:chgData name="Samantha Spence" userId="S::ss102@staff.staffs.ac.uk::3c5db4c9-a4f2-454a-8824-ce1e3e8cbd19" providerId="AD" clId="Web-{BA15EA5A-7141-6B62-4368-4E2500A8B8CC}" dt="2023-12-08T18:59:18.056" v="1246"/>
          <ac:spMkLst>
            <pc:docMk/>
            <pc:sldMk cId="1221548390" sldId="256"/>
            <ac:spMk id="86" creationId="{9F6380B4-6A1C-481E-8408-B4E6C75B9B81}"/>
          </ac:spMkLst>
        </pc:spChg>
        <pc:spChg chg="add">
          <ac:chgData name="Samantha Spence" userId="S::ss102@staff.staffs.ac.uk::3c5db4c9-a4f2-454a-8824-ce1e3e8cbd19" providerId="AD" clId="Web-{BA15EA5A-7141-6B62-4368-4E2500A8B8CC}" dt="2023-12-08T18:59:18.056" v="1246"/>
          <ac:spMkLst>
            <pc:docMk/>
            <pc:sldMk cId="1221548390" sldId="256"/>
            <ac:spMk id="91" creationId="{22A397E7-BF60-45B2-84C7-B074B76C37A7}"/>
          </ac:spMkLst>
        </pc:spChg>
        <pc:spChg chg="add">
          <ac:chgData name="Samantha Spence" userId="S::ss102@staff.staffs.ac.uk::3c5db4c9-a4f2-454a-8824-ce1e3e8cbd19" providerId="AD" clId="Web-{BA15EA5A-7141-6B62-4368-4E2500A8B8CC}" dt="2023-12-08T18:59:18.056" v="1246"/>
          <ac:spMkLst>
            <pc:docMk/>
            <pc:sldMk cId="1221548390" sldId="256"/>
            <ac:spMk id="93" creationId="{890DEF05-784E-4B61-89E4-04C4ECF4E5A0}"/>
          </ac:spMkLst>
        </pc:spChg>
        <pc:spChg chg="del">
          <ac:chgData name="Samantha Spence" userId="S::ss102@staff.staffs.ac.uk::3c5db4c9-a4f2-454a-8824-ce1e3e8cbd19" providerId="AD" clId="Web-{BA15EA5A-7141-6B62-4368-4E2500A8B8CC}" dt="2023-12-08T18:30:59.631" v="1046"/>
          <ac:spMkLst>
            <pc:docMk/>
            <pc:sldMk cId="1221548390" sldId="256"/>
            <ac:spMk id="94" creationId="{3C6DB943-79CD-46F9-83E1-9610EB176F2E}"/>
          </ac:spMkLst>
        </pc:spChg>
        <pc:spChg chg="del">
          <ac:chgData name="Samantha Spence" userId="S::ss102@staff.staffs.ac.uk::3c5db4c9-a4f2-454a-8824-ce1e3e8cbd19" providerId="AD" clId="Web-{BA15EA5A-7141-6B62-4368-4E2500A8B8CC}" dt="2023-12-08T18:30:59.631" v="1046"/>
          <ac:spMkLst>
            <pc:docMk/>
            <pc:sldMk cId="1221548390" sldId="256"/>
            <ac:spMk id="96" creationId="{8337CC61-9E93-4D80-9F1C-12CE9A0C07F6}"/>
          </ac:spMkLst>
        </pc:spChg>
        <pc:picChg chg="mod ord">
          <ac:chgData name="Samantha Spence" userId="S::ss102@staff.staffs.ac.uk::3c5db4c9-a4f2-454a-8824-ce1e3e8cbd19" providerId="AD" clId="Web-{BA15EA5A-7141-6B62-4368-4E2500A8B8CC}" dt="2023-12-08T18:59:18.056" v="1246"/>
          <ac:picMkLst>
            <pc:docMk/>
            <pc:sldMk cId="1221548390" sldId="256"/>
            <ac:picMk id="35" creationId="{18BC6AE4-C5F1-8BE9-5274-71604903F3CD}"/>
          </ac:picMkLst>
        </pc:picChg>
        <pc:cxnChg chg="add">
          <ac:chgData name="Samantha Spence" userId="S::ss102@staff.staffs.ac.uk::3c5db4c9-a4f2-454a-8824-ce1e3e8cbd19" providerId="AD" clId="Web-{BA15EA5A-7141-6B62-4368-4E2500A8B8CC}" dt="2023-12-08T18:59:18.056" v="1246"/>
          <ac:cxnSpMkLst>
            <pc:docMk/>
            <pc:sldMk cId="1221548390" sldId="256"/>
            <ac:cxnSpMk id="95" creationId="{C41BAEC7-F7B0-4224-8B18-8F74B7D87F0B}"/>
          </ac:cxnSpMkLst>
        </pc:cxnChg>
      </pc:sldChg>
      <pc:sldChg chg="addSp delSp modSp add del mod setBg modClrScheme setClrOvrMap delDesignElem chgLayout">
        <pc:chgData name="Samantha Spence" userId="S::ss102@staff.staffs.ac.uk::3c5db4c9-a4f2-454a-8824-ce1e3e8cbd19" providerId="AD" clId="Web-{BA15EA5A-7141-6B62-4368-4E2500A8B8CC}" dt="2023-12-08T19:41:56.478" v="1775" actId="20577"/>
        <pc:sldMkLst>
          <pc:docMk/>
          <pc:sldMk cId="3270294589" sldId="257"/>
        </pc:sldMkLst>
        <pc:spChg chg="mod ord">
          <ac:chgData name="Samantha Spence" userId="S::ss102@staff.staffs.ac.uk::3c5db4c9-a4f2-454a-8824-ce1e3e8cbd19" providerId="AD" clId="Web-{BA15EA5A-7141-6B62-4368-4E2500A8B8CC}" dt="2023-12-08T19:41:56.478" v="1775" actId="20577"/>
          <ac:spMkLst>
            <pc:docMk/>
            <pc:sldMk cId="3270294589" sldId="257"/>
            <ac:spMk id="2" creationId="{BCAFD94B-EE9B-8A5A-2AA4-F8DDED946A91}"/>
          </ac:spMkLst>
        </pc:spChg>
        <pc:spChg chg="mod ord">
          <ac:chgData name="Samantha Spence" userId="S::ss102@staff.staffs.ac.uk::3c5db4c9-a4f2-454a-8824-ce1e3e8cbd19" providerId="AD" clId="Web-{BA15EA5A-7141-6B62-4368-4E2500A8B8CC}" dt="2023-12-08T19:05:48.534" v="1305" actId="14100"/>
          <ac:spMkLst>
            <pc:docMk/>
            <pc:sldMk cId="3270294589" sldId="257"/>
            <ac:spMk id="3" creationId="{A66E5964-4BAC-B8B9-2355-D7CA30639BF9}"/>
          </ac:spMkLst>
        </pc:spChg>
        <pc:spChg chg="add del">
          <ac:chgData name="Samantha Spence" userId="S::ss102@staff.staffs.ac.uk::3c5db4c9-a4f2-454a-8824-ce1e3e8cbd19" providerId="AD" clId="Web-{BA15EA5A-7141-6B62-4368-4E2500A8B8CC}" dt="2023-12-08T18:41:50.438" v="1129"/>
          <ac:spMkLst>
            <pc:docMk/>
            <pc:sldMk cId="3270294589" sldId="257"/>
            <ac:spMk id="11" creationId="{9228552E-C8B1-4A80-8448-0787CE0FC704}"/>
          </ac:spMkLst>
        </pc:spChg>
        <pc:spChg chg="add del">
          <ac:chgData name="Samantha Spence" userId="S::ss102@staff.staffs.ac.uk::3c5db4c9-a4f2-454a-8824-ce1e3e8cbd19" providerId="AD" clId="Web-{BA15EA5A-7141-6B62-4368-4E2500A8B8CC}" dt="2023-12-08T18:41:50.438" v="1128"/>
          <ac:spMkLst>
            <pc:docMk/>
            <pc:sldMk cId="3270294589" sldId="257"/>
            <ac:spMk id="18" creationId="{9E6671AF-110C-4E4D-BEB4-1323A3136D1B}"/>
          </ac:spMkLst>
        </pc:spChg>
        <pc:spChg chg="del">
          <ac:chgData name="Samantha Spence" userId="S::ss102@staff.staffs.ac.uk::3c5db4c9-a4f2-454a-8824-ce1e3e8cbd19" providerId="AD" clId="Web-{BA15EA5A-7141-6B62-4368-4E2500A8B8CC}" dt="2023-12-08T18:30:59.631" v="1046"/>
          <ac:spMkLst>
            <pc:docMk/>
            <pc:sldMk cId="3270294589" sldId="257"/>
            <ac:spMk id="19" creationId="{EFF9146B-4CCD-4CDB-AB9C-458005307E6F}"/>
          </ac:spMkLst>
        </pc:spChg>
        <pc:spChg chg="add del">
          <ac:chgData name="Samantha Spence" userId="S::ss102@staff.staffs.ac.uk::3c5db4c9-a4f2-454a-8824-ce1e3e8cbd19" providerId="AD" clId="Web-{BA15EA5A-7141-6B62-4368-4E2500A8B8CC}" dt="2023-12-08T19:03:07.774" v="1271"/>
          <ac:spMkLst>
            <pc:docMk/>
            <pc:sldMk cId="3270294589" sldId="257"/>
            <ac:spMk id="20" creationId="{9228552E-C8B1-4A80-8448-0787CE0FC704}"/>
          </ac:spMkLst>
        </pc:spChg>
        <pc:spChg chg="del">
          <ac:chgData name="Samantha Spence" userId="S::ss102@staff.staffs.ac.uk::3c5db4c9-a4f2-454a-8824-ce1e3e8cbd19" providerId="AD" clId="Web-{BA15EA5A-7141-6B62-4368-4E2500A8B8CC}" dt="2023-12-08T18:30:59.631" v="1046"/>
          <ac:spMkLst>
            <pc:docMk/>
            <pc:sldMk cId="3270294589" sldId="257"/>
            <ac:spMk id="21" creationId="{5E1FEFA6-7D4F-4746-AE64-D4D52FE76DC2}"/>
          </ac:spMkLst>
        </pc:spChg>
        <pc:spChg chg="del">
          <ac:chgData name="Samantha Spence" userId="S::ss102@staff.staffs.ac.uk::3c5db4c9-a4f2-454a-8824-ce1e3e8cbd19" providerId="AD" clId="Web-{BA15EA5A-7141-6B62-4368-4E2500A8B8CC}" dt="2023-12-08T18:30:59.631" v="1046"/>
          <ac:spMkLst>
            <pc:docMk/>
            <pc:sldMk cId="3270294589" sldId="257"/>
            <ac:spMk id="23" creationId="{BF8DA3CF-9D4B-403A-9AD4-BB177DAB6CC1}"/>
          </ac:spMkLst>
        </pc:spChg>
        <pc:spChg chg="add del">
          <ac:chgData name="Samantha Spence" userId="S::ss102@staff.staffs.ac.uk::3c5db4c9-a4f2-454a-8824-ce1e3e8cbd19" providerId="AD" clId="Web-{BA15EA5A-7141-6B62-4368-4E2500A8B8CC}" dt="2023-12-08T19:05:03.015" v="1295"/>
          <ac:spMkLst>
            <pc:docMk/>
            <pc:sldMk cId="3270294589" sldId="257"/>
            <ac:spMk id="25" creationId="{04C21BAE-6866-4C7A-A7EC-C1B2E572D5BE}"/>
          </ac:spMkLst>
        </pc:spChg>
        <pc:spChg chg="add del">
          <ac:chgData name="Samantha Spence" userId="S::ss102@staff.staffs.ac.uk::3c5db4c9-a4f2-454a-8824-ce1e3e8cbd19" providerId="AD" clId="Web-{BA15EA5A-7141-6B62-4368-4E2500A8B8CC}" dt="2023-12-08T19:05:03.015" v="1295"/>
          <ac:spMkLst>
            <pc:docMk/>
            <pc:sldMk cId="3270294589" sldId="257"/>
            <ac:spMk id="27" creationId="{7E7D0C94-08B4-48AE-8813-CC4D60294F42}"/>
          </ac:spMkLst>
        </pc:spChg>
        <pc:spChg chg="add del">
          <ac:chgData name="Samantha Spence" userId="S::ss102@staff.staffs.ac.uk::3c5db4c9-a4f2-454a-8824-ce1e3e8cbd19" providerId="AD" clId="Web-{BA15EA5A-7141-6B62-4368-4E2500A8B8CC}" dt="2023-12-08T19:05:03.015" v="1295"/>
          <ac:spMkLst>
            <pc:docMk/>
            <pc:sldMk cId="3270294589" sldId="257"/>
            <ac:spMk id="29" creationId="{F0C518C2-0AA4-470C-87B9-9CBF428FBA25}"/>
          </ac:spMkLst>
        </pc:spChg>
        <pc:spChg chg="add del">
          <ac:chgData name="Samantha Spence" userId="S::ss102@staff.staffs.ac.uk::3c5db4c9-a4f2-454a-8824-ce1e3e8cbd19" providerId="AD" clId="Web-{BA15EA5A-7141-6B62-4368-4E2500A8B8CC}" dt="2023-12-08T19:04:46.233" v="1290"/>
          <ac:spMkLst>
            <pc:docMk/>
            <pc:sldMk cId="3270294589" sldId="257"/>
            <ac:spMk id="34" creationId="{C0763A76-9F1C-4FC5-82B7-DD475DA461B2}"/>
          </ac:spMkLst>
        </pc:spChg>
        <pc:spChg chg="add del">
          <ac:chgData name="Samantha Spence" userId="S::ss102@staff.staffs.ac.uk::3c5db4c9-a4f2-454a-8824-ce1e3e8cbd19" providerId="AD" clId="Web-{BA15EA5A-7141-6B62-4368-4E2500A8B8CC}" dt="2023-12-08T19:04:46.233" v="1290"/>
          <ac:spMkLst>
            <pc:docMk/>
            <pc:sldMk cId="3270294589" sldId="257"/>
            <ac:spMk id="36" creationId="{E81BF4F6-F2CF-4984-9D14-D6966D92F99F}"/>
          </ac:spMkLst>
        </pc:spChg>
        <pc:spChg chg="add del">
          <ac:chgData name="Samantha Spence" userId="S::ss102@staff.staffs.ac.uk::3c5db4c9-a4f2-454a-8824-ce1e3e8cbd19" providerId="AD" clId="Web-{BA15EA5A-7141-6B62-4368-4E2500A8B8CC}" dt="2023-12-08T19:04:58.906" v="1292"/>
          <ac:spMkLst>
            <pc:docMk/>
            <pc:sldMk cId="3270294589" sldId="257"/>
            <ac:spMk id="38" creationId="{B7D3B4FC-79F4-47D2-9D79-DA876E6AD813}"/>
          </ac:spMkLst>
        </pc:spChg>
        <pc:spChg chg="add del">
          <ac:chgData name="Samantha Spence" userId="S::ss102@staff.staffs.ac.uk::3c5db4c9-a4f2-454a-8824-ce1e3e8cbd19" providerId="AD" clId="Web-{BA15EA5A-7141-6B62-4368-4E2500A8B8CC}" dt="2023-12-08T19:04:58.906" v="1292"/>
          <ac:spMkLst>
            <pc:docMk/>
            <pc:sldMk cId="3270294589" sldId="257"/>
            <ac:spMk id="39" creationId="{B86AA2DA-281A-4806-8977-D617AEAC830F}"/>
          </ac:spMkLst>
        </pc:spChg>
        <pc:spChg chg="add del">
          <ac:chgData name="Samantha Spence" userId="S::ss102@staff.staffs.ac.uk::3c5db4c9-a4f2-454a-8824-ce1e3e8cbd19" providerId="AD" clId="Web-{BA15EA5A-7141-6B62-4368-4E2500A8B8CC}" dt="2023-12-08T19:04:58.906" v="1292"/>
          <ac:spMkLst>
            <pc:docMk/>
            <pc:sldMk cId="3270294589" sldId="257"/>
            <ac:spMk id="40" creationId="{EFF9196C-3887-4B80-8671-3CA6705C18D3}"/>
          </ac:spMkLst>
        </pc:spChg>
        <pc:spChg chg="add del">
          <ac:chgData name="Samantha Spence" userId="S::ss102@staff.staffs.ac.uk::3c5db4c9-a4f2-454a-8824-ce1e3e8cbd19" providerId="AD" clId="Web-{BA15EA5A-7141-6B62-4368-4E2500A8B8CC}" dt="2023-12-08T19:04:58.906" v="1292"/>
          <ac:spMkLst>
            <pc:docMk/>
            <pc:sldMk cId="3270294589" sldId="257"/>
            <ac:spMk id="41" creationId="{64185774-6FC0-4B8D-A8DB-A8854688960B}"/>
          </ac:spMkLst>
        </pc:spChg>
        <pc:spChg chg="add del">
          <ac:chgData name="Samantha Spence" userId="S::ss102@staff.staffs.ac.uk::3c5db4c9-a4f2-454a-8824-ce1e3e8cbd19" providerId="AD" clId="Web-{BA15EA5A-7141-6B62-4368-4E2500A8B8CC}" dt="2023-12-08T19:05:03" v="1294"/>
          <ac:spMkLst>
            <pc:docMk/>
            <pc:sldMk cId="3270294589" sldId="257"/>
            <ac:spMk id="43" creationId="{AE3A741D-C19B-960A-5803-1C5887147820}"/>
          </ac:spMkLst>
        </pc:spChg>
        <pc:spChg chg="add del">
          <ac:chgData name="Samantha Spence" userId="S::ss102@staff.staffs.ac.uk::3c5db4c9-a4f2-454a-8824-ce1e3e8cbd19" providerId="AD" clId="Web-{BA15EA5A-7141-6B62-4368-4E2500A8B8CC}" dt="2023-12-08T19:05:03" v="1294"/>
          <ac:spMkLst>
            <pc:docMk/>
            <pc:sldMk cId="3270294589" sldId="257"/>
            <ac:spMk id="44" creationId="{9C3A50E9-9119-7BC3-083B-2D84CCC78E47}"/>
          </ac:spMkLst>
        </pc:spChg>
        <pc:spChg chg="add del">
          <ac:chgData name="Samantha Spence" userId="S::ss102@staff.staffs.ac.uk::3c5db4c9-a4f2-454a-8824-ce1e3e8cbd19" providerId="AD" clId="Web-{BA15EA5A-7141-6B62-4368-4E2500A8B8CC}" dt="2023-12-08T19:05:03" v="1294"/>
          <ac:spMkLst>
            <pc:docMk/>
            <pc:sldMk cId="3270294589" sldId="257"/>
            <ac:spMk id="45" creationId="{DC39DE25-0E4E-0AA7-0932-1D78C2372786}"/>
          </ac:spMkLst>
        </pc:spChg>
        <pc:spChg chg="add del">
          <ac:chgData name="Samantha Spence" userId="S::ss102@staff.staffs.ac.uk::3c5db4c9-a4f2-454a-8824-ce1e3e8cbd19" providerId="AD" clId="Web-{BA15EA5A-7141-6B62-4368-4E2500A8B8CC}" dt="2023-12-08T19:05:03" v="1294"/>
          <ac:spMkLst>
            <pc:docMk/>
            <pc:sldMk cId="3270294589" sldId="257"/>
            <ac:spMk id="46" creationId="{8D6EA299-0840-6DEA-E670-C49AEBC87E89}"/>
          </ac:spMkLst>
        </pc:spChg>
        <pc:spChg chg="add">
          <ac:chgData name="Samantha Spence" userId="S::ss102@staff.staffs.ac.uk::3c5db4c9-a4f2-454a-8824-ce1e3e8cbd19" providerId="AD" clId="Web-{BA15EA5A-7141-6B62-4368-4E2500A8B8CC}" dt="2023-12-08T19:05:03.015" v="1295"/>
          <ac:spMkLst>
            <pc:docMk/>
            <pc:sldMk cId="3270294589" sldId="257"/>
            <ac:spMk id="48" creationId="{B86AA2DA-281A-4806-8977-D617AEAC830F}"/>
          </ac:spMkLst>
        </pc:spChg>
        <pc:spChg chg="add">
          <ac:chgData name="Samantha Spence" userId="S::ss102@staff.staffs.ac.uk::3c5db4c9-a4f2-454a-8824-ce1e3e8cbd19" providerId="AD" clId="Web-{BA15EA5A-7141-6B62-4368-4E2500A8B8CC}" dt="2023-12-08T19:05:03.015" v="1295"/>
          <ac:spMkLst>
            <pc:docMk/>
            <pc:sldMk cId="3270294589" sldId="257"/>
            <ac:spMk id="49" creationId="{64185774-6FC0-4B8D-A8DB-A8854688960B}"/>
          </ac:spMkLst>
        </pc:spChg>
        <pc:spChg chg="add">
          <ac:chgData name="Samantha Spence" userId="S::ss102@staff.staffs.ac.uk::3c5db4c9-a4f2-454a-8824-ce1e3e8cbd19" providerId="AD" clId="Web-{BA15EA5A-7141-6B62-4368-4E2500A8B8CC}" dt="2023-12-08T19:05:03.015" v="1295"/>
          <ac:spMkLst>
            <pc:docMk/>
            <pc:sldMk cId="3270294589" sldId="257"/>
            <ac:spMk id="50" creationId="{B7D3B4FC-79F4-47D2-9D79-DA876E6AD813}"/>
          </ac:spMkLst>
        </pc:spChg>
        <pc:spChg chg="add">
          <ac:chgData name="Samantha Spence" userId="S::ss102@staff.staffs.ac.uk::3c5db4c9-a4f2-454a-8824-ce1e3e8cbd19" providerId="AD" clId="Web-{BA15EA5A-7141-6B62-4368-4E2500A8B8CC}" dt="2023-12-08T19:05:03.015" v="1295"/>
          <ac:spMkLst>
            <pc:docMk/>
            <pc:sldMk cId="3270294589" sldId="257"/>
            <ac:spMk id="51" creationId="{EFF9196C-3887-4B80-8671-3CA6705C18D3}"/>
          </ac:spMkLst>
        </pc:spChg>
        <pc:picChg chg="add del">
          <ac:chgData name="Samantha Spence" userId="S::ss102@staff.staffs.ac.uk::3c5db4c9-a4f2-454a-8824-ce1e3e8cbd19" providerId="AD" clId="Web-{BA15EA5A-7141-6B62-4368-4E2500A8B8CC}" dt="2023-12-08T18:35:04.460" v="1058"/>
          <ac:picMkLst>
            <pc:docMk/>
            <pc:sldMk cId="3270294589" sldId="257"/>
            <ac:picMk id="8" creationId="{614F284F-DD5E-45D2-74C8-3F175DB4D751}"/>
          </ac:picMkLst>
        </pc:picChg>
        <pc:picChg chg="add mod ord">
          <ac:chgData name="Samantha Spence" userId="S::ss102@staff.staffs.ac.uk::3c5db4c9-a4f2-454a-8824-ce1e3e8cbd19" providerId="AD" clId="Web-{BA15EA5A-7141-6B62-4368-4E2500A8B8CC}" dt="2023-12-08T19:05:03.015" v="1295"/>
          <ac:picMkLst>
            <pc:docMk/>
            <pc:sldMk cId="3270294589" sldId="257"/>
            <ac:picMk id="13" creationId="{267B1FCC-BE65-C77F-4754-1AA15ABEBCDD}"/>
          </ac:picMkLst>
        </pc:picChg>
      </pc:sldChg>
      <pc:sldChg chg="addSp delSp modSp mod modClrScheme delDesignElem chgLayout">
        <pc:chgData name="Samantha Spence" userId="S::ss102@staff.staffs.ac.uk::3c5db4c9-a4f2-454a-8824-ce1e3e8cbd19" providerId="AD" clId="Web-{BA15EA5A-7141-6B62-4368-4E2500A8B8CC}" dt="2023-12-08T19:43:43.235" v="1793" actId="20577"/>
        <pc:sldMkLst>
          <pc:docMk/>
          <pc:sldMk cId="1438344170" sldId="259"/>
        </pc:sldMkLst>
        <pc:spChg chg="mod ord">
          <ac:chgData name="Samantha Spence" userId="S::ss102@staff.staffs.ac.uk::3c5db4c9-a4f2-454a-8824-ce1e3e8cbd19" providerId="AD" clId="Web-{BA15EA5A-7141-6B62-4368-4E2500A8B8CC}" dt="2023-12-08T19:43:43.235" v="1793" actId="20577"/>
          <ac:spMkLst>
            <pc:docMk/>
            <pc:sldMk cId="1438344170" sldId="259"/>
            <ac:spMk id="4" creationId="{E2AC2F8B-CB8B-6DB8-0ACC-C17EB4545481}"/>
          </ac:spMkLst>
        </pc:spChg>
        <pc:spChg chg="add del">
          <ac:chgData name="Samantha Spence" userId="S::ss102@staff.staffs.ac.uk::3c5db4c9-a4f2-454a-8824-ce1e3e8cbd19" providerId="AD" clId="Web-{BA15EA5A-7141-6B62-4368-4E2500A8B8CC}" dt="2023-12-08T19:42:12.292" v="1779"/>
          <ac:spMkLst>
            <pc:docMk/>
            <pc:sldMk cId="1438344170" sldId="259"/>
            <ac:spMk id="6" creationId="{81BD432D-FAB3-4B5D-BF27-4DA7C75B3238}"/>
          </ac:spMkLst>
        </pc:spChg>
        <pc:spChg chg="add del">
          <ac:chgData name="Samantha Spence" userId="S::ss102@staff.staffs.ac.uk::3c5db4c9-a4f2-454a-8824-ce1e3e8cbd19" providerId="AD" clId="Web-{BA15EA5A-7141-6B62-4368-4E2500A8B8CC}" dt="2023-12-08T19:42:12.292" v="1779"/>
          <ac:spMkLst>
            <pc:docMk/>
            <pc:sldMk cId="1438344170" sldId="259"/>
            <ac:spMk id="9" creationId="{FB5B0058-AF13-4859-B429-4EDDE2A26F7F}"/>
          </ac:spMkLst>
        </pc:spChg>
        <pc:spChg chg="del">
          <ac:chgData name="Samantha Spence" userId="S::ss102@staff.staffs.ac.uk::3c5db4c9-a4f2-454a-8824-ce1e3e8cbd19" providerId="AD" clId="Web-{BA15EA5A-7141-6B62-4368-4E2500A8B8CC}" dt="2023-12-08T18:30:59.631" v="1046"/>
          <ac:spMkLst>
            <pc:docMk/>
            <pc:sldMk cId="1438344170" sldId="259"/>
            <ac:spMk id="15" creationId="{99485AE2-6BE9-4DCA-A6C4-83F4EEFCCCC0}"/>
          </ac:spMkLst>
        </pc:spChg>
        <pc:spChg chg="del">
          <ac:chgData name="Samantha Spence" userId="S::ss102@staff.staffs.ac.uk::3c5db4c9-a4f2-454a-8824-ce1e3e8cbd19" providerId="AD" clId="Web-{BA15EA5A-7141-6B62-4368-4E2500A8B8CC}" dt="2023-12-08T18:30:59.631" v="1046"/>
          <ac:spMkLst>
            <pc:docMk/>
            <pc:sldMk cId="1438344170" sldId="259"/>
            <ac:spMk id="16" creationId="{65BA7CAF-5EE9-4EEE-9E12-B2CECCB94D62}"/>
          </ac:spMkLst>
        </pc:spChg>
        <pc:spChg chg="del">
          <ac:chgData name="Samantha Spence" userId="S::ss102@staff.staffs.ac.uk::3c5db4c9-a4f2-454a-8824-ce1e3e8cbd19" providerId="AD" clId="Web-{BA15EA5A-7141-6B62-4368-4E2500A8B8CC}" dt="2023-12-08T18:30:59.631" v="1046"/>
          <ac:spMkLst>
            <pc:docMk/>
            <pc:sldMk cId="1438344170" sldId="259"/>
            <ac:spMk id="17" creationId="{EC199F73-795E-469A-AF4B-13FA2C7AB76F}"/>
          </ac:spMkLst>
        </pc:spChg>
        <pc:spChg chg="add">
          <ac:chgData name="Samantha Spence" userId="S::ss102@staff.staffs.ac.uk::3c5db4c9-a4f2-454a-8824-ce1e3e8cbd19" providerId="AD" clId="Web-{BA15EA5A-7141-6B62-4368-4E2500A8B8CC}" dt="2023-12-08T19:42:12.292" v="1779"/>
          <ac:spMkLst>
            <pc:docMk/>
            <pc:sldMk cId="1438344170" sldId="259"/>
            <ac:spMk id="24" creationId="{3AD630B4-4CCC-7B1D-1803-DAED942D7E50}"/>
          </ac:spMkLst>
        </pc:spChg>
        <pc:picChg chg="add">
          <ac:chgData name="Samantha Spence" userId="S::ss102@staff.staffs.ac.uk::3c5db4c9-a4f2-454a-8824-ce1e3e8cbd19" providerId="AD" clId="Web-{BA15EA5A-7141-6B62-4368-4E2500A8B8CC}" dt="2023-12-08T19:42:12.292" v="1779"/>
          <ac:picMkLst>
            <pc:docMk/>
            <pc:sldMk cId="1438344170" sldId="259"/>
            <ac:picMk id="20" creationId="{790DF7C2-381D-8929-26F9-675E4E68F955}"/>
          </ac:picMkLst>
        </pc:picChg>
        <pc:cxnChg chg="add del">
          <ac:chgData name="Samantha Spence" userId="S::ss102@staff.staffs.ac.uk::3c5db4c9-a4f2-454a-8824-ce1e3e8cbd19" providerId="AD" clId="Web-{BA15EA5A-7141-6B62-4368-4E2500A8B8CC}" dt="2023-12-08T19:42:12.292" v="1779"/>
          <ac:cxnSpMkLst>
            <pc:docMk/>
            <pc:sldMk cId="1438344170" sldId="259"/>
            <ac:cxnSpMk id="8" creationId="{E6D6B450-4278-45B8-88C7-C061710E3C7E}"/>
          </ac:cxnSpMkLst>
        </pc:cxnChg>
        <pc:cxnChg chg="add del">
          <ac:chgData name="Samantha Spence" userId="S::ss102@staff.staffs.ac.uk::3c5db4c9-a4f2-454a-8824-ce1e3e8cbd19" providerId="AD" clId="Web-{BA15EA5A-7141-6B62-4368-4E2500A8B8CC}" dt="2023-12-08T19:42:12.292" v="1779"/>
          <ac:cxnSpMkLst>
            <pc:docMk/>
            <pc:sldMk cId="1438344170" sldId="259"/>
            <ac:cxnSpMk id="18" creationId="{74234A4C-A256-4139-A5F4-27078F0D6796}"/>
          </ac:cxnSpMkLst>
        </pc:cxnChg>
        <pc:cxnChg chg="add">
          <ac:chgData name="Samantha Spence" userId="S::ss102@staff.staffs.ac.uk::3c5db4c9-a4f2-454a-8824-ce1e3e8cbd19" providerId="AD" clId="Web-{BA15EA5A-7141-6B62-4368-4E2500A8B8CC}" dt="2023-12-08T19:42:12.292" v="1779"/>
          <ac:cxnSpMkLst>
            <pc:docMk/>
            <pc:sldMk cId="1438344170" sldId="259"/>
            <ac:cxnSpMk id="26" creationId="{49264613-F0F7-08CE-0ADF-98407A64DAE6}"/>
          </ac:cxnSpMkLst>
        </pc:cxnChg>
      </pc:sldChg>
      <pc:sldChg chg="addSp delSp modSp mod modClrScheme delDesignElem chgLayout">
        <pc:chgData name="Samantha Spence" userId="S::ss102@staff.staffs.ac.uk::3c5db4c9-a4f2-454a-8824-ce1e3e8cbd19" providerId="AD" clId="Web-{BA15EA5A-7141-6B62-4368-4E2500A8B8CC}" dt="2023-12-08T19:44:04.174" v="1796" actId="20577"/>
        <pc:sldMkLst>
          <pc:docMk/>
          <pc:sldMk cId="2529275954" sldId="260"/>
        </pc:sldMkLst>
        <pc:spChg chg="mod ord">
          <ac:chgData name="Samantha Spence" userId="S::ss102@staff.staffs.ac.uk::3c5db4c9-a4f2-454a-8824-ce1e3e8cbd19" providerId="AD" clId="Web-{BA15EA5A-7141-6B62-4368-4E2500A8B8CC}" dt="2023-12-08T19:44:04.174" v="1796" actId="20577"/>
          <ac:spMkLst>
            <pc:docMk/>
            <pc:sldMk cId="2529275954" sldId="260"/>
            <ac:spMk id="4" creationId="{BE1BF9D6-FBFE-447F-EA8B-00DF5A52357B}"/>
          </ac:spMkLst>
        </pc:spChg>
        <pc:spChg chg="mod ord">
          <ac:chgData name="Samantha Spence" userId="S::ss102@staff.staffs.ac.uk::3c5db4c9-a4f2-454a-8824-ce1e3e8cbd19" providerId="AD" clId="Web-{BA15EA5A-7141-6B62-4368-4E2500A8B8CC}" dt="2023-12-08T19:08:07.871" v="1330" actId="20577"/>
          <ac:spMkLst>
            <pc:docMk/>
            <pc:sldMk cId="2529275954" sldId="260"/>
            <ac:spMk id="15" creationId="{AE824994-221D-951F-3570-0376FB36F52B}"/>
          </ac:spMkLst>
        </pc:spChg>
        <pc:spChg chg="add">
          <ac:chgData name="Samantha Spence" userId="S::ss102@staff.staffs.ac.uk::3c5db4c9-a4f2-454a-8824-ce1e3e8cbd19" providerId="AD" clId="Web-{BA15EA5A-7141-6B62-4368-4E2500A8B8CC}" dt="2023-12-08T19:06:24.302" v="1308"/>
          <ac:spMkLst>
            <pc:docMk/>
            <pc:sldMk cId="2529275954" sldId="260"/>
            <ac:spMk id="17" creationId="{BFCBA134-9932-4625-92F2-ADE52ACE1BD6}"/>
          </ac:spMkLst>
        </pc:spChg>
        <pc:spChg chg="add">
          <ac:chgData name="Samantha Spence" userId="S::ss102@staff.staffs.ac.uk::3c5db4c9-a4f2-454a-8824-ce1e3e8cbd19" providerId="AD" clId="Web-{BA15EA5A-7141-6B62-4368-4E2500A8B8CC}" dt="2023-12-08T19:06:24.302" v="1308"/>
          <ac:spMkLst>
            <pc:docMk/>
            <pc:sldMk cId="2529275954" sldId="260"/>
            <ac:spMk id="18" creationId="{78B28E4E-0110-46E1-92BB-3DB2BAA5E975}"/>
          </ac:spMkLst>
        </pc:spChg>
        <pc:spChg chg="add">
          <ac:chgData name="Samantha Spence" userId="S::ss102@staff.staffs.ac.uk::3c5db4c9-a4f2-454a-8824-ce1e3e8cbd19" providerId="AD" clId="Web-{BA15EA5A-7141-6B62-4368-4E2500A8B8CC}" dt="2023-12-08T19:06:24.302" v="1308"/>
          <ac:spMkLst>
            <pc:docMk/>
            <pc:sldMk cId="2529275954" sldId="260"/>
            <ac:spMk id="19" creationId="{048EB4C9-ACAF-4CCA-BA6E-9314431923B2}"/>
          </ac:spMkLst>
        </pc:spChg>
        <pc:spChg chg="del">
          <ac:chgData name="Samantha Spence" userId="S::ss102@staff.staffs.ac.uk::3c5db4c9-a4f2-454a-8824-ce1e3e8cbd19" providerId="AD" clId="Web-{BA15EA5A-7141-6B62-4368-4E2500A8B8CC}" dt="2023-12-08T18:30:59.631" v="1046"/>
          <ac:spMkLst>
            <pc:docMk/>
            <pc:sldMk cId="2529275954" sldId="260"/>
            <ac:spMk id="24" creationId="{8EBD63AD-33A9-4D22-9A5B-438B663EC924}"/>
          </ac:spMkLst>
        </pc:spChg>
        <pc:spChg chg="del">
          <ac:chgData name="Samantha Spence" userId="S::ss102@staff.staffs.ac.uk::3c5db4c9-a4f2-454a-8824-ce1e3e8cbd19" providerId="AD" clId="Web-{BA15EA5A-7141-6B62-4368-4E2500A8B8CC}" dt="2023-12-08T18:30:59.631" v="1046"/>
          <ac:spMkLst>
            <pc:docMk/>
            <pc:sldMk cId="2529275954" sldId="260"/>
            <ac:spMk id="25" creationId="{2BAD9CC4-644A-42E5-A6A6-082517FA63B7}"/>
          </ac:spMkLst>
        </pc:spChg>
        <pc:spChg chg="add">
          <ac:chgData name="Samantha Spence" userId="S::ss102@staff.staffs.ac.uk::3c5db4c9-a4f2-454a-8824-ce1e3e8cbd19" providerId="AD" clId="Web-{BA15EA5A-7141-6B62-4368-4E2500A8B8CC}" dt="2023-12-08T19:06:24.302" v="1308"/>
          <ac:spMkLst>
            <pc:docMk/>
            <pc:sldMk cId="2529275954" sldId="260"/>
            <ac:spMk id="26" creationId="{A63313B7-3007-48A7-BE97-9A74C1121EF2}"/>
          </ac:spMkLst>
        </pc:spChg>
        <pc:spChg chg="add">
          <ac:chgData name="Samantha Spence" userId="S::ss102@staff.staffs.ac.uk::3c5db4c9-a4f2-454a-8824-ce1e3e8cbd19" providerId="AD" clId="Web-{BA15EA5A-7141-6B62-4368-4E2500A8B8CC}" dt="2023-12-08T19:06:24.302" v="1308"/>
          <ac:spMkLst>
            <pc:docMk/>
            <pc:sldMk cId="2529275954" sldId="260"/>
            <ac:spMk id="28" creationId="{3FD46A31-BFB8-4D6E-8A49-A2DC0DEDACBB}"/>
          </ac:spMkLst>
        </pc:spChg>
        <pc:picChg chg="mod">
          <ac:chgData name="Samantha Spence" userId="S::ss102@staff.staffs.ac.uk::3c5db4c9-a4f2-454a-8824-ce1e3e8cbd19" providerId="AD" clId="Web-{BA15EA5A-7141-6B62-4368-4E2500A8B8CC}" dt="2023-12-08T19:06:24.302" v="1308"/>
          <ac:picMkLst>
            <pc:docMk/>
            <pc:sldMk cId="2529275954" sldId="260"/>
            <ac:picMk id="12" creationId="{6276FF20-7C8A-E0A1-8F9C-484314DC3EA7}"/>
          </ac:picMkLst>
        </pc:picChg>
      </pc:sldChg>
      <pc:sldChg chg="addSp delSp modSp mod modClrScheme delDesignElem chgLayout">
        <pc:chgData name="Samantha Spence" userId="S::ss102@staff.staffs.ac.uk::3c5db4c9-a4f2-454a-8824-ce1e3e8cbd19" providerId="AD" clId="Web-{BA15EA5A-7141-6B62-4368-4E2500A8B8CC}" dt="2023-12-08T19:10:23.114" v="1352" actId="20577"/>
        <pc:sldMkLst>
          <pc:docMk/>
          <pc:sldMk cId="801442842" sldId="261"/>
        </pc:sldMkLst>
        <pc:spChg chg="mod">
          <ac:chgData name="Samantha Spence" userId="S::ss102@staff.staffs.ac.uk::3c5db4c9-a4f2-454a-8824-ce1e3e8cbd19" providerId="AD" clId="Web-{BA15EA5A-7141-6B62-4368-4E2500A8B8CC}" dt="2023-12-08T19:10:23.114" v="1352" actId="20577"/>
          <ac:spMkLst>
            <pc:docMk/>
            <pc:sldMk cId="801442842" sldId="261"/>
            <ac:spMk id="5" creationId="{CA51A71F-F459-993C-A210-8D47D7323E5A}"/>
          </ac:spMkLst>
        </pc:spChg>
        <pc:spChg chg="add">
          <ac:chgData name="Samantha Spence" userId="S::ss102@staff.staffs.ac.uk::3c5db4c9-a4f2-454a-8824-ce1e3e8cbd19" providerId="AD" clId="Web-{BA15EA5A-7141-6B62-4368-4E2500A8B8CC}" dt="2023-12-08T19:09:09.484" v="1331"/>
          <ac:spMkLst>
            <pc:docMk/>
            <pc:sldMk cId="801442842" sldId="261"/>
            <ac:spMk id="7" creationId="{84697CDA-BDB7-4883-B48B-1D4EDB2F0E93}"/>
          </ac:spMkLst>
        </pc:spChg>
        <pc:spChg chg="add">
          <ac:chgData name="Samantha Spence" userId="S::ss102@staff.staffs.ac.uk::3c5db4c9-a4f2-454a-8824-ce1e3e8cbd19" providerId="AD" clId="Web-{BA15EA5A-7141-6B62-4368-4E2500A8B8CC}" dt="2023-12-08T19:09:09.484" v="1331"/>
          <ac:spMkLst>
            <pc:docMk/>
            <pc:sldMk cId="801442842" sldId="261"/>
            <ac:spMk id="8" creationId="{0DC0EC46-2230-4728-856D-F3531112101A}"/>
          </ac:spMkLst>
        </pc:spChg>
        <pc:spChg chg="add">
          <ac:chgData name="Samantha Spence" userId="S::ss102@staff.staffs.ac.uk::3c5db4c9-a4f2-454a-8824-ce1e3e8cbd19" providerId="AD" clId="Web-{BA15EA5A-7141-6B62-4368-4E2500A8B8CC}" dt="2023-12-08T19:09:09.484" v="1331"/>
          <ac:spMkLst>
            <pc:docMk/>
            <pc:sldMk cId="801442842" sldId="261"/>
            <ac:spMk id="9" creationId="{16A12243-4887-4E89-8347-1146AE5D14FC}"/>
          </ac:spMkLst>
        </pc:spChg>
        <pc:spChg chg="add del">
          <ac:chgData name="Samantha Spence" userId="S::ss102@staff.staffs.ac.uk::3c5db4c9-a4f2-454a-8824-ce1e3e8cbd19" providerId="AD" clId="Web-{BA15EA5A-7141-6B62-4368-4E2500A8B8CC}" dt="2023-12-08T18:30:59.631" v="1046"/>
          <ac:spMkLst>
            <pc:docMk/>
            <pc:sldMk cId="801442842" sldId="261"/>
            <ac:spMk id="19" creationId="{EFF9146B-4CCD-4CDB-AB9C-458005307E6F}"/>
          </ac:spMkLst>
        </pc:spChg>
        <pc:spChg chg="add del">
          <ac:chgData name="Samantha Spence" userId="S::ss102@staff.staffs.ac.uk::3c5db4c9-a4f2-454a-8824-ce1e3e8cbd19" providerId="AD" clId="Web-{BA15EA5A-7141-6B62-4368-4E2500A8B8CC}" dt="2023-12-08T18:30:59.631" v="1046"/>
          <ac:spMkLst>
            <pc:docMk/>
            <pc:sldMk cId="801442842" sldId="261"/>
            <ac:spMk id="21" creationId="{5E1FEFA6-7D4F-4746-AE64-D4D52FE76DC2}"/>
          </ac:spMkLst>
        </pc:spChg>
        <pc:spChg chg="add del">
          <ac:chgData name="Samantha Spence" userId="S::ss102@staff.staffs.ac.uk::3c5db4c9-a4f2-454a-8824-ce1e3e8cbd19" providerId="AD" clId="Web-{BA15EA5A-7141-6B62-4368-4E2500A8B8CC}" dt="2023-12-08T18:30:59.631" v="1046"/>
          <ac:spMkLst>
            <pc:docMk/>
            <pc:sldMk cId="801442842" sldId="261"/>
            <ac:spMk id="23" creationId="{BF8DA3CF-9D4B-403A-9AD4-BB177DAB6CC1}"/>
          </ac:spMkLst>
        </pc:spChg>
        <pc:spChg chg="add del">
          <ac:chgData name="Samantha Spence" userId="S::ss102@staff.staffs.ac.uk::3c5db4c9-a4f2-454a-8824-ce1e3e8cbd19" providerId="AD" clId="Web-{BA15EA5A-7141-6B62-4368-4E2500A8B8CC}" dt="2023-12-08T17:11:51.861" v="215"/>
          <ac:spMkLst>
            <pc:docMk/>
            <pc:sldMk cId="801442842" sldId="261"/>
            <ac:spMk id="28" creationId="{A9CD6474-47AA-4D47-AF35-32FA3089BDD1}"/>
          </ac:spMkLst>
        </pc:spChg>
        <pc:spChg chg="add del">
          <ac:chgData name="Samantha Spence" userId="S::ss102@staff.staffs.ac.uk::3c5db4c9-a4f2-454a-8824-ce1e3e8cbd19" providerId="AD" clId="Web-{BA15EA5A-7141-6B62-4368-4E2500A8B8CC}" dt="2023-12-08T17:11:51.861" v="215"/>
          <ac:spMkLst>
            <pc:docMk/>
            <pc:sldMk cId="801442842" sldId="261"/>
            <ac:spMk id="30" creationId="{5E1FEFA6-7D4F-4746-AE64-D4D52FE76DC2}"/>
          </ac:spMkLst>
        </pc:spChg>
        <pc:spChg chg="add del">
          <ac:chgData name="Samantha Spence" userId="S::ss102@staff.staffs.ac.uk::3c5db4c9-a4f2-454a-8824-ce1e3e8cbd19" providerId="AD" clId="Web-{BA15EA5A-7141-6B62-4368-4E2500A8B8CC}" dt="2023-12-08T17:11:51.861" v="215"/>
          <ac:spMkLst>
            <pc:docMk/>
            <pc:sldMk cId="801442842" sldId="261"/>
            <ac:spMk id="32" creationId="{BF8DA3CF-9D4B-403A-9AD4-BB177DAB6CC1}"/>
          </ac:spMkLst>
        </pc:spChg>
      </pc:sldChg>
      <pc:sldChg chg="addSp delSp modSp mod modClrScheme delDesignElem chgLayout">
        <pc:chgData name="Samantha Spence" userId="S::ss102@staff.staffs.ac.uk::3c5db4c9-a4f2-454a-8824-ce1e3e8cbd19" providerId="AD" clId="Web-{BA15EA5A-7141-6B62-4368-4E2500A8B8CC}" dt="2023-12-08T19:46:05.228" v="1798" actId="14100"/>
        <pc:sldMkLst>
          <pc:docMk/>
          <pc:sldMk cId="2049069793" sldId="264"/>
        </pc:sldMkLst>
        <pc:spChg chg="mod ord">
          <ac:chgData name="Samantha Spence" userId="S::ss102@staff.staffs.ac.uk::3c5db4c9-a4f2-454a-8824-ce1e3e8cbd19" providerId="AD" clId="Web-{BA15EA5A-7141-6B62-4368-4E2500A8B8CC}" dt="2023-12-08T19:46:05.228" v="1798" actId="14100"/>
          <ac:spMkLst>
            <pc:docMk/>
            <pc:sldMk cId="2049069793" sldId="264"/>
            <ac:spMk id="2" creationId="{5A95DD4D-9C12-F6CC-5A19-9445136F73D0}"/>
          </ac:spMkLst>
        </pc:spChg>
        <pc:spChg chg="add del mod ord">
          <ac:chgData name="Samantha Spence" userId="S::ss102@staff.staffs.ac.uk::3c5db4c9-a4f2-454a-8824-ce1e3e8cbd19" providerId="AD" clId="Web-{BA15EA5A-7141-6B62-4368-4E2500A8B8CC}" dt="2023-12-08T19:12:07.824" v="1372" actId="20577"/>
          <ac:spMkLst>
            <pc:docMk/>
            <pc:sldMk cId="2049069793" sldId="264"/>
            <ac:spMk id="3" creationId="{03EF23B1-2D8C-7DB2-CD7B-D045B5B64124}"/>
          </ac:spMkLst>
        </pc:spChg>
        <pc:spChg chg="add del">
          <ac:chgData name="Samantha Spence" userId="S::ss102@staff.staffs.ac.uk::3c5db4c9-a4f2-454a-8824-ce1e3e8cbd19" providerId="AD" clId="Web-{BA15EA5A-7141-6B62-4368-4E2500A8B8CC}" dt="2023-12-08T17:08:57.584" v="182"/>
          <ac:spMkLst>
            <pc:docMk/>
            <pc:sldMk cId="2049069793" sldId="264"/>
            <ac:spMk id="8" creationId="{EFF9146B-4CCD-4CDB-AB9C-458005307E6F}"/>
          </ac:spMkLst>
        </pc:spChg>
        <pc:spChg chg="add del">
          <ac:chgData name="Samantha Spence" userId="S::ss102@staff.staffs.ac.uk::3c5db4c9-a4f2-454a-8824-ce1e3e8cbd19" providerId="AD" clId="Web-{BA15EA5A-7141-6B62-4368-4E2500A8B8CC}" dt="2023-12-08T17:08:57.584" v="182"/>
          <ac:spMkLst>
            <pc:docMk/>
            <pc:sldMk cId="2049069793" sldId="264"/>
            <ac:spMk id="10" creationId="{5E1FEFA6-7D4F-4746-AE64-D4D52FE76DC2}"/>
          </ac:spMkLst>
        </pc:spChg>
        <pc:spChg chg="add del">
          <ac:chgData name="Samantha Spence" userId="S::ss102@staff.staffs.ac.uk::3c5db4c9-a4f2-454a-8824-ce1e3e8cbd19" providerId="AD" clId="Web-{BA15EA5A-7141-6B62-4368-4E2500A8B8CC}" dt="2023-12-08T17:08:57.584" v="182"/>
          <ac:spMkLst>
            <pc:docMk/>
            <pc:sldMk cId="2049069793" sldId="264"/>
            <ac:spMk id="12" creationId="{BF8DA3CF-9D4B-403A-9AD4-BB177DAB6CC1}"/>
          </ac:spMkLst>
        </pc:spChg>
        <pc:spChg chg="add del">
          <ac:chgData name="Samantha Spence" userId="S::ss102@staff.staffs.ac.uk::3c5db4c9-a4f2-454a-8824-ce1e3e8cbd19" providerId="AD" clId="Web-{BA15EA5A-7141-6B62-4368-4E2500A8B8CC}" dt="2023-12-08T17:08:57.568" v="181"/>
          <ac:spMkLst>
            <pc:docMk/>
            <pc:sldMk cId="2049069793" sldId="264"/>
            <ac:spMk id="17" creationId="{EFF9146B-4CCD-4CDB-AB9C-458005307E6F}"/>
          </ac:spMkLst>
        </pc:spChg>
        <pc:spChg chg="add del">
          <ac:chgData name="Samantha Spence" userId="S::ss102@staff.staffs.ac.uk::3c5db4c9-a4f2-454a-8824-ce1e3e8cbd19" providerId="AD" clId="Web-{BA15EA5A-7141-6B62-4368-4E2500A8B8CC}" dt="2023-12-08T17:08:57.568" v="181"/>
          <ac:spMkLst>
            <pc:docMk/>
            <pc:sldMk cId="2049069793" sldId="264"/>
            <ac:spMk id="19" creationId="{5E1FEFA6-7D4F-4746-AE64-D4D52FE76DC2}"/>
          </ac:spMkLst>
        </pc:spChg>
        <pc:spChg chg="add del">
          <ac:chgData name="Samantha Spence" userId="S::ss102@staff.staffs.ac.uk::3c5db4c9-a4f2-454a-8824-ce1e3e8cbd19" providerId="AD" clId="Web-{BA15EA5A-7141-6B62-4368-4E2500A8B8CC}" dt="2023-12-08T17:08:57.568" v="181"/>
          <ac:spMkLst>
            <pc:docMk/>
            <pc:sldMk cId="2049069793" sldId="264"/>
            <ac:spMk id="21" creationId="{BF8DA3CF-9D4B-403A-9AD4-BB177DAB6CC1}"/>
          </ac:spMkLst>
        </pc:spChg>
        <pc:spChg chg="add del">
          <ac:chgData name="Samantha Spence" userId="S::ss102@staff.staffs.ac.uk::3c5db4c9-a4f2-454a-8824-ce1e3e8cbd19" providerId="AD" clId="Web-{BA15EA5A-7141-6B62-4368-4E2500A8B8CC}" dt="2023-12-08T17:11:04.342" v="212"/>
          <ac:spMkLst>
            <pc:docMk/>
            <pc:sldMk cId="2049069793" sldId="264"/>
            <ac:spMk id="23" creationId="{8BBC959F-CAB6-4E23-81DE-E0BBF2B7E073}"/>
          </ac:spMkLst>
        </pc:spChg>
        <pc:spChg chg="add del">
          <ac:chgData name="Samantha Spence" userId="S::ss102@staff.staffs.ac.uk::3c5db4c9-a4f2-454a-8824-ce1e3e8cbd19" providerId="AD" clId="Web-{BA15EA5A-7141-6B62-4368-4E2500A8B8CC}" dt="2023-12-08T17:11:04.342" v="212"/>
          <ac:spMkLst>
            <pc:docMk/>
            <pc:sldMk cId="2049069793" sldId="264"/>
            <ac:spMk id="24" creationId="{7A94DEED-5E0F-4E41-A445-58C14864C34A}"/>
          </ac:spMkLst>
        </pc:spChg>
        <pc:spChg chg="add del">
          <ac:chgData name="Samantha Spence" userId="S::ss102@staff.staffs.ac.uk::3c5db4c9-a4f2-454a-8824-ce1e3e8cbd19" providerId="AD" clId="Web-{BA15EA5A-7141-6B62-4368-4E2500A8B8CC}" dt="2023-12-08T17:11:04.342" v="212"/>
          <ac:spMkLst>
            <pc:docMk/>
            <pc:sldMk cId="2049069793" sldId="264"/>
            <ac:spMk id="25" creationId="{5E1FEFA6-7D4F-4746-AE64-D4D52FE76DC2}"/>
          </ac:spMkLst>
        </pc:spChg>
        <pc:spChg chg="add del">
          <ac:chgData name="Samantha Spence" userId="S::ss102@staff.staffs.ac.uk::3c5db4c9-a4f2-454a-8824-ce1e3e8cbd19" providerId="AD" clId="Web-{BA15EA5A-7141-6B62-4368-4E2500A8B8CC}" dt="2023-12-08T17:11:35.875" v="213"/>
          <ac:spMkLst>
            <pc:docMk/>
            <pc:sldMk cId="2049069793" sldId="264"/>
            <ac:spMk id="30" creationId="{EFF9146B-4CCD-4CDB-AB9C-458005307E6F}"/>
          </ac:spMkLst>
        </pc:spChg>
        <pc:spChg chg="add del">
          <ac:chgData name="Samantha Spence" userId="S::ss102@staff.staffs.ac.uk::3c5db4c9-a4f2-454a-8824-ce1e3e8cbd19" providerId="AD" clId="Web-{BA15EA5A-7141-6B62-4368-4E2500A8B8CC}" dt="2023-12-08T17:10:51.763" v="211"/>
          <ac:spMkLst>
            <pc:docMk/>
            <pc:sldMk cId="2049069793" sldId="264"/>
            <ac:spMk id="31" creationId="{6E00E3E0-07DA-4A53-8D2F-59983E1449A0}"/>
          </ac:spMkLst>
        </pc:spChg>
        <pc:spChg chg="add del">
          <ac:chgData name="Samantha Spence" userId="S::ss102@staff.staffs.ac.uk::3c5db4c9-a4f2-454a-8824-ce1e3e8cbd19" providerId="AD" clId="Web-{BA15EA5A-7141-6B62-4368-4E2500A8B8CC}" dt="2023-12-08T17:11:35.875" v="213"/>
          <ac:spMkLst>
            <pc:docMk/>
            <pc:sldMk cId="2049069793" sldId="264"/>
            <ac:spMk id="32" creationId="{5E1FEFA6-7D4F-4746-AE64-D4D52FE76DC2}"/>
          </ac:spMkLst>
        </pc:spChg>
        <pc:spChg chg="add del">
          <ac:chgData name="Samantha Spence" userId="S::ss102@staff.staffs.ac.uk::3c5db4c9-a4f2-454a-8824-ce1e3e8cbd19" providerId="AD" clId="Web-{BA15EA5A-7141-6B62-4368-4E2500A8B8CC}" dt="2023-12-08T17:11:35.875" v="213"/>
          <ac:spMkLst>
            <pc:docMk/>
            <pc:sldMk cId="2049069793" sldId="264"/>
            <ac:spMk id="34" creationId="{BF8DA3CF-9D4B-403A-9AD4-BB177DAB6CC1}"/>
          </ac:spMkLst>
        </pc:spChg>
        <pc:spChg chg="add del">
          <ac:chgData name="Samantha Spence" userId="S::ss102@staff.staffs.ac.uk::3c5db4c9-a4f2-454a-8824-ce1e3e8cbd19" providerId="AD" clId="Web-{BA15EA5A-7141-6B62-4368-4E2500A8B8CC}" dt="2023-12-08T17:12:00.517" v="216"/>
          <ac:spMkLst>
            <pc:docMk/>
            <pc:sldMk cId="2049069793" sldId="264"/>
            <ac:spMk id="39" creationId="{A9CD6474-47AA-4D47-AF35-32FA3089BDD1}"/>
          </ac:spMkLst>
        </pc:spChg>
        <pc:spChg chg="add del">
          <ac:chgData name="Samantha Spence" userId="S::ss102@staff.staffs.ac.uk::3c5db4c9-a4f2-454a-8824-ce1e3e8cbd19" providerId="AD" clId="Web-{BA15EA5A-7141-6B62-4368-4E2500A8B8CC}" dt="2023-12-08T17:12:00.517" v="216"/>
          <ac:spMkLst>
            <pc:docMk/>
            <pc:sldMk cId="2049069793" sldId="264"/>
            <ac:spMk id="41" creationId="{5E1FEFA6-7D4F-4746-AE64-D4D52FE76DC2}"/>
          </ac:spMkLst>
        </pc:spChg>
        <pc:spChg chg="add del">
          <ac:chgData name="Samantha Spence" userId="S::ss102@staff.staffs.ac.uk::3c5db4c9-a4f2-454a-8824-ce1e3e8cbd19" providerId="AD" clId="Web-{BA15EA5A-7141-6B62-4368-4E2500A8B8CC}" dt="2023-12-08T17:12:00.517" v="216"/>
          <ac:spMkLst>
            <pc:docMk/>
            <pc:sldMk cId="2049069793" sldId="264"/>
            <ac:spMk id="43" creationId="{BF8DA3CF-9D4B-403A-9AD4-BB177DAB6CC1}"/>
          </ac:spMkLst>
        </pc:spChg>
        <pc:spChg chg="add del">
          <ac:chgData name="Samantha Spence" userId="S::ss102@staff.staffs.ac.uk::3c5db4c9-a4f2-454a-8824-ce1e3e8cbd19" providerId="AD" clId="Web-{BA15EA5A-7141-6B62-4368-4E2500A8B8CC}" dt="2023-12-08T17:21:38.007" v="327"/>
          <ac:spMkLst>
            <pc:docMk/>
            <pc:sldMk cId="2049069793" sldId="264"/>
            <ac:spMk id="48" creationId="{8BBC959F-CAB6-4E23-81DE-E0BBF2B7E073}"/>
          </ac:spMkLst>
        </pc:spChg>
        <pc:spChg chg="add del">
          <ac:chgData name="Samantha Spence" userId="S::ss102@staff.staffs.ac.uk::3c5db4c9-a4f2-454a-8824-ce1e3e8cbd19" providerId="AD" clId="Web-{BA15EA5A-7141-6B62-4368-4E2500A8B8CC}" dt="2023-12-08T17:21:38.007" v="327"/>
          <ac:spMkLst>
            <pc:docMk/>
            <pc:sldMk cId="2049069793" sldId="264"/>
            <ac:spMk id="50" creationId="{7A94DEED-5E0F-4E41-A445-58C14864C34A}"/>
          </ac:spMkLst>
        </pc:spChg>
        <pc:spChg chg="add del">
          <ac:chgData name="Samantha Spence" userId="S::ss102@staff.staffs.ac.uk::3c5db4c9-a4f2-454a-8824-ce1e3e8cbd19" providerId="AD" clId="Web-{BA15EA5A-7141-6B62-4368-4E2500A8B8CC}" dt="2023-12-08T17:12:50.021" v="217"/>
          <ac:spMkLst>
            <pc:docMk/>
            <pc:sldMk cId="2049069793" sldId="264"/>
            <ac:spMk id="52" creationId="{5E1FEFA6-7D4F-4746-AE64-D4D52FE76DC2}"/>
          </ac:spMkLst>
        </pc:spChg>
        <pc:spChg chg="add del">
          <ac:chgData name="Samantha Spence" userId="S::ss102@staff.staffs.ac.uk::3c5db4c9-a4f2-454a-8824-ce1e3e8cbd19" providerId="AD" clId="Web-{BA15EA5A-7141-6B62-4368-4E2500A8B8CC}" dt="2023-12-08T17:21:53.727" v="331"/>
          <ac:spMkLst>
            <pc:docMk/>
            <pc:sldMk cId="2049069793" sldId="264"/>
            <ac:spMk id="56" creationId="{9D949742-730C-4F7B-88BE-E4E69F6D1C64}"/>
          </ac:spMkLst>
        </pc:spChg>
        <pc:spChg chg="add del">
          <ac:chgData name="Samantha Spence" userId="S::ss102@staff.staffs.ac.uk::3c5db4c9-a4f2-454a-8824-ce1e3e8cbd19" providerId="AD" clId="Web-{BA15EA5A-7141-6B62-4368-4E2500A8B8CC}" dt="2023-12-08T17:21:53.727" v="331"/>
          <ac:spMkLst>
            <pc:docMk/>
            <pc:sldMk cId="2049069793" sldId="264"/>
            <ac:spMk id="58" creationId="{DC5C0732-01DA-4A7C-ABF5-56B3C5B039CD}"/>
          </ac:spMkLst>
        </pc:spChg>
        <pc:spChg chg="add del">
          <ac:chgData name="Samantha Spence" userId="S::ss102@staff.staffs.ac.uk::3c5db4c9-a4f2-454a-8824-ce1e3e8cbd19" providerId="AD" clId="Web-{BA15EA5A-7141-6B62-4368-4E2500A8B8CC}" dt="2023-12-08T17:21:53.680" v="330"/>
          <ac:spMkLst>
            <pc:docMk/>
            <pc:sldMk cId="2049069793" sldId="264"/>
            <ac:spMk id="63" creationId="{10EE8294-4110-44EB-8577-6CA8DF797A49}"/>
          </ac:spMkLst>
        </pc:spChg>
        <pc:spChg chg="add del">
          <ac:chgData name="Samantha Spence" userId="S::ss102@staff.staffs.ac.uk::3c5db4c9-a4f2-454a-8824-ce1e3e8cbd19" providerId="AD" clId="Web-{BA15EA5A-7141-6B62-4368-4E2500A8B8CC}" dt="2023-12-08T17:21:53.680" v="330"/>
          <ac:spMkLst>
            <pc:docMk/>
            <pc:sldMk cId="2049069793" sldId="264"/>
            <ac:spMk id="65" creationId="{7C45E44A-48F0-452E-94AB-C02C0355C6C5}"/>
          </ac:spMkLst>
        </pc:spChg>
        <pc:spChg chg="add del">
          <ac:chgData name="Samantha Spence" userId="S::ss102@staff.staffs.ac.uk::3c5db4c9-a4f2-454a-8824-ce1e3e8cbd19" providerId="AD" clId="Web-{BA15EA5A-7141-6B62-4368-4E2500A8B8CC}" dt="2023-12-08T17:24:22.486" v="356"/>
          <ac:spMkLst>
            <pc:docMk/>
            <pc:sldMk cId="2049069793" sldId="264"/>
            <ac:spMk id="67" creationId="{C6771E30-A604-493B-BC4C-1AA76659198E}"/>
          </ac:spMkLst>
        </pc:spChg>
        <pc:spChg chg="add del">
          <ac:chgData name="Samantha Spence" userId="S::ss102@staff.staffs.ac.uk::3c5db4c9-a4f2-454a-8824-ce1e3e8cbd19" providerId="AD" clId="Web-{BA15EA5A-7141-6B62-4368-4E2500A8B8CC}" dt="2023-12-08T17:23:16.295" v="351"/>
          <ac:spMkLst>
            <pc:docMk/>
            <pc:sldMk cId="2049069793" sldId="264"/>
            <ac:spMk id="68" creationId="{913EDF91-3802-4360-909F-A0509363D4F4}"/>
          </ac:spMkLst>
        </pc:spChg>
        <pc:spChg chg="add del">
          <ac:chgData name="Samantha Spence" userId="S::ss102@staff.staffs.ac.uk::3c5db4c9-a4f2-454a-8824-ce1e3e8cbd19" providerId="AD" clId="Web-{BA15EA5A-7141-6B62-4368-4E2500A8B8CC}" dt="2023-12-08T17:25:37.835" v="376"/>
          <ac:spMkLst>
            <pc:docMk/>
            <pc:sldMk cId="2049069793" sldId="264"/>
            <ac:spMk id="69" creationId="{C6771E30-A604-493B-BC4C-1AA76659198E}"/>
          </ac:spMkLst>
        </pc:spChg>
        <pc:spChg chg="add del">
          <ac:chgData name="Samantha Spence" userId="S::ss102@staff.staffs.ac.uk::3c5db4c9-a4f2-454a-8824-ce1e3e8cbd19" providerId="AD" clId="Web-{BA15EA5A-7141-6B62-4368-4E2500A8B8CC}" dt="2023-12-08T17:25:37.835" v="376"/>
          <ac:spMkLst>
            <pc:docMk/>
            <pc:sldMk cId="2049069793" sldId="264"/>
            <ac:spMk id="70" creationId="{913EDF91-3802-4360-909F-A0509363D4F4}"/>
          </ac:spMkLst>
        </pc:spChg>
        <pc:spChg chg="add del">
          <ac:chgData name="Samantha Spence" userId="S::ss102@staff.staffs.ac.uk::3c5db4c9-a4f2-454a-8824-ce1e3e8cbd19" providerId="AD" clId="Web-{BA15EA5A-7141-6B62-4368-4E2500A8B8CC}" dt="2023-12-08T17:23:47.656" v="354"/>
          <ac:spMkLst>
            <pc:docMk/>
            <pc:sldMk cId="2049069793" sldId="264"/>
            <ac:spMk id="72" creationId="{EB11D716-C386-4458-B509-DF66B4C0B9C8}"/>
          </ac:spMkLst>
        </pc:spChg>
        <pc:spChg chg="add del">
          <ac:chgData name="Samantha Spence" userId="S::ss102@staff.staffs.ac.uk::3c5db4c9-a4f2-454a-8824-ce1e3e8cbd19" providerId="AD" clId="Web-{BA15EA5A-7141-6B62-4368-4E2500A8B8CC}" dt="2023-12-08T17:23:47.656" v="354"/>
          <ac:spMkLst>
            <pc:docMk/>
            <pc:sldMk cId="2049069793" sldId="264"/>
            <ac:spMk id="74" creationId="{DE1BE3E3-58C1-4A81-90ED-54387D0F1B87}"/>
          </ac:spMkLst>
        </pc:spChg>
        <pc:spChg chg="add del">
          <ac:chgData name="Samantha Spence" userId="S::ss102@staff.staffs.ac.uk::3c5db4c9-a4f2-454a-8824-ce1e3e8cbd19" providerId="AD" clId="Web-{BA15EA5A-7141-6B62-4368-4E2500A8B8CC}" dt="2023-12-08T17:25:37.819" v="375"/>
          <ac:spMkLst>
            <pc:docMk/>
            <pc:sldMk cId="2049069793" sldId="264"/>
            <ac:spMk id="75" creationId="{1BF31E91-413B-4228-A084-DEA389C83584}"/>
          </ac:spMkLst>
        </pc:spChg>
        <pc:spChg chg="add del">
          <ac:chgData name="Samantha Spence" userId="S::ss102@staff.staffs.ac.uk::3c5db4c9-a4f2-454a-8824-ce1e3e8cbd19" providerId="AD" clId="Web-{BA15EA5A-7141-6B62-4368-4E2500A8B8CC}" dt="2023-12-08T17:25:37.819" v="375"/>
          <ac:spMkLst>
            <pc:docMk/>
            <pc:sldMk cId="2049069793" sldId="264"/>
            <ac:spMk id="77" creationId="{5422666B-0080-40D6-8D7E-FC8EAF5E897B}"/>
          </ac:spMkLst>
        </pc:spChg>
        <pc:spChg chg="add del">
          <ac:chgData name="Samantha Spence" userId="S::ss102@staff.staffs.ac.uk::3c5db4c9-a4f2-454a-8824-ce1e3e8cbd19" providerId="AD" clId="Web-{BA15EA5A-7141-6B62-4368-4E2500A8B8CC}" dt="2023-12-08T17:26:22.791" v="380"/>
          <ac:spMkLst>
            <pc:docMk/>
            <pc:sldMk cId="2049069793" sldId="264"/>
            <ac:spMk id="79" creationId="{D309FA25-1772-4961-90BE-D39F20067CD1}"/>
          </ac:spMkLst>
        </pc:spChg>
        <pc:spChg chg="add del">
          <ac:chgData name="Samantha Spence" userId="S::ss102@staff.staffs.ac.uk::3c5db4c9-a4f2-454a-8824-ce1e3e8cbd19" providerId="AD" clId="Web-{BA15EA5A-7141-6B62-4368-4E2500A8B8CC}" dt="2023-12-08T17:26:22.791" v="380"/>
          <ac:spMkLst>
            <pc:docMk/>
            <pc:sldMk cId="2049069793" sldId="264"/>
            <ac:spMk id="80" creationId="{8A7C3535-4FB5-4E5B-BDFE-FA61877AF1A9}"/>
          </ac:spMkLst>
        </pc:spChg>
        <pc:spChg chg="add del">
          <ac:chgData name="Samantha Spence" userId="S::ss102@staff.staffs.ac.uk::3c5db4c9-a4f2-454a-8824-ce1e3e8cbd19" providerId="AD" clId="Web-{BA15EA5A-7141-6B62-4368-4E2500A8B8CC}" dt="2023-12-08T17:29:16.974" v="382"/>
          <ac:spMkLst>
            <pc:docMk/>
            <pc:sldMk cId="2049069793" sldId="264"/>
            <ac:spMk id="85" creationId="{10EE8294-4110-44EB-8577-6CA8DF797A49}"/>
          </ac:spMkLst>
        </pc:spChg>
        <pc:spChg chg="add del">
          <ac:chgData name="Samantha Spence" userId="S::ss102@staff.staffs.ac.uk::3c5db4c9-a4f2-454a-8824-ce1e3e8cbd19" providerId="AD" clId="Web-{BA15EA5A-7141-6B62-4368-4E2500A8B8CC}" dt="2023-12-08T17:29:16.974" v="382"/>
          <ac:spMkLst>
            <pc:docMk/>
            <pc:sldMk cId="2049069793" sldId="264"/>
            <ac:spMk id="87" creationId="{7C45E44A-48F0-452E-94AB-C02C0355C6C5}"/>
          </ac:spMkLst>
        </pc:spChg>
        <pc:spChg chg="add del">
          <ac:chgData name="Samantha Spence" userId="S::ss102@staff.staffs.ac.uk::3c5db4c9-a4f2-454a-8824-ce1e3e8cbd19" providerId="AD" clId="Web-{BA15EA5A-7141-6B62-4368-4E2500A8B8CC}" dt="2023-12-08T17:29:46.210" v="385"/>
          <ac:spMkLst>
            <pc:docMk/>
            <pc:sldMk cId="2049069793" sldId="264"/>
            <ac:spMk id="92" creationId="{3129AE00-6D8C-41D7-8B33-B44A25E0DDFD}"/>
          </ac:spMkLst>
        </pc:spChg>
        <pc:spChg chg="add del">
          <ac:chgData name="Samantha Spence" userId="S::ss102@staff.staffs.ac.uk::3c5db4c9-a4f2-454a-8824-ce1e3e8cbd19" providerId="AD" clId="Web-{BA15EA5A-7141-6B62-4368-4E2500A8B8CC}" dt="2023-12-08T17:29:46.210" v="385"/>
          <ac:spMkLst>
            <pc:docMk/>
            <pc:sldMk cId="2049069793" sldId="264"/>
            <ac:spMk id="94" creationId="{F9E793DA-F1DD-4288-A72D-1AFC134DB256}"/>
          </ac:spMkLst>
        </pc:spChg>
        <pc:spChg chg="add del">
          <ac:chgData name="Samantha Spence" userId="S::ss102@staff.staffs.ac.uk::3c5db4c9-a4f2-454a-8824-ce1e3e8cbd19" providerId="AD" clId="Web-{BA15EA5A-7141-6B62-4368-4E2500A8B8CC}" dt="2023-12-08T17:37:11.020" v="407"/>
          <ac:spMkLst>
            <pc:docMk/>
            <pc:sldMk cId="2049069793" sldId="264"/>
            <ac:spMk id="99" creationId="{EB11D716-C386-4458-B509-DF66B4C0B9C8}"/>
          </ac:spMkLst>
        </pc:spChg>
        <pc:spChg chg="add del">
          <ac:chgData name="Samantha Spence" userId="S::ss102@staff.staffs.ac.uk::3c5db4c9-a4f2-454a-8824-ce1e3e8cbd19" providerId="AD" clId="Web-{BA15EA5A-7141-6B62-4368-4E2500A8B8CC}" dt="2023-12-08T17:37:11.020" v="407"/>
          <ac:spMkLst>
            <pc:docMk/>
            <pc:sldMk cId="2049069793" sldId="264"/>
            <ac:spMk id="101" creationId="{DE1BE3E3-58C1-4A81-90ED-54387D0F1B87}"/>
          </ac:spMkLst>
        </pc:spChg>
        <pc:spChg chg="add del">
          <ac:chgData name="Samantha Spence" userId="S::ss102@staff.staffs.ac.uk::3c5db4c9-a4f2-454a-8824-ce1e3e8cbd19" providerId="AD" clId="Web-{BA15EA5A-7141-6B62-4368-4E2500A8B8CC}" dt="2023-12-08T17:39:41.451" v="438"/>
          <ac:spMkLst>
            <pc:docMk/>
            <pc:sldMk cId="2049069793" sldId="264"/>
            <ac:spMk id="106" creationId="{B3E5064B-BAF4-48C7-8C2C-8219FF24A7A4}"/>
          </ac:spMkLst>
        </pc:spChg>
        <pc:spChg chg="add del">
          <ac:chgData name="Samantha Spence" userId="S::ss102@staff.staffs.ac.uk::3c5db4c9-a4f2-454a-8824-ce1e3e8cbd19" providerId="AD" clId="Web-{BA15EA5A-7141-6B62-4368-4E2500A8B8CC}" dt="2023-12-08T17:39:41.451" v="438"/>
          <ac:spMkLst>
            <pc:docMk/>
            <pc:sldMk cId="2049069793" sldId="264"/>
            <ac:spMk id="108" creationId="{8A7C3535-4FB5-4E5B-BDFE-FA61877AF1A9}"/>
          </ac:spMkLst>
        </pc:spChg>
        <pc:spChg chg="add del">
          <ac:chgData name="Samantha Spence" userId="S::ss102@staff.staffs.ac.uk::3c5db4c9-a4f2-454a-8824-ce1e3e8cbd19" providerId="AD" clId="Web-{BA15EA5A-7141-6B62-4368-4E2500A8B8CC}" dt="2023-12-08T17:39:41.451" v="438"/>
          <ac:spMkLst>
            <pc:docMk/>
            <pc:sldMk cId="2049069793" sldId="264"/>
            <ac:spMk id="110" creationId="{23E33EB3-397E-4C5F-B561-7FEE7C781FB7}"/>
          </ac:spMkLst>
        </pc:spChg>
        <pc:spChg chg="add del">
          <ac:chgData name="Samantha Spence" userId="S::ss102@staff.staffs.ac.uk::3c5db4c9-a4f2-454a-8824-ce1e3e8cbd19" providerId="AD" clId="Web-{BA15EA5A-7141-6B62-4368-4E2500A8B8CC}" dt="2023-12-08T17:41:28.208" v="458"/>
          <ac:spMkLst>
            <pc:docMk/>
            <pc:sldMk cId="2049069793" sldId="264"/>
            <ac:spMk id="116" creationId="{10EE8294-4110-44EB-8577-6CA8DF797A49}"/>
          </ac:spMkLst>
        </pc:spChg>
        <pc:spChg chg="add del">
          <ac:chgData name="Samantha Spence" userId="S::ss102@staff.staffs.ac.uk::3c5db4c9-a4f2-454a-8824-ce1e3e8cbd19" providerId="AD" clId="Web-{BA15EA5A-7141-6B62-4368-4E2500A8B8CC}" dt="2023-12-08T17:41:28.208" v="458"/>
          <ac:spMkLst>
            <pc:docMk/>
            <pc:sldMk cId="2049069793" sldId="264"/>
            <ac:spMk id="118" creationId="{7C45E44A-48F0-452E-94AB-C02C0355C6C5}"/>
          </ac:spMkLst>
        </pc:spChg>
        <pc:spChg chg="add del">
          <ac:chgData name="Samantha Spence" userId="S::ss102@staff.staffs.ac.uk::3c5db4c9-a4f2-454a-8824-ce1e3e8cbd19" providerId="AD" clId="Web-{BA15EA5A-7141-6B62-4368-4E2500A8B8CC}" dt="2023-12-08T17:41:53.522" v="460"/>
          <ac:spMkLst>
            <pc:docMk/>
            <pc:sldMk cId="2049069793" sldId="264"/>
            <ac:spMk id="123" creationId="{25DEB908-D1CD-4F2D-8E11-147CE277978E}"/>
          </ac:spMkLst>
        </pc:spChg>
        <pc:spChg chg="add del">
          <ac:chgData name="Samantha Spence" userId="S::ss102@staff.staffs.ac.uk::3c5db4c9-a4f2-454a-8824-ce1e3e8cbd19" providerId="AD" clId="Web-{BA15EA5A-7141-6B62-4368-4E2500A8B8CC}" dt="2023-12-08T17:41:47.147" v="459"/>
          <ac:spMkLst>
            <pc:docMk/>
            <pc:sldMk cId="2049069793" sldId="264"/>
            <ac:spMk id="125" creationId="{C3AD737C-E656-4AA4-816A-3E6836ED38F0}"/>
          </ac:spMkLst>
        </pc:spChg>
        <pc:spChg chg="add del">
          <ac:chgData name="Samantha Spence" userId="S::ss102@staff.staffs.ac.uk::3c5db4c9-a4f2-454a-8824-ce1e3e8cbd19" providerId="AD" clId="Web-{BA15EA5A-7141-6B62-4368-4E2500A8B8CC}" dt="2023-12-08T17:43:26.075" v="466"/>
          <ac:spMkLst>
            <pc:docMk/>
            <pc:sldMk cId="2049069793" sldId="264"/>
            <ac:spMk id="128" creationId="{D309FA25-1772-4961-90BE-D39F20067CD1}"/>
          </ac:spMkLst>
        </pc:spChg>
        <pc:spChg chg="add del">
          <ac:chgData name="Samantha Spence" userId="S::ss102@staff.staffs.ac.uk::3c5db4c9-a4f2-454a-8824-ce1e3e8cbd19" providerId="AD" clId="Web-{BA15EA5A-7141-6B62-4368-4E2500A8B8CC}" dt="2023-12-08T17:43:26.075" v="466"/>
          <ac:spMkLst>
            <pc:docMk/>
            <pc:sldMk cId="2049069793" sldId="264"/>
            <ac:spMk id="130" creationId="{8A7C3535-4FB5-4E5B-BDFE-FA61877AF1A9}"/>
          </ac:spMkLst>
        </pc:spChg>
        <pc:spChg chg="add del">
          <ac:chgData name="Samantha Spence" userId="S::ss102@staff.staffs.ac.uk::3c5db4c9-a4f2-454a-8824-ce1e3e8cbd19" providerId="AD" clId="Web-{BA15EA5A-7141-6B62-4368-4E2500A8B8CC}" dt="2023-12-08T17:45:40.880" v="490"/>
          <ac:spMkLst>
            <pc:docMk/>
            <pc:sldMk cId="2049069793" sldId="264"/>
            <ac:spMk id="135" creationId="{EB11D716-C386-4458-B509-DF66B4C0B9C8}"/>
          </ac:spMkLst>
        </pc:spChg>
        <pc:spChg chg="add del">
          <ac:chgData name="Samantha Spence" userId="S::ss102@staff.staffs.ac.uk::3c5db4c9-a4f2-454a-8824-ce1e3e8cbd19" providerId="AD" clId="Web-{BA15EA5A-7141-6B62-4368-4E2500A8B8CC}" dt="2023-12-08T17:45:40.880" v="490"/>
          <ac:spMkLst>
            <pc:docMk/>
            <pc:sldMk cId="2049069793" sldId="264"/>
            <ac:spMk id="137" creationId="{DE1BE3E3-58C1-4A81-90ED-54387D0F1B87}"/>
          </ac:spMkLst>
        </pc:spChg>
        <pc:spChg chg="add del">
          <ac:chgData name="Samantha Spence" userId="S::ss102@staff.staffs.ac.uk::3c5db4c9-a4f2-454a-8824-ce1e3e8cbd19" providerId="AD" clId="Web-{BA15EA5A-7141-6B62-4368-4E2500A8B8CC}" dt="2023-12-08T17:49:34.583" v="527"/>
          <ac:spMkLst>
            <pc:docMk/>
            <pc:sldMk cId="2049069793" sldId="264"/>
            <ac:spMk id="142" creationId="{A9CD6474-47AA-4D47-AF35-32FA3089BDD1}"/>
          </ac:spMkLst>
        </pc:spChg>
        <pc:spChg chg="add del">
          <ac:chgData name="Samantha Spence" userId="S::ss102@staff.staffs.ac.uk::3c5db4c9-a4f2-454a-8824-ce1e3e8cbd19" providerId="AD" clId="Web-{BA15EA5A-7141-6B62-4368-4E2500A8B8CC}" dt="2023-12-08T17:48:08.218" v="516"/>
          <ac:spMkLst>
            <pc:docMk/>
            <pc:sldMk cId="2049069793" sldId="264"/>
            <ac:spMk id="144" creationId="{5E1FEFA6-7D4F-4746-AE64-D4D52FE76DC2}"/>
          </ac:spMkLst>
        </pc:spChg>
        <pc:spChg chg="add del">
          <ac:chgData name="Samantha Spence" userId="S::ss102@staff.staffs.ac.uk::3c5db4c9-a4f2-454a-8824-ce1e3e8cbd19" providerId="AD" clId="Web-{BA15EA5A-7141-6B62-4368-4E2500A8B8CC}" dt="2023-12-08T17:49:34.583" v="527"/>
          <ac:spMkLst>
            <pc:docMk/>
            <pc:sldMk cId="2049069793" sldId="264"/>
            <ac:spMk id="146" creationId="{BF8DA3CF-9D4B-403A-9AD4-BB177DAB6CC1}"/>
          </ac:spMkLst>
        </pc:spChg>
        <pc:spChg chg="add del">
          <ac:chgData name="Samantha Spence" userId="S::ss102@staff.staffs.ac.uk::3c5db4c9-a4f2-454a-8824-ce1e3e8cbd19" providerId="AD" clId="Web-{BA15EA5A-7141-6B62-4368-4E2500A8B8CC}" dt="2023-12-08T17:49:54.912" v="529"/>
          <ac:spMkLst>
            <pc:docMk/>
            <pc:sldMk cId="2049069793" sldId="264"/>
            <ac:spMk id="148" creationId="{F5B098B6-88A1-4935-AF43-01286C94CF38}"/>
          </ac:spMkLst>
        </pc:spChg>
        <pc:spChg chg="add del">
          <ac:chgData name="Samantha Spence" userId="S::ss102@staff.staffs.ac.uk::3c5db4c9-a4f2-454a-8824-ce1e3e8cbd19" providerId="AD" clId="Web-{BA15EA5A-7141-6B62-4368-4E2500A8B8CC}" dt="2023-12-08T17:49:54.912" v="529"/>
          <ac:spMkLst>
            <pc:docMk/>
            <pc:sldMk cId="2049069793" sldId="264"/>
            <ac:spMk id="149" creationId="{7A94DEED-5E0F-4E41-A445-58C14864C34A}"/>
          </ac:spMkLst>
        </pc:spChg>
        <pc:spChg chg="add del">
          <ac:chgData name="Samantha Spence" userId="S::ss102@staff.staffs.ac.uk::3c5db4c9-a4f2-454a-8824-ce1e3e8cbd19" providerId="AD" clId="Web-{BA15EA5A-7141-6B62-4368-4E2500A8B8CC}" dt="2023-12-08T17:48:15.734" v="518"/>
          <ac:spMkLst>
            <pc:docMk/>
            <pc:sldMk cId="2049069793" sldId="264"/>
            <ac:spMk id="151" creationId="{A9CD6474-47AA-4D47-AF35-32FA3089BDD1}"/>
          </ac:spMkLst>
        </pc:spChg>
        <pc:spChg chg="add del">
          <ac:chgData name="Samantha Spence" userId="S::ss102@staff.staffs.ac.uk::3c5db4c9-a4f2-454a-8824-ce1e3e8cbd19" providerId="AD" clId="Web-{BA15EA5A-7141-6B62-4368-4E2500A8B8CC}" dt="2023-12-08T18:30:59.631" v="1046"/>
          <ac:spMkLst>
            <pc:docMk/>
            <pc:sldMk cId="2049069793" sldId="264"/>
            <ac:spMk id="152" creationId="{10EE8294-4110-44EB-8577-6CA8DF797A49}"/>
          </ac:spMkLst>
        </pc:spChg>
        <pc:spChg chg="add del">
          <ac:chgData name="Samantha Spence" userId="S::ss102@staff.staffs.ac.uk::3c5db4c9-a4f2-454a-8824-ce1e3e8cbd19" providerId="AD" clId="Web-{BA15EA5A-7141-6B62-4368-4E2500A8B8CC}" dt="2023-12-08T17:48:15.734" v="518"/>
          <ac:spMkLst>
            <pc:docMk/>
            <pc:sldMk cId="2049069793" sldId="264"/>
            <ac:spMk id="153" creationId="{5E1FEFA6-7D4F-4746-AE64-D4D52FE76DC2}"/>
          </ac:spMkLst>
        </pc:spChg>
        <pc:spChg chg="add del">
          <ac:chgData name="Samantha Spence" userId="S::ss102@staff.staffs.ac.uk::3c5db4c9-a4f2-454a-8824-ce1e3e8cbd19" providerId="AD" clId="Web-{BA15EA5A-7141-6B62-4368-4E2500A8B8CC}" dt="2023-12-08T17:48:15.734" v="518"/>
          <ac:spMkLst>
            <pc:docMk/>
            <pc:sldMk cId="2049069793" sldId="264"/>
            <ac:spMk id="155" creationId="{BF8DA3CF-9D4B-403A-9AD4-BB177DAB6CC1}"/>
          </ac:spMkLst>
        </pc:spChg>
        <pc:spChg chg="add del">
          <ac:chgData name="Samantha Spence" userId="S::ss102@staff.staffs.ac.uk::3c5db4c9-a4f2-454a-8824-ce1e3e8cbd19" providerId="AD" clId="Web-{BA15EA5A-7141-6B62-4368-4E2500A8B8CC}" dt="2023-12-08T17:50:03.053" v="530"/>
          <ac:spMkLst>
            <pc:docMk/>
            <pc:sldMk cId="2049069793" sldId="264"/>
            <ac:spMk id="157" creationId="{7C45E44A-48F0-452E-94AB-C02C0355C6C5}"/>
          </ac:spMkLst>
        </pc:spChg>
        <pc:spChg chg="add">
          <ac:chgData name="Samantha Spence" userId="S::ss102@staff.staffs.ac.uk::3c5db4c9-a4f2-454a-8824-ce1e3e8cbd19" providerId="AD" clId="Web-{BA15EA5A-7141-6B62-4368-4E2500A8B8CC}" dt="2023-12-08T19:10:38.505" v="1353"/>
          <ac:spMkLst>
            <pc:docMk/>
            <pc:sldMk cId="2049069793" sldId="264"/>
            <ac:spMk id="159" creationId="{257363FD-7E77-4145-9483-331A807ADF0E}"/>
          </ac:spMkLst>
        </pc:spChg>
        <pc:graphicFrameChg chg="add del">
          <ac:chgData name="Samantha Spence" userId="S::ss102@staff.staffs.ac.uk::3c5db4c9-a4f2-454a-8824-ce1e3e8cbd19" providerId="AD" clId="Web-{BA15EA5A-7141-6B62-4368-4E2500A8B8CC}" dt="2023-12-08T17:10:51.763" v="211"/>
          <ac:graphicFrameMkLst>
            <pc:docMk/>
            <pc:sldMk cId="2049069793" sldId="264"/>
            <ac:graphicFrameMk id="27" creationId="{A1C8DAC4-4A3B-8419-0119-6AC3D6A4EE35}"/>
          </ac:graphicFrameMkLst>
        </pc:graphicFrameChg>
        <pc:picChg chg="add del mod">
          <ac:chgData name="Samantha Spence" userId="S::ss102@staff.staffs.ac.uk::3c5db4c9-a4f2-454a-8824-ce1e3e8cbd19" providerId="AD" clId="Web-{BA15EA5A-7141-6B62-4368-4E2500A8B8CC}" dt="2023-12-08T17:48:49.283" v="521"/>
          <ac:picMkLst>
            <pc:docMk/>
            <pc:sldMk cId="2049069793" sldId="264"/>
            <ac:picMk id="15" creationId="{FC10C5DF-0045-C21A-4140-0825509C9CB5}"/>
          </ac:picMkLst>
        </pc:picChg>
        <pc:picChg chg="add del mod ord">
          <ac:chgData name="Samantha Spence" userId="S::ss102@staff.staffs.ac.uk::3c5db4c9-a4f2-454a-8824-ce1e3e8cbd19" providerId="AD" clId="Web-{BA15EA5A-7141-6B62-4368-4E2500A8B8CC}" dt="2023-12-08T17:38:21.212" v="426"/>
          <ac:picMkLst>
            <pc:docMk/>
            <pc:sldMk cId="2049069793" sldId="264"/>
            <ac:picMk id="53" creationId="{BD4CD6D3-F888-226F-193E-5435397D29CF}"/>
          </ac:picMkLst>
        </pc:picChg>
        <pc:picChg chg="add del mod ord">
          <ac:chgData name="Samantha Spence" userId="S::ss102@staff.staffs.ac.uk::3c5db4c9-a4f2-454a-8824-ce1e3e8cbd19" providerId="AD" clId="Web-{BA15EA5A-7141-6B62-4368-4E2500A8B8CC}" dt="2023-12-08T17:45:37.365" v="489"/>
          <ac:picMkLst>
            <pc:docMk/>
            <pc:sldMk cId="2049069793" sldId="264"/>
            <ac:picMk id="112" creationId="{B1089854-9282-17BC-4653-CF3AAECB7875}"/>
          </ac:picMkLst>
        </pc:picChg>
        <pc:picChg chg="add mod ord">
          <ac:chgData name="Samantha Spence" userId="S::ss102@staff.staffs.ac.uk::3c5db4c9-a4f2-454a-8824-ce1e3e8cbd19" providerId="AD" clId="Web-{BA15EA5A-7141-6B62-4368-4E2500A8B8CC}" dt="2023-12-08T19:10:38.505" v="1353"/>
          <ac:picMkLst>
            <pc:docMk/>
            <pc:sldMk cId="2049069793" sldId="264"/>
            <ac:picMk id="154" creationId="{780227FE-B1BF-7EBE-B583-221C3EBF37A4}"/>
          </ac:picMkLst>
        </pc:picChg>
      </pc:sldChg>
      <pc:sldChg chg="addSp delSp modSp mod modClrScheme delDesignElem chgLayout">
        <pc:chgData name="Samantha Spence" userId="S::ss102@staff.staffs.ac.uk::3c5db4c9-a4f2-454a-8824-ce1e3e8cbd19" providerId="AD" clId="Web-{BA15EA5A-7141-6B62-4368-4E2500A8B8CC}" dt="2023-12-08T19:46:45.950" v="1805" actId="14100"/>
        <pc:sldMkLst>
          <pc:docMk/>
          <pc:sldMk cId="4046229407" sldId="265"/>
        </pc:sldMkLst>
        <pc:spChg chg="mod ord">
          <ac:chgData name="Samantha Spence" userId="S::ss102@staff.staffs.ac.uk::3c5db4c9-a4f2-454a-8824-ce1e3e8cbd19" providerId="AD" clId="Web-{BA15EA5A-7141-6B62-4368-4E2500A8B8CC}" dt="2023-12-08T19:12:49.201" v="1379" actId="20577"/>
          <ac:spMkLst>
            <pc:docMk/>
            <pc:sldMk cId="4046229407" sldId="265"/>
            <ac:spMk id="2" creationId="{05C7FD73-EF3F-8DC6-102A-E5A22C122C4E}"/>
          </ac:spMkLst>
        </pc:spChg>
        <pc:spChg chg="mod ord">
          <ac:chgData name="Samantha Spence" userId="S::ss102@staff.staffs.ac.uk::3c5db4c9-a4f2-454a-8824-ce1e3e8cbd19" providerId="AD" clId="Web-{BA15EA5A-7141-6B62-4368-4E2500A8B8CC}" dt="2023-12-08T19:46:45.950" v="1805" actId="14100"/>
          <ac:spMkLst>
            <pc:docMk/>
            <pc:sldMk cId="4046229407" sldId="265"/>
            <ac:spMk id="3" creationId="{E907DDC4-DA08-E1DD-1496-29BE8823B048}"/>
          </ac:spMkLst>
        </pc:spChg>
        <pc:spChg chg="add del mod">
          <ac:chgData name="Samantha Spence" userId="S::ss102@staff.staffs.ac.uk::3c5db4c9-a4f2-454a-8824-ce1e3e8cbd19" providerId="AD" clId="Web-{BA15EA5A-7141-6B62-4368-4E2500A8B8CC}" dt="2023-12-08T17:16:23.706" v="277"/>
          <ac:spMkLst>
            <pc:docMk/>
            <pc:sldMk cId="4046229407" sldId="265"/>
            <ac:spMk id="5" creationId="{35B564B8-8D69-9C4C-D254-B39F2A884397}"/>
          </ac:spMkLst>
        </pc:spChg>
        <pc:spChg chg="del">
          <ac:chgData name="Samantha Spence" userId="S::ss102@staff.staffs.ac.uk::3c5db4c9-a4f2-454a-8824-ce1e3e8cbd19" providerId="AD" clId="Web-{BA15EA5A-7141-6B62-4368-4E2500A8B8CC}" dt="2023-12-08T17:15:46.563" v="270"/>
          <ac:spMkLst>
            <pc:docMk/>
            <pc:sldMk cId="4046229407" sldId="265"/>
            <ac:spMk id="8" creationId="{EFF9146B-4CCD-4CDB-AB9C-458005307E6F}"/>
          </ac:spMkLst>
        </pc:spChg>
        <pc:spChg chg="add del mod">
          <ac:chgData name="Samantha Spence" userId="S::ss102@staff.staffs.ac.uk::3c5db4c9-a4f2-454a-8824-ce1e3e8cbd19" providerId="AD" clId="Web-{BA15EA5A-7141-6B62-4368-4E2500A8B8CC}" dt="2023-12-08T17:18:31.964" v="295"/>
          <ac:spMkLst>
            <pc:docMk/>
            <pc:sldMk cId="4046229407" sldId="265"/>
            <ac:spMk id="9" creationId="{3CCECB17-F3E8-1D0B-6898-8DA1F873E22E}"/>
          </ac:spMkLst>
        </pc:spChg>
        <pc:spChg chg="del">
          <ac:chgData name="Samantha Spence" userId="S::ss102@staff.staffs.ac.uk::3c5db4c9-a4f2-454a-8824-ce1e3e8cbd19" providerId="AD" clId="Web-{BA15EA5A-7141-6B62-4368-4E2500A8B8CC}" dt="2023-12-08T17:15:46.563" v="270"/>
          <ac:spMkLst>
            <pc:docMk/>
            <pc:sldMk cId="4046229407" sldId="265"/>
            <ac:spMk id="10" creationId="{5E1FEFA6-7D4F-4746-AE64-D4D52FE76DC2}"/>
          </ac:spMkLst>
        </pc:spChg>
        <pc:spChg chg="add">
          <ac:chgData name="Samantha Spence" userId="S::ss102@staff.staffs.ac.uk::3c5db4c9-a4f2-454a-8824-ce1e3e8cbd19" providerId="AD" clId="Web-{BA15EA5A-7141-6B62-4368-4E2500A8B8CC}" dt="2023-12-08T19:12:20.809" v="1373"/>
          <ac:spMkLst>
            <pc:docMk/>
            <pc:sldMk cId="4046229407" sldId="265"/>
            <ac:spMk id="11" creationId="{B86AA2DA-281A-4806-8977-D617AEAC830F}"/>
          </ac:spMkLst>
        </pc:spChg>
        <pc:spChg chg="del">
          <ac:chgData name="Samantha Spence" userId="S::ss102@staff.staffs.ac.uk::3c5db4c9-a4f2-454a-8824-ce1e3e8cbd19" providerId="AD" clId="Web-{BA15EA5A-7141-6B62-4368-4E2500A8B8CC}" dt="2023-12-08T17:15:46.563" v="270"/>
          <ac:spMkLst>
            <pc:docMk/>
            <pc:sldMk cId="4046229407" sldId="265"/>
            <ac:spMk id="12" creationId="{BF8DA3CF-9D4B-403A-9AD4-BB177DAB6CC1}"/>
          </ac:spMkLst>
        </pc:spChg>
        <pc:spChg chg="add">
          <ac:chgData name="Samantha Spence" userId="S::ss102@staff.staffs.ac.uk::3c5db4c9-a4f2-454a-8824-ce1e3e8cbd19" providerId="AD" clId="Web-{BA15EA5A-7141-6B62-4368-4E2500A8B8CC}" dt="2023-12-08T19:12:20.809" v="1373"/>
          <ac:spMkLst>
            <pc:docMk/>
            <pc:sldMk cId="4046229407" sldId="265"/>
            <ac:spMk id="13" creationId="{64185774-6FC0-4B8D-A8DB-A8854688960B}"/>
          </ac:spMkLst>
        </pc:spChg>
        <pc:spChg chg="add">
          <ac:chgData name="Samantha Spence" userId="S::ss102@staff.staffs.ac.uk::3c5db4c9-a4f2-454a-8824-ce1e3e8cbd19" providerId="AD" clId="Web-{BA15EA5A-7141-6B62-4368-4E2500A8B8CC}" dt="2023-12-08T19:12:20.809" v="1373"/>
          <ac:spMkLst>
            <pc:docMk/>
            <pc:sldMk cId="4046229407" sldId="265"/>
            <ac:spMk id="15" creationId="{EFF9196C-3887-4B80-8671-3CA6705C18D3}"/>
          </ac:spMkLst>
        </pc:spChg>
        <pc:spChg chg="add">
          <ac:chgData name="Samantha Spence" userId="S::ss102@staff.staffs.ac.uk::3c5db4c9-a4f2-454a-8824-ce1e3e8cbd19" providerId="AD" clId="Web-{BA15EA5A-7141-6B62-4368-4E2500A8B8CC}" dt="2023-12-08T19:12:20.809" v="1373"/>
          <ac:spMkLst>
            <pc:docMk/>
            <pc:sldMk cId="4046229407" sldId="265"/>
            <ac:spMk id="16" creationId="{B7D3B4FC-79F4-47D2-9D79-DA876E6AD813}"/>
          </ac:spMkLst>
        </pc:spChg>
        <pc:spChg chg="add del">
          <ac:chgData name="Samantha Spence" userId="S::ss102@staff.staffs.ac.uk::3c5db4c9-a4f2-454a-8824-ce1e3e8cbd19" providerId="AD" clId="Web-{BA15EA5A-7141-6B62-4368-4E2500A8B8CC}" dt="2023-12-08T17:16:14.221" v="276"/>
          <ac:spMkLst>
            <pc:docMk/>
            <pc:sldMk cId="4046229407" sldId="265"/>
            <ac:spMk id="18" creationId="{10EE8294-4110-44EB-8577-6CA8DF797A49}"/>
          </ac:spMkLst>
        </pc:spChg>
        <pc:spChg chg="add del">
          <ac:chgData name="Samantha Spence" userId="S::ss102@staff.staffs.ac.uk::3c5db4c9-a4f2-454a-8824-ce1e3e8cbd19" providerId="AD" clId="Web-{BA15EA5A-7141-6B62-4368-4E2500A8B8CC}" dt="2023-12-08T17:16:14.221" v="276"/>
          <ac:spMkLst>
            <pc:docMk/>
            <pc:sldMk cId="4046229407" sldId="265"/>
            <ac:spMk id="20" creationId="{7C45E44A-48F0-452E-94AB-C02C0355C6C5}"/>
          </ac:spMkLst>
        </pc:spChg>
        <pc:spChg chg="add del">
          <ac:chgData name="Samantha Spence" userId="S::ss102@staff.staffs.ac.uk::3c5db4c9-a4f2-454a-8824-ce1e3e8cbd19" providerId="AD" clId="Web-{BA15EA5A-7141-6B62-4368-4E2500A8B8CC}" dt="2023-12-08T17:17:57.181" v="292"/>
          <ac:spMkLst>
            <pc:docMk/>
            <pc:sldMk cId="4046229407" sldId="265"/>
            <ac:spMk id="25" creationId="{3129AE00-6D8C-41D7-8B33-B44A25E0DDFD}"/>
          </ac:spMkLst>
        </pc:spChg>
        <pc:spChg chg="add del">
          <ac:chgData name="Samantha Spence" userId="S::ss102@staff.staffs.ac.uk::3c5db4c9-a4f2-454a-8824-ce1e3e8cbd19" providerId="AD" clId="Web-{BA15EA5A-7141-6B62-4368-4E2500A8B8CC}" dt="2023-12-08T17:17:57.181" v="292"/>
          <ac:spMkLst>
            <pc:docMk/>
            <pc:sldMk cId="4046229407" sldId="265"/>
            <ac:spMk id="27" creationId="{F9E793DA-F1DD-4288-A72D-1AFC134DB256}"/>
          </ac:spMkLst>
        </pc:spChg>
        <pc:spChg chg="add del">
          <ac:chgData name="Samantha Spence" userId="S::ss102@staff.staffs.ac.uk::3c5db4c9-a4f2-454a-8824-ce1e3e8cbd19" providerId="AD" clId="Web-{BA15EA5A-7141-6B62-4368-4E2500A8B8CC}" dt="2023-12-08T17:17:15.584" v="283"/>
          <ac:spMkLst>
            <pc:docMk/>
            <pc:sldMk cId="4046229407" sldId="265"/>
            <ac:spMk id="32" creationId="{10EE8294-4110-44EB-8577-6CA8DF797A49}"/>
          </ac:spMkLst>
        </pc:spChg>
        <pc:spChg chg="add del">
          <ac:chgData name="Samantha Spence" userId="S::ss102@staff.staffs.ac.uk::3c5db4c9-a4f2-454a-8824-ce1e3e8cbd19" providerId="AD" clId="Web-{BA15EA5A-7141-6B62-4368-4E2500A8B8CC}" dt="2023-12-08T17:17:15.584" v="283"/>
          <ac:spMkLst>
            <pc:docMk/>
            <pc:sldMk cId="4046229407" sldId="265"/>
            <ac:spMk id="34" creationId="{7C45E44A-48F0-452E-94AB-C02C0355C6C5}"/>
          </ac:spMkLst>
        </pc:spChg>
        <pc:spChg chg="add del">
          <ac:chgData name="Samantha Spence" userId="S::ss102@staff.staffs.ac.uk::3c5db4c9-a4f2-454a-8824-ce1e3e8cbd19" providerId="AD" clId="Web-{BA15EA5A-7141-6B62-4368-4E2500A8B8CC}" dt="2023-12-08T17:17:27.898" v="285"/>
          <ac:spMkLst>
            <pc:docMk/>
            <pc:sldMk cId="4046229407" sldId="265"/>
            <ac:spMk id="36" creationId="{C6771E30-A604-493B-BC4C-1AA76659198E}"/>
          </ac:spMkLst>
        </pc:spChg>
        <pc:spChg chg="add del">
          <ac:chgData name="Samantha Spence" userId="S::ss102@staff.staffs.ac.uk::3c5db4c9-a4f2-454a-8824-ce1e3e8cbd19" providerId="AD" clId="Web-{BA15EA5A-7141-6B62-4368-4E2500A8B8CC}" dt="2023-12-08T17:17:27.898" v="285"/>
          <ac:spMkLst>
            <pc:docMk/>
            <pc:sldMk cId="4046229407" sldId="265"/>
            <ac:spMk id="37" creationId="{913EDF91-3802-4360-909F-A0509363D4F4}"/>
          </ac:spMkLst>
        </pc:spChg>
        <pc:spChg chg="add del">
          <ac:chgData name="Samantha Spence" userId="S::ss102@staff.staffs.ac.uk::3c5db4c9-a4f2-454a-8824-ce1e3e8cbd19" providerId="AD" clId="Web-{BA15EA5A-7141-6B62-4368-4E2500A8B8CC}" dt="2023-12-08T17:17:32.007" v="287"/>
          <ac:spMkLst>
            <pc:docMk/>
            <pc:sldMk cId="4046229407" sldId="265"/>
            <ac:spMk id="39" creationId="{1BF31E91-413B-4228-A084-DEA389C83584}"/>
          </ac:spMkLst>
        </pc:spChg>
        <pc:spChg chg="add del">
          <ac:chgData name="Samantha Spence" userId="S::ss102@staff.staffs.ac.uk::3c5db4c9-a4f2-454a-8824-ce1e3e8cbd19" providerId="AD" clId="Web-{BA15EA5A-7141-6B62-4368-4E2500A8B8CC}" dt="2023-12-08T17:17:32.007" v="287"/>
          <ac:spMkLst>
            <pc:docMk/>
            <pc:sldMk cId="4046229407" sldId="265"/>
            <ac:spMk id="40" creationId="{5422666B-0080-40D6-8D7E-FC8EAF5E897B}"/>
          </ac:spMkLst>
        </pc:spChg>
        <pc:spChg chg="add del">
          <ac:chgData name="Samantha Spence" userId="S::ss102@staff.staffs.ac.uk::3c5db4c9-a4f2-454a-8824-ce1e3e8cbd19" providerId="AD" clId="Web-{BA15EA5A-7141-6B62-4368-4E2500A8B8CC}" dt="2023-12-08T17:17:50.493" v="289"/>
          <ac:spMkLst>
            <pc:docMk/>
            <pc:sldMk cId="4046229407" sldId="265"/>
            <ac:spMk id="42" creationId="{10EE8294-4110-44EB-8577-6CA8DF797A49}"/>
          </ac:spMkLst>
        </pc:spChg>
        <pc:spChg chg="add del">
          <ac:chgData name="Samantha Spence" userId="S::ss102@staff.staffs.ac.uk::3c5db4c9-a4f2-454a-8824-ce1e3e8cbd19" providerId="AD" clId="Web-{BA15EA5A-7141-6B62-4368-4E2500A8B8CC}" dt="2023-12-08T17:17:50.493" v="289"/>
          <ac:spMkLst>
            <pc:docMk/>
            <pc:sldMk cId="4046229407" sldId="265"/>
            <ac:spMk id="43" creationId="{7C45E44A-48F0-452E-94AB-C02C0355C6C5}"/>
          </ac:spMkLst>
        </pc:spChg>
        <pc:spChg chg="add del">
          <ac:chgData name="Samantha Spence" userId="S::ss102@staff.staffs.ac.uk::3c5db4c9-a4f2-454a-8824-ce1e3e8cbd19" providerId="AD" clId="Web-{BA15EA5A-7141-6B62-4368-4E2500A8B8CC}" dt="2023-12-08T17:17:57.165" v="291"/>
          <ac:spMkLst>
            <pc:docMk/>
            <pc:sldMk cId="4046229407" sldId="265"/>
            <ac:spMk id="45" creationId="{D309FA25-1772-4961-90BE-D39F20067CD1}"/>
          </ac:spMkLst>
        </pc:spChg>
        <pc:spChg chg="add del">
          <ac:chgData name="Samantha Spence" userId="S::ss102@staff.staffs.ac.uk::3c5db4c9-a4f2-454a-8824-ce1e3e8cbd19" providerId="AD" clId="Web-{BA15EA5A-7141-6B62-4368-4E2500A8B8CC}" dt="2023-12-08T17:17:57.165" v="291"/>
          <ac:spMkLst>
            <pc:docMk/>
            <pc:sldMk cId="4046229407" sldId="265"/>
            <ac:spMk id="46" creationId="{8A7C3535-4FB5-4E5B-BDFE-FA61877AF1A9}"/>
          </ac:spMkLst>
        </pc:spChg>
        <pc:spChg chg="add del">
          <ac:chgData name="Samantha Spence" userId="S::ss102@staff.staffs.ac.uk::3c5db4c9-a4f2-454a-8824-ce1e3e8cbd19" providerId="AD" clId="Web-{BA15EA5A-7141-6B62-4368-4E2500A8B8CC}" dt="2023-12-08T17:18:51.372" v="298"/>
          <ac:spMkLst>
            <pc:docMk/>
            <pc:sldMk cId="4046229407" sldId="265"/>
            <ac:spMk id="48" creationId="{EB11D716-C386-4458-B509-DF66B4C0B9C8}"/>
          </ac:spMkLst>
        </pc:spChg>
        <pc:spChg chg="add del">
          <ac:chgData name="Samantha Spence" userId="S::ss102@staff.staffs.ac.uk::3c5db4c9-a4f2-454a-8824-ce1e3e8cbd19" providerId="AD" clId="Web-{BA15EA5A-7141-6B62-4368-4E2500A8B8CC}" dt="2023-12-08T17:18:51.372" v="298"/>
          <ac:spMkLst>
            <pc:docMk/>
            <pc:sldMk cId="4046229407" sldId="265"/>
            <ac:spMk id="49" creationId="{DE1BE3E3-58C1-4A81-90ED-54387D0F1B87}"/>
          </ac:spMkLst>
        </pc:spChg>
        <pc:spChg chg="add del">
          <ac:chgData name="Samantha Spence" userId="S::ss102@staff.staffs.ac.uk::3c5db4c9-a4f2-454a-8824-ce1e3e8cbd19" providerId="AD" clId="Web-{BA15EA5A-7141-6B62-4368-4E2500A8B8CC}" dt="2023-12-08T17:18:51.356" v="297"/>
          <ac:spMkLst>
            <pc:docMk/>
            <pc:sldMk cId="4046229407" sldId="265"/>
            <ac:spMk id="54" creationId="{3129AE00-6D8C-41D7-8B33-B44A25E0DDFD}"/>
          </ac:spMkLst>
        </pc:spChg>
        <pc:spChg chg="add del">
          <ac:chgData name="Samantha Spence" userId="S::ss102@staff.staffs.ac.uk::3c5db4c9-a4f2-454a-8824-ce1e3e8cbd19" providerId="AD" clId="Web-{BA15EA5A-7141-6B62-4368-4E2500A8B8CC}" dt="2023-12-08T17:18:51.356" v="297"/>
          <ac:spMkLst>
            <pc:docMk/>
            <pc:sldMk cId="4046229407" sldId="265"/>
            <ac:spMk id="56" creationId="{F9E793DA-F1DD-4288-A72D-1AFC134DB256}"/>
          </ac:spMkLst>
        </pc:spChg>
        <pc:spChg chg="add del">
          <ac:chgData name="Samantha Spence" userId="S::ss102@staff.staffs.ac.uk::3c5db4c9-a4f2-454a-8824-ce1e3e8cbd19" providerId="AD" clId="Web-{BA15EA5A-7141-6B62-4368-4E2500A8B8CC}" dt="2023-12-08T17:19:40.906" v="305"/>
          <ac:spMkLst>
            <pc:docMk/>
            <pc:sldMk cId="4046229407" sldId="265"/>
            <ac:spMk id="58" creationId="{10EE8294-4110-44EB-8577-6CA8DF797A49}"/>
          </ac:spMkLst>
        </pc:spChg>
        <pc:spChg chg="add del">
          <ac:chgData name="Samantha Spence" userId="S::ss102@staff.staffs.ac.uk::3c5db4c9-a4f2-454a-8824-ce1e3e8cbd19" providerId="AD" clId="Web-{BA15EA5A-7141-6B62-4368-4E2500A8B8CC}" dt="2023-12-08T17:19:40.906" v="305"/>
          <ac:spMkLst>
            <pc:docMk/>
            <pc:sldMk cId="4046229407" sldId="265"/>
            <ac:spMk id="59" creationId="{7C45E44A-48F0-452E-94AB-C02C0355C6C5}"/>
          </ac:spMkLst>
        </pc:spChg>
        <pc:spChg chg="add del">
          <ac:chgData name="Samantha Spence" userId="S::ss102@staff.staffs.ac.uk::3c5db4c9-a4f2-454a-8824-ce1e3e8cbd19" providerId="AD" clId="Web-{BA15EA5A-7141-6B62-4368-4E2500A8B8CC}" dt="2023-12-08T18:30:59.631" v="1046"/>
          <ac:spMkLst>
            <pc:docMk/>
            <pc:sldMk cId="4046229407" sldId="265"/>
            <ac:spMk id="64" creationId="{EB11D716-C386-4458-B509-DF66B4C0B9C8}"/>
          </ac:spMkLst>
        </pc:spChg>
        <pc:spChg chg="add del">
          <ac:chgData name="Samantha Spence" userId="S::ss102@staff.staffs.ac.uk::3c5db4c9-a4f2-454a-8824-ce1e3e8cbd19" providerId="AD" clId="Web-{BA15EA5A-7141-6B62-4368-4E2500A8B8CC}" dt="2023-12-08T18:30:59.631" v="1046"/>
          <ac:spMkLst>
            <pc:docMk/>
            <pc:sldMk cId="4046229407" sldId="265"/>
            <ac:spMk id="66" creationId="{DE1BE3E3-58C1-4A81-90ED-54387D0F1B87}"/>
          </ac:spMkLst>
        </pc:spChg>
        <pc:picChg chg="add del mod">
          <ac:chgData name="Samantha Spence" userId="S::ss102@staff.staffs.ac.uk::3c5db4c9-a4f2-454a-8824-ce1e3e8cbd19" providerId="AD" clId="Web-{BA15EA5A-7141-6B62-4368-4E2500A8B8CC}" dt="2023-12-08T17:16:23.706" v="277"/>
          <ac:picMkLst>
            <pc:docMk/>
            <pc:sldMk cId="4046229407" sldId="265"/>
            <ac:picMk id="4" creationId="{035B0C1F-0F50-4522-A3CA-72C96165E81D}"/>
          </ac:picMkLst>
        </pc:picChg>
        <pc:picChg chg="add mod ord">
          <ac:chgData name="Samantha Spence" userId="S::ss102@staff.staffs.ac.uk::3c5db4c9-a4f2-454a-8824-ce1e3e8cbd19" providerId="AD" clId="Web-{BA15EA5A-7141-6B62-4368-4E2500A8B8CC}" dt="2023-12-08T19:12:20.809" v="1373"/>
          <ac:picMkLst>
            <pc:docMk/>
            <pc:sldMk cId="4046229407" sldId="265"/>
            <ac:picMk id="7" creationId="{D75F5549-2DD1-E192-9FD9-5505DA3E8079}"/>
          </ac:picMkLst>
        </pc:picChg>
        <pc:picChg chg="add del">
          <ac:chgData name="Samantha Spence" userId="S::ss102@staff.staffs.ac.uk::3c5db4c9-a4f2-454a-8824-ce1e3e8cbd19" providerId="AD" clId="Web-{BA15EA5A-7141-6B62-4368-4E2500A8B8CC}" dt="2023-12-08T17:16:10.690" v="275"/>
          <ac:picMkLst>
            <pc:docMk/>
            <pc:sldMk cId="4046229407" sldId="265"/>
            <ac:picMk id="14" creationId="{BB093E35-8EBF-176B-8F27-08BB68007906}"/>
          </ac:picMkLst>
        </pc:picChg>
      </pc:sldChg>
      <pc:sldChg chg="addSp delSp modSp mod setBg modClrScheme delDesignElem chgLayout">
        <pc:chgData name="Samantha Spence" userId="S::ss102@staff.staffs.ac.uk::3c5db4c9-a4f2-454a-8824-ce1e3e8cbd19" providerId="AD" clId="Web-{BA15EA5A-7141-6B62-4368-4E2500A8B8CC}" dt="2023-12-08T19:48:32.144" v="1820" actId="20577"/>
        <pc:sldMkLst>
          <pc:docMk/>
          <pc:sldMk cId="668799416" sldId="266"/>
        </pc:sldMkLst>
        <pc:spChg chg="mod ord">
          <ac:chgData name="Samantha Spence" userId="S::ss102@staff.staffs.ac.uk::3c5db4c9-a4f2-454a-8824-ce1e3e8cbd19" providerId="AD" clId="Web-{BA15EA5A-7141-6B62-4368-4E2500A8B8CC}" dt="2023-12-08T19:48:12.111" v="1817" actId="20577"/>
          <ac:spMkLst>
            <pc:docMk/>
            <pc:sldMk cId="668799416" sldId="266"/>
            <ac:spMk id="2" creationId="{6FF9A34B-3887-DD56-AB99-142B74822599}"/>
          </ac:spMkLst>
        </pc:spChg>
        <pc:spChg chg="mod ord">
          <ac:chgData name="Samantha Spence" userId="S::ss102@staff.staffs.ac.uk::3c5db4c9-a4f2-454a-8824-ce1e3e8cbd19" providerId="AD" clId="Web-{BA15EA5A-7141-6B62-4368-4E2500A8B8CC}" dt="2023-12-08T19:48:32.144" v="1820" actId="20577"/>
          <ac:spMkLst>
            <pc:docMk/>
            <pc:sldMk cId="668799416" sldId="266"/>
            <ac:spMk id="3" creationId="{01302061-786F-3F7E-3C0A-75F4C21BB6F4}"/>
          </ac:spMkLst>
        </pc:spChg>
        <pc:spChg chg="add del">
          <ac:chgData name="Samantha Spence" userId="S::ss102@staff.staffs.ac.uk::3c5db4c9-a4f2-454a-8824-ce1e3e8cbd19" providerId="AD" clId="Web-{BA15EA5A-7141-6B62-4368-4E2500A8B8CC}" dt="2023-12-08T17:54:40.946" v="603"/>
          <ac:spMkLst>
            <pc:docMk/>
            <pc:sldMk cId="668799416" sldId="266"/>
            <ac:spMk id="8" creationId="{8BBC959F-CAB6-4E23-81DE-E0BBF2B7E073}"/>
          </ac:spMkLst>
        </pc:spChg>
        <pc:spChg chg="add del">
          <ac:chgData name="Samantha Spence" userId="S::ss102@staff.staffs.ac.uk::3c5db4c9-a4f2-454a-8824-ce1e3e8cbd19" providerId="AD" clId="Web-{BA15EA5A-7141-6B62-4368-4E2500A8B8CC}" dt="2023-12-08T19:15:54.182" v="1399"/>
          <ac:spMkLst>
            <pc:docMk/>
            <pc:sldMk cId="668799416" sldId="266"/>
            <ac:spMk id="9" creationId="{257363FD-7E77-4145-9483-331A807ADF0E}"/>
          </ac:spMkLst>
        </pc:spChg>
        <pc:spChg chg="add del">
          <ac:chgData name="Samantha Spence" userId="S::ss102@staff.staffs.ac.uk::3c5db4c9-a4f2-454a-8824-ce1e3e8cbd19" providerId="AD" clId="Web-{BA15EA5A-7141-6B62-4368-4E2500A8B8CC}" dt="2023-12-08T17:54:40.946" v="603"/>
          <ac:spMkLst>
            <pc:docMk/>
            <pc:sldMk cId="668799416" sldId="266"/>
            <ac:spMk id="10" creationId="{7A94DEED-5E0F-4E41-A445-58C14864C34A}"/>
          </ac:spMkLst>
        </pc:spChg>
        <pc:spChg chg="add del">
          <ac:chgData name="Samantha Spence" userId="S::ss102@staff.staffs.ac.uk::3c5db4c9-a4f2-454a-8824-ce1e3e8cbd19" providerId="AD" clId="Web-{BA15EA5A-7141-6B62-4368-4E2500A8B8CC}" dt="2023-12-08T17:54:40.946" v="603"/>
          <ac:spMkLst>
            <pc:docMk/>
            <pc:sldMk cId="668799416" sldId="266"/>
            <ac:spMk id="12" creationId="{5E1FEFA6-7D4F-4746-AE64-D4D52FE76DC2}"/>
          </ac:spMkLst>
        </pc:spChg>
        <pc:spChg chg="add del">
          <ac:chgData name="Samantha Spence" userId="S::ss102@staff.staffs.ac.uk::3c5db4c9-a4f2-454a-8824-ce1e3e8cbd19" providerId="AD" clId="Web-{BA15EA5A-7141-6B62-4368-4E2500A8B8CC}" dt="2023-12-08T19:16:01.588" v="1401"/>
          <ac:spMkLst>
            <pc:docMk/>
            <pc:sldMk cId="668799416" sldId="266"/>
            <ac:spMk id="14" creationId="{72D05657-94EE-4B2D-BC1B-A1D065063658}"/>
          </ac:spMkLst>
        </pc:spChg>
        <pc:spChg chg="add del">
          <ac:chgData name="Samantha Spence" userId="S::ss102@staff.staffs.ac.uk::3c5db4c9-a4f2-454a-8824-ce1e3e8cbd19" providerId="AD" clId="Web-{BA15EA5A-7141-6B62-4368-4E2500A8B8CC}" dt="2023-12-08T19:16:01.588" v="1401"/>
          <ac:spMkLst>
            <pc:docMk/>
            <pc:sldMk cId="668799416" sldId="266"/>
            <ac:spMk id="16" creationId="{7586665A-47B3-4AEE-BC94-15D89FF706B3}"/>
          </ac:spMkLst>
        </pc:spChg>
        <pc:spChg chg="add del">
          <ac:chgData name="Samantha Spence" userId="S::ss102@staff.staffs.ac.uk::3c5db4c9-a4f2-454a-8824-ce1e3e8cbd19" providerId="AD" clId="Web-{BA15EA5A-7141-6B62-4368-4E2500A8B8CC}" dt="2023-12-08T17:56:15.593" v="624"/>
          <ac:spMkLst>
            <pc:docMk/>
            <pc:sldMk cId="668799416" sldId="266"/>
            <ac:spMk id="17" creationId="{7BB8F75B-C884-4D2B-AE54-13C07B581840}"/>
          </ac:spMkLst>
        </pc:spChg>
        <pc:spChg chg="add del">
          <ac:chgData name="Samantha Spence" userId="S::ss102@staff.staffs.ac.uk::3c5db4c9-a4f2-454a-8824-ce1e3e8cbd19" providerId="AD" clId="Web-{BA15EA5A-7141-6B62-4368-4E2500A8B8CC}" dt="2023-12-08T17:56:15.593" v="624"/>
          <ac:spMkLst>
            <pc:docMk/>
            <pc:sldMk cId="668799416" sldId="266"/>
            <ac:spMk id="19" creationId="{5E1FEFA6-7D4F-4746-AE64-D4D52FE76DC2}"/>
          </ac:spMkLst>
        </pc:spChg>
        <pc:spChg chg="add">
          <ac:chgData name="Samantha Spence" userId="S::ss102@staff.staffs.ac.uk::3c5db4c9-a4f2-454a-8824-ce1e3e8cbd19" providerId="AD" clId="Web-{BA15EA5A-7141-6B62-4368-4E2500A8B8CC}" dt="2023-12-08T19:16:01.588" v="1401"/>
          <ac:spMkLst>
            <pc:docMk/>
            <pc:sldMk cId="668799416" sldId="266"/>
            <ac:spMk id="21" creationId="{257363FD-7E77-4145-9483-331A807ADF0E}"/>
          </ac:spMkLst>
        </pc:spChg>
        <pc:spChg chg="add del">
          <ac:chgData name="Samantha Spence" userId="S::ss102@staff.staffs.ac.uk::3c5db4c9-a4f2-454a-8824-ce1e3e8cbd19" providerId="AD" clId="Web-{BA15EA5A-7141-6B62-4368-4E2500A8B8CC}" dt="2023-12-08T17:56:15.577" v="623"/>
          <ac:spMkLst>
            <pc:docMk/>
            <pc:sldMk cId="668799416" sldId="266"/>
            <ac:spMk id="24" creationId="{A9CD6474-47AA-4D47-AF35-32FA3089BDD1}"/>
          </ac:spMkLst>
        </pc:spChg>
        <pc:spChg chg="add del">
          <ac:chgData name="Samantha Spence" userId="S::ss102@staff.staffs.ac.uk::3c5db4c9-a4f2-454a-8824-ce1e3e8cbd19" providerId="AD" clId="Web-{BA15EA5A-7141-6B62-4368-4E2500A8B8CC}" dt="2023-12-08T17:56:15.577" v="623"/>
          <ac:spMkLst>
            <pc:docMk/>
            <pc:sldMk cId="668799416" sldId="266"/>
            <ac:spMk id="26" creationId="{5E1FEFA6-7D4F-4746-AE64-D4D52FE76DC2}"/>
          </ac:spMkLst>
        </pc:spChg>
        <pc:spChg chg="add del">
          <ac:chgData name="Samantha Spence" userId="S::ss102@staff.staffs.ac.uk::3c5db4c9-a4f2-454a-8824-ce1e3e8cbd19" providerId="AD" clId="Web-{BA15EA5A-7141-6B62-4368-4E2500A8B8CC}" dt="2023-12-08T17:56:15.577" v="623"/>
          <ac:spMkLst>
            <pc:docMk/>
            <pc:sldMk cId="668799416" sldId="266"/>
            <ac:spMk id="28" creationId="{BF8DA3CF-9D4B-403A-9AD4-BB177DAB6CC1}"/>
          </ac:spMkLst>
        </pc:spChg>
        <pc:spChg chg="add del">
          <ac:chgData name="Samantha Spence" userId="S::ss102@staff.staffs.ac.uk::3c5db4c9-a4f2-454a-8824-ce1e3e8cbd19" providerId="AD" clId="Web-{BA15EA5A-7141-6B62-4368-4E2500A8B8CC}" dt="2023-12-08T18:15:02.602" v="930"/>
          <ac:spMkLst>
            <pc:docMk/>
            <pc:sldMk cId="668799416" sldId="266"/>
            <ac:spMk id="30" creationId="{EFF9146B-4CCD-4CDB-AB9C-458005307E6F}"/>
          </ac:spMkLst>
        </pc:spChg>
        <pc:spChg chg="add del">
          <ac:chgData name="Samantha Spence" userId="S::ss102@staff.staffs.ac.uk::3c5db4c9-a4f2-454a-8824-ce1e3e8cbd19" providerId="AD" clId="Web-{BA15EA5A-7141-6B62-4368-4E2500A8B8CC}" dt="2023-12-08T18:15:02.602" v="930"/>
          <ac:spMkLst>
            <pc:docMk/>
            <pc:sldMk cId="668799416" sldId="266"/>
            <ac:spMk id="31" creationId="{5E1FEFA6-7D4F-4746-AE64-D4D52FE76DC2}"/>
          </ac:spMkLst>
        </pc:spChg>
        <pc:spChg chg="add del">
          <ac:chgData name="Samantha Spence" userId="S::ss102@staff.staffs.ac.uk::3c5db4c9-a4f2-454a-8824-ce1e3e8cbd19" providerId="AD" clId="Web-{BA15EA5A-7141-6B62-4368-4E2500A8B8CC}" dt="2023-12-08T18:15:02.602" v="930"/>
          <ac:spMkLst>
            <pc:docMk/>
            <pc:sldMk cId="668799416" sldId="266"/>
            <ac:spMk id="32" creationId="{BF8DA3CF-9D4B-403A-9AD4-BB177DAB6CC1}"/>
          </ac:spMkLst>
        </pc:spChg>
        <pc:spChg chg="add del">
          <ac:chgData name="Samantha Spence" userId="S::ss102@staff.staffs.ac.uk::3c5db4c9-a4f2-454a-8824-ce1e3e8cbd19" providerId="AD" clId="Web-{BA15EA5A-7141-6B62-4368-4E2500A8B8CC}" dt="2023-12-08T18:30:59.631" v="1046"/>
          <ac:spMkLst>
            <pc:docMk/>
            <pc:sldMk cId="668799416" sldId="266"/>
            <ac:spMk id="37" creationId="{6BD1C247-1E5B-4399-87F8-31C532F0A276}"/>
          </ac:spMkLst>
        </pc:spChg>
        <pc:spChg chg="add del">
          <ac:chgData name="Samantha Spence" userId="S::ss102@staff.staffs.ac.uk::3c5db4c9-a4f2-454a-8824-ce1e3e8cbd19" providerId="AD" clId="Web-{BA15EA5A-7141-6B62-4368-4E2500A8B8CC}" dt="2023-12-08T18:30:59.631" v="1046"/>
          <ac:spMkLst>
            <pc:docMk/>
            <pc:sldMk cId="668799416" sldId="266"/>
            <ac:spMk id="39" creationId="{D3F0F311-CB15-4C1D-937F-8DBB429D8E9E}"/>
          </ac:spMkLst>
        </pc:spChg>
        <pc:spChg chg="add del">
          <ac:chgData name="Samantha Spence" userId="S::ss102@staff.staffs.ac.uk::3c5db4c9-a4f2-454a-8824-ce1e3e8cbd19" providerId="AD" clId="Web-{BA15EA5A-7141-6B62-4368-4E2500A8B8CC}" dt="2023-12-08T18:30:59.631" v="1046"/>
          <ac:spMkLst>
            <pc:docMk/>
            <pc:sldMk cId="668799416" sldId="266"/>
            <ac:spMk id="41" creationId="{E6F70DE8-A2A4-4336-A602-73036FEDC795}"/>
          </ac:spMkLst>
        </pc:spChg>
        <pc:spChg chg="add del">
          <ac:chgData name="Samantha Spence" userId="S::ss102@staff.staffs.ac.uk::3c5db4c9-a4f2-454a-8824-ce1e3e8cbd19" providerId="AD" clId="Web-{BA15EA5A-7141-6B62-4368-4E2500A8B8CC}" dt="2023-12-08T18:30:59.631" v="1046"/>
          <ac:spMkLst>
            <pc:docMk/>
            <pc:sldMk cId="668799416" sldId="266"/>
            <ac:spMk id="43" creationId="{0BC37474-18AF-4624-880A-2ACF6A6507D7}"/>
          </ac:spMkLst>
        </pc:spChg>
        <pc:picChg chg="add mod">
          <ac:chgData name="Samantha Spence" userId="S::ss102@staff.staffs.ac.uk::3c5db4c9-a4f2-454a-8824-ce1e3e8cbd19" providerId="AD" clId="Web-{BA15EA5A-7141-6B62-4368-4E2500A8B8CC}" dt="2023-12-08T19:20:28.687" v="1513" actId="1076"/>
          <ac:picMkLst>
            <pc:docMk/>
            <pc:sldMk cId="668799416" sldId="266"/>
            <ac:picMk id="4" creationId="{12004900-85CA-C6C7-CD8A-DA7F9ACB2D07}"/>
          </ac:picMkLst>
        </pc:picChg>
        <pc:picChg chg="add del mod ord">
          <ac:chgData name="Samantha Spence" userId="S::ss102@staff.staffs.ac.uk::3c5db4c9-a4f2-454a-8824-ce1e3e8cbd19" providerId="AD" clId="Web-{BA15EA5A-7141-6B62-4368-4E2500A8B8CC}" dt="2023-12-08T19:15:57.385" v="1400"/>
          <ac:picMkLst>
            <pc:docMk/>
            <pc:sldMk cId="668799416" sldId="266"/>
            <ac:picMk id="5" creationId="{187C55FA-39D5-502E-E404-23A765594239}"/>
          </ac:picMkLst>
        </pc:picChg>
      </pc:sldChg>
      <pc:sldChg chg="addSp delSp modSp mod setBg modClrScheme delDesignElem chgLayout">
        <pc:chgData name="Samantha Spence" userId="S::ss102@staff.staffs.ac.uk::3c5db4c9-a4f2-454a-8824-ce1e3e8cbd19" providerId="AD" clId="Web-{BA15EA5A-7141-6B62-4368-4E2500A8B8CC}" dt="2023-12-08T19:52:23.440" v="1902" actId="14100"/>
        <pc:sldMkLst>
          <pc:docMk/>
          <pc:sldMk cId="478360525" sldId="267"/>
        </pc:sldMkLst>
        <pc:spChg chg="mod ord">
          <ac:chgData name="Samantha Spence" userId="S::ss102@staff.staffs.ac.uk::3c5db4c9-a4f2-454a-8824-ce1e3e8cbd19" providerId="AD" clId="Web-{BA15EA5A-7141-6B62-4368-4E2500A8B8CC}" dt="2023-12-08T19:52:16.486" v="1901" actId="14100"/>
          <ac:spMkLst>
            <pc:docMk/>
            <pc:sldMk cId="478360525" sldId="267"/>
            <ac:spMk id="2" creationId="{0DB41FE0-08B9-2E59-058B-435F46D6F4B4}"/>
          </ac:spMkLst>
        </pc:spChg>
        <pc:spChg chg="add del mod ord">
          <ac:chgData name="Samantha Spence" userId="S::ss102@staff.staffs.ac.uk::3c5db4c9-a4f2-454a-8824-ce1e3e8cbd19" providerId="AD" clId="Web-{BA15EA5A-7141-6B62-4368-4E2500A8B8CC}" dt="2023-12-08T19:52:23.440" v="1902" actId="14100"/>
          <ac:spMkLst>
            <pc:docMk/>
            <pc:sldMk cId="478360525" sldId="267"/>
            <ac:spMk id="3" creationId="{4911C664-EA84-402E-7426-CF6EBE007BE0}"/>
          </ac:spMkLst>
        </pc:spChg>
        <pc:spChg chg="add del">
          <ac:chgData name="Samantha Spence" userId="S::ss102@staff.staffs.ac.uk::3c5db4c9-a4f2-454a-8824-ce1e3e8cbd19" providerId="AD" clId="Web-{BA15EA5A-7141-6B62-4368-4E2500A8B8CC}" dt="2023-12-08T18:00:10.811" v="659"/>
          <ac:spMkLst>
            <pc:docMk/>
            <pc:sldMk cId="478360525" sldId="267"/>
            <ac:spMk id="9" creationId="{10EE8294-4110-44EB-8577-6CA8DF797A49}"/>
          </ac:spMkLst>
        </pc:spChg>
        <pc:spChg chg="add del">
          <ac:chgData name="Samantha Spence" userId="S::ss102@staff.staffs.ac.uk::3c5db4c9-a4f2-454a-8824-ce1e3e8cbd19" providerId="AD" clId="Web-{BA15EA5A-7141-6B62-4368-4E2500A8B8CC}" dt="2023-12-08T18:00:04.732" v="657"/>
          <ac:spMkLst>
            <pc:docMk/>
            <pc:sldMk cId="478360525" sldId="267"/>
            <ac:spMk id="10" creationId="{B3E5064B-BAF4-48C7-8C2C-8219FF24A7A4}"/>
          </ac:spMkLst>
        </pc:spChg>
        <pc:spChg chg="add del">
          <ac:chgData name="Samantha Spence" userId="S::ss102@staff.staffs.ac.uk::3c5db4c9-a4f2-454a-8824-ce1e3e8cbd19" providerId="AD" clId="Web-{BA15EA5A-7141-6B62-4368-4E2500A8B8CC}" dt="2023-12-08T18:00:10.811" v="659"/>
          <ac:spMkLst>
            <pc:docMk/>
            <pc:sldMk cId="478360525" sldId="267"/>
            <ac:spMk id="11" creationId="{7C45E44A-48F0-452E-94AB-C02C0355C6C5}"/>
          </ac:spMkLst>
        </pc:spChg>
        <pc:spChg chg="add del">
          <ac:chgData name="Samantha Spence" userId="S::ss102@staff.staffs.ac.uk::3c5db4c9-a4f2-454a-8824-ce1e3e8cbd19" providerId="AD" clId="Web-{BA15EA5A-7141-6B62-4368-4E2500A8B8CC}" dt="2023-12-08T18:00:04.732" v="657"/>
          <ac:spMkLst>
            <pc:docMk/>
            <pc:sldMk cId="478360525" sldId="267"/>
            <ac:spMk id="12" creationId="{8A7C3535-4FB5-4E5B-BDFE-FA61877AF1A9}"/>
          </ac:spMkLst>
        </pc:spChg>
        <pc:spChg chg="add del">
          <ac:chgData name="Samantha Spence" userId="S::ss102@staff.staffs.ac.uk::3c5db4c9-a4f2-454a-8824-ce1e3e8cbd19" providerId="AD" clId="Web-{BA15EA5A-7141-6B62-4368-4E2500A8B8CC}" dt="2023-12-08T18:16:29.685" v="942"/>
          <ac:spMkLst>
            <pc:docMk/>
            <pc:sldMk cId="478360525" sldId="267"/>
            <ac:spMk id="13" creationId="{3DC553A7-713D-4133-B393-5017EA4F2251}"/>
          </ac:spMkLst>
        </pc:spChg>
        <pc:spChg chg="add del">
          <ac:chgData name="Samantha Spence" userId="S::ss102@staff.staffs.ac.uk::3c5db4c9-a4f2-454a-8824-ce1e3e8cbd19" providerId="AD" clId="Web-{BA15EA5A-7141-6B62-4368-4E2500A8B8CC}" dt="2023-12-08T18:00:04.732" v="657"/>
          <ac:spMkLst>
            <pc:docMk/>
            <pc:sldMk cId="478360525" sldId="267"/>
            <ac:spMk id="14" creationId="{23E33EB3-397E-4C5F-B561-7FEE7C781FB7}"/>
          </ac:spMkLst>
        </pc:spChg>
        <pc:spChg chg="add del">
          <ac:chgData name="Samantha Spence" userId="S::ss102@staff.staffs.ac.uk::3c5db4c9-a4f2-454a-8824-ce1e3e8cbd19" providerId="AD" clId="Web-{BA15EA5A-7141-6B62-4368-4E2500A8B8CC}" dt="2023-12-08T18:16:29.685" v="942"/>
          <ac:spMkLst>
            <pc:docMk/>
            <pc:sldMk cId="478360525" sldId="267"/>
            <ac:spMk id="15" creationId="{8A7C3535-4FB5-4E5B-BDFE-FA61877AF1A9}"/>
          </ac:spMkLst>
        </pc:spChg>
        <pc:spChg chg="add del">
          <ac:chgData name="Samantha Spence" userId="S::ss102@staff.staffs.ac.uk::3c5db4c9-a4f2-454a-8824-ce1e3e8cbd19" providerId="AD" clId="Web-{BA15EA5A-7141-6B62-4368-4E2500A8B8CC}" dt="2023-12-08T19:21:07.220" v="1518"/>
          <ac:spMkLst>
            <pc:docMk/>
            <pc:sldMk cId="478360525" sldId="267"/>
            <ac:spMk id="19" creationId="{5D13CC36-B950-4F02-9BAF-9A7EB267398C}"/>
          </ac:spMkLst>
        </pc:spChg>
        <pc:spChg chg="add del">
          <ac:chgData name="Samantha Spence" userId="S::ss102@staff.staffs.ac.uk::3c5db4c9-a4f2-454a-8824-ce1e3e8cbd19" providerId="AD" clId="Web-{BA15EA5A-7141-6B62-4368-4E2500A8B8CC}" dt="2023-12-08T19:21:07.220" v="1518"/>
          <ac:spMkLst>
            <pc:docMk/>
            <pc:sldMk cId="478360525" sldId="267"/>
            <ac:spMk id="20" creationId="{4F2E2428-58BA-458D-AA54-05502E63F32F}"/>
          </ac:spMkLst>
        </pc:spChg>
        <pc:spChg chg="add del">
          <ac:chgData name="Samantha Spence" userId="S::ss102@staff.staffs.ac.uk::3c5db4c9-a4f2-454a-8824-ce1e3e8cbd19" providerId="AD" clId="Web-{BA15EA5A-7141-6B62-4368-4E2500A8B8CC}" dt="2023-12-08T18:30:59.631" v="1046"/>
          <ac:spMkLst>
            <pc:docMk/>
            <pc:sldMk cId="478360525" sldId="267"/>
            <ac:spMk id="21" creationId="{B3E5064B-BAF4-48C7-8C2C-8219FF24A7A4}"/>
          </ac:spMkLst>
        </pc:spChg>
        <pc:spChg chg="add">
          <ac:chgData name="Samantha Spence" userId="S::ss102@staff.staffs.ac.uk::3c5db4c9-a4f2-454a-8824-ce1e3e8cbd19" providerId="AD" clId="Web-{BA15EA5A-7141-6B62-4368-4E2500A8B8CC}" dt="2023-12-08T19:21:07.220" v="1519"/>
          <ac:spMkLst>
            <pc:docMk/>
            <pc:sldMk cId="478360525" sldId="267"/>
            <ac:spMk id="22" creationId="{B86AA2DA-281A-4806-8977-D617AEAC830F}"/>
          </ac:spMkLst>
        </pc:spChg>
        <pc:spChg chg="add del">
          <ac:chgData name="Samantha Spence" userId="S::ss102@staff.staffs.ac.uk::3c5db4c9-a4f2-454a-8824-ce1e3e8cbd19" providerId="AD" clId="Web-{BA15EA5A-7141-6B62-4368-4E2500A8B8CC}" dt="2023-12-08T18:30:59.631" v="1046"/>
          <ac:spMkLst>
            <pc:docMk/>
            <pc:sldMk cId="478360525" sldId="267"/>
            <ac:spMk id="23" creationId="{8A7C3535-4FB5-4E5B-BDFE-FA61877AF1A9}"/>
          </ac:spMkLst>
        </pc:spChg>
        <pc:spChg chg="add">
          <ac:chgData name="Samantha Spence" userId="S::ss102@staff.staffs.ac.uk::3c5db4c9-a4f2-454a-8824-ce1e3e8cbd19" providerId="AD" clId="Web-{BA15EA5A-7141-6B62-4368-4E2500A8B8CC}" dt="2023-12-08T19:21:07.220" v="1519"/>
          <ac:spMkLst>
            <pc:docMk/>
            <pc:sldMk cId="478360525" sldId="267"/>
            <ac:spMk id="24" creationId="{64185774-6FC0-4B8D-A8DB-A8854688960B}"/>
          </ac:spMkLst>
        </pc:spChg>
        <pc:spChg chg="add del">
          <ac:chgData name="Samantha Spence" userId="S::ss102@staff.staffs.ac.uk::3c5db4c9-a4f2-454a-8824-ce1e3e8cbd19" providerId="AD" clId="Web-{BA15EA5A-7141-6B62-4368-4E2500A8B8CC}" dt="2023-12-08T18:30:59.631" v="1046"/>
          <ac:spMkLst>
            <pc:docMk/>
            <pc:sldMk cId="478360525" sldId="267"/>
            <ac:spMk id="25" creationId="{23E33EB3-397E-4C5F-B561-7FEE7C781FB7}"/>
          </ac:spMkLst>
        </pc:spChg>
        <pc:spChg chg="add">
          <ac:chgData name="Samantha Spence" userId="S::ss102@staff.staffs.ac.uk::3c5db4c9-a4f2-454a-8824-ce1e3e8cbd19" providerId="AD" clId="Web-{BA15EA5A-7141-6B62-4368-4E2500A8B8CC}" dt="2023-12-08T19:21:07.220" v="1519"/>
          <ac:spMkLst>
            <pc:docMk/>
            <pc:sldMk cId="478360525" sldId="267"/>
            <ac:spMk id="26" creationId="{B7D3B4FC-79F4-47D2-9D79-DA876E6AD813}"/>
          </ac:spMkLst>
        </pc:spChg>
        <pc:spChg chg="add">
          <ac:chgData name="Samantha Spence" userId="S::ss102@staff.staffs.ac.uk::3c5db4c9-a4f2-454a-8824-ce1e3e8cbd19" providerId="AD" clId="Web-{BA15EA5A-7141-6B62-4368-4E2500A8B8CC}" dt="2023-12-08T19:21:07.220" v="1519"/>
          <ac:spMkLst>
            <pc:docMk/>
            <pc:sldMk cId="478360525" sldId="267"/>
            <ac:spMk id="27" creationId="{2775D660-3127-4688-9782-F7C4639B1691}"/>
          </ac:spMkLst>
        </pc:spChg>
        <pc:graphicFrameChg chg="add del">
          <ac:chgData name="Samantha Spence" userId="S::ss102@staff.staffs.ac.uk::3c5db4c9-a4f2-454a-8824-ce1e3e8cbd19" providerId="AD" clId="Web-{BA15EA5A-7141-6B62-4368-4E2500A8B8CC}" dt="2023-12-08T18:16:15.450" v="941"/>
          <ac:graphicFrameMkLst>
            <pc:docMk/>
            <pc:sldMk cId="478360525" sldId="267"/>
            <ac:graphicFrameMk id="18" creationId="{1CEBFBE7-9B14-5421-6C94-EC6CAAAE05F4}"/>
          </ac:graphicFrameMkLst>
        </pc:graphicFrameChg>
        <pc:picChg chg="add del">
          <ac:chgData name="Samantha Spence" userId="S::ss102@staff.staffs.ac.uk::3c5db4c9-a4f2-454a-8824-ce1e3e8cbd19" providerId="AD" clId="Web-{BA15EA5A-7141-6B62-4368-4E2500A8B8CC}" dt="2023-12-08T18:00:10.811" v="659"/>
          <ac:picMkLst>
            <pc:docMk/>
            <pc:sldMk cId="478360525" sldId="267"/>
            <ac:picMk id="5" creationId="{37837A17-3BFB-232C-2E09-0B91A2E82602}"/>
          </ac:picMkLst>
        </pc:picChg>
        <pc:picChg chg="add del">
          <ac:chgData name="Samantha Spence" userId="S::ss102@staff.staffs.ac.uk::3c5db4c9-a4f2-454a-8824-ce1e3e8cbd19" providerId="AD" clId="Web-{BA15EA5A-7141-6B62-4368-4E2500A8B8CC}" dt="2023-12-08T18:00:04.732" v="657"/>
          <ac:picMkLst>
            <pc:docMk/>
            <pc:sldMk cId="478360525" sldId="267"/>
            <ac:picMk id="7" creationId="{0E013168-812F-7836-2C45-C58DC372C278}"/>
          </ac:picMkLst>
        </pc:picChg>
        <pc:picChg chg="add mod ord">
          <ac:chgData name="Samantha Spence" userId="S::ss102@staff.staffs.ac.uk::3c5db4c9-a4f2-454a-8824-ce1e3e8cbd19" providerId="AD" clId="Web-{BA15EA5A-7141-6B62-4368-4E2500A8B8CC}" dt="2023-12-08T19:21:07.220" v="1519"/>
          <ac:picMkLst>
            <pc:docMk/>
            <pc:sldMk cId="478360525" sldId="267"/>
            <ac:picMk id="16" creationId="{ED9AF7B9-4B4E-A649-8FF5-3642487408A7}"/>
          </ac:picMkLst>
        </pc:picChg>
      </pc:sldChg>
      <pc:sldChg chg="addSp delSp modSp mod setBg modClrScheme delDesignElem chgLayout">
        <pc:chgData name="Samantha Spence" userId="S::ss102@staff.staffs.ac.uk::3c5db4c9-a4f2-454a-8824-ce1e3e8cbd19" providerId="AD" clId="Web-{BA15EA5A-7141-6B62-4368-4E2500A8B8CC}" dt="2023-12-08T19:54:11.275" v="1940" actId="20577"/>
        <pc:sldMkLst>
          <pc:docMk/>
          <pc:sldMk cId="3362553201" sldId="268"/>
        </pc:sldMkLst>
        <pc:spChg chg="mod ord">
          <ac:chgData name="Samantha Spence" userId="S::ss102@staff.staffs.ac.uk::3c5db4c9-a4f2-454a-8824-ce1e3e8cbd19" providerId="AD" clId="Web-{BA15EA5A-7141-6B62-4368-4E2500A8B8CC}" dt="2023-12-08T19:52:50.801" v="1907" actId="14100"/>
          <ac:spMkLst>
            <pc:docMk/>
            <pc:sldMk cId="3362553201" sldId="268"/>
            <ac:spMk id="2" creationId="{E708A505-328E-F47A-F835-1B79F39CCCB8}"/>
          </ac:spMkLst>
        </pc:spChg>
        <pc:spChg chg="mod ord">
          <ac:chgData name="Samantha Spence" userId="S::ss102@staff.staffs.ac.uk::3c5db4c9-a4f2-454a-8824-ce1e3e8cbd19" providerId="AD" clId="Web-{BA15EA5A-7141-6B62-4368-4E2500A8B8CC}" dt="2023-12-08T19:54:11.275" v="1940" actId="20577"/>
          <ac:spMkLst>
            <pc:docMk/>
            <pc:sldMk cId="3362553201" sldId="268"/>
            <ac:spMk id="3" creationId="{436706D9-AF83-CEED-9E24-D527086B9114}"/>
          </ac:spMkLst>
        </pc:spChg>
        <pc:spChg chg="add del">
          <ac:chgData name="Samantha Spence" userId="S::ss102@staff.staffs.ac.uk::3c5db4c9-a4f2-454a-8824-ce1e3e8cbd19" providerId="AD" clId="Web-{BA15EA5A-7141-6B62-4368-4E2500A8B8CC}" dt="2023-12-08T19:22:45.164" v="1538"/>
          <ac:spMkLst>
            <pc:docMk/>
            <pc:sldMk cId="3362553201" sldId="268"/>
            <ac:spMk id="5" creationId="{B86AA2DA-281A-4806-8977-D617AEAC830F}"/>
          </ac:spMkLst>
        </pc:spChg>
        <pc:spChg chg="add del">
          <ac:chgData name="Samantha Spence" userId="S::ss102@staff.staffs.ac.uk::3c5db4c9-a4f2-454a-8824-ce1e3e8cbd19" providerId="AD" clId="Web-{BA15EA5A-7141-6B62-4368-4E2500A8B8CC}" dt="2023-12-08T19:22:45.164" v="1538"/>
          <ac:spMkLst>
            <pc:docMk/>
            <pc:sldMk cId="3362553201" sldId="268"/>
            <ac:spMk id="6" creationId="{64185774-6FC0-4B8D-A8DB-A8854688960B}"/>
          </ac:spMkLst>
        </pc:spChg>
        <pc:spChg chg="add del">
          <ac:chgData name="Samantha Spence" userId="S::ss102@staff.staffs.ac.uk::3c5db4c9-a4f2-454a-8824-ce1e3e8cbd19" providerId="AD" clId="Web-{BA15EA5A-7141-6B62-4368-4E2500A8B8CC}" dt="2023-12-08T18:30:59.631" v="1046"/>
          <ac:spMkLst>
            <pc:docMk/>
            <pc:sldMk cId="3362553201" sldId="268"/>
            <ac:spMk id="8" creationId="{6BD1C247-1E5B-4399-87F8-31C532F0A276}"/>
          </ac:spMkLst>
        </pc:spChg>
        <pc:spChg chg="add del">
          <ac:chgData name="Samantha Spence" userId="S::ss102@staff.staffs.ac.uk::3c5db4c9-a4f2-454a-8824-ce1e3e8cbd19" providerId="AD" clId="Web-{BA15EA5A-7141-6B62-4368-4E2500A8B8CC}" dt="2023-12-08T19:22:45.164" v="1538"/>
          <ac:spMkLst>
            <pc:docMk/>
            <pc:sldMk cId="3362553201" sldId="268"/>
            <ac:spMk id="9" creationId="{B7D3B4FC-79F4-47D2-9D79-DA876E6AD813}"/>
          </ac:spMkLst>
        </pc:spChg>
        <pc:spChg chg="add del">
          <ac:chgData name="Samantha Spence" userId="S::ss102@staff.staffs.ac.uk::3c5db4c9-a4f2-454a-8824-ce1e3e8cbd19" providerId="AD" clId="Web-{BA15EA5A-7141-6B62-4368-4E2500A8B8CC}" dt="2023-12-08T18:30:59.631" v="1046"/>
          <ac:spMkLst>
            <pc:docMk/>
            <pc:sldMk cId="3362553201" sldId="268"/>
            <ac:spMk id="10" creationId="{D3F0F311-CB15-4C1D-937F-8DBB429D8E9E}"/>
          </ac:spMkLst>
        </pc:spChg>
        <pc:spChg chg="add">
          <ac:chgData name="Samantha Spence" userId="S::ss102@staff.staffs.ac.uk::3c5db4c9-a4f2-454a-8824-ce1e3e8cbd19" providerId="AD" clId="Web-{BA15EA5A-7141-6B62-4368-4E2500A8B8CC}" dt="2023-12-08T19:22:45.195" v="1539"/>
          <ac:spMkLst>
            <pc:docMk/>
            <pc:sldMk cId="3362553201" sldId="268"/>
            <ac:spMk id="11" creationId="{4DA50D69-7CF7-4844-B844-A2B821C77F24}"/>
          </ac:spMkLst>
        </pc:spChg>
        <pc:spChg chg="add del">
          <ac:chgData name="Samantha Spence" userId="S::ss102@staff.staffs.ac.uk::3c5db4c9-a4f2-454a-8824-ce1e3e8cbd19" providerId="AD" clId="Web-{BA15EA5A-7141-6B62-4368-4E2500A8B8CC}" dt="2023-12-08T18:30:59.631" v="1046"/>
          <ac:spMkLst>
            <pc:docMk/>
            <pc:sldMk cId="3362553201" sldId="268"/>
            <ac:spMk id="12" creationId="{E6F70DE8-A2A4-4336-A602-73036FEDC795}"/>
          </ac:spMkLst>
        </pc:spChg>
        <pc:spChg chg="add del">
          <ac:chgData name="Samantha Spence" userId="S::ss102@staff.staffs.ac.uk::3c5db4c9-a4f2-454a-8824-ce1e3e8cbd19" providerId="AD" clId="Web-{BA15EA5A-7141-6B62-4368-4E2500A8B8CC}" dt="2023-12-08T18:30:59.631" v="1046"/>
          <ac:spMkLst>
            <pc:docMk/>
            <pc:sldMk cId="3362553201" sldId="268"/>
            <ac:spMk id="14" creationId="{0BC37474-18AF-4624-880A-2ACF6A6507D7}"/>
          </ac:spMkLst>
        </pc:spChg>
        <pc:spChg chg="add del">
          <ac:chgData name="Samantha Spence" userId="S::ss102@staff.staffs.ac.uk::3c5db4c9-a4f2-454a-8824-ce1e3e8cbd19" providerId="AD" clId="Web-{BA15EA5A-7141-6B62-4368-4E2500A8B8CC}" dt="2023-12-08T19:22:45.164" v="1538"/>
          <ac:spMkLst>
            <pc:docMk/>
            <pc:sldMk cId="3362553201" sldId="268"/>
            <ac:spMk id="16" creationId="{2775D660-3127-4688-9782-F7C4639B1691}"/>
          </ac:spMkLst>
        </pc:spChg>
        <pc:spChg chg="add">
          <ac:chgData name="Samantha Spence" userId="S::ss102@staff.staffs.ac.uk::3c5db4c9-a4f2-454a-8824-ce1e3e8cbd19" providerId="AD" clId="Web-{BA15EA5A-7141-6B62-4368-4E2500A8B8CC}" dt="2023-12-08T19:22:45.195" v="1539"/>
          <ac:spMkLst>
            <pc:docMk/>
            <pc:sldMk cId="3362553201" sldId="268"/>
            <ac:spMk id="18" creationId="{F944E337-3E5D-4A1F-A5A1-2057F25B8A7B}"/>
          </ac:spMkLst>
        </pc:spChg>
        <pc:picChg chg="add del">
          <ac:chgData name="Samantha Spence" userId="S::ss102@staff.staffs.ac.uk::3c5db4c9-a4f2-454a-8824-ce1e3e8cbd19" providerId="AD" clId="Web-{BA15EA5A-7141-6B62-4368-4E2500A8B8CC}" dt="2023-12-08T19:22:45.164" v="1538"/>
          <ac:picMkLst>
            <pc:docMk/>
            <pc:sldMk cId="3362553201" sldId="268"/>
            <ac:picMk id="7" creationId="{4713342F-0623-F0D6-EA8C-396537574EDB}"/>
          </ac:picMkLst>
        </pc:picChg>
        <pc:picChg chg="add">
          <ac:chgData name="Samantha Spence" userId="S::ss102@staff.staffs.ac.uk::3c5db4c9-a4f2-454a-8824-ce1e3e8cbd19" providerId="AD" clId="Web-{BA15EA5A-7141-6B62-4368-4E2500A8B8CC}" dt="2023-12-08T19:22:45.195" v="1539"/>
          <ac:picMkLst>
            <pc:docMk/>
            <pc:sldMk cId="3362553201" sldId="268"/>
            <ac:picMk id="19" creationId="{47451BCF-1694-A979-372B-2C91F48C9048}"/>
          </ac:picMkLst>
        </pc:picChg>
      </pc:sldChg>
      <pc:sldChg chg="addSp delSp modSp mod setBg modClrScheme delDesignElem chgLayout">
        <pc:chgData name="Samantha Spence" userId="S::ss102@staff.staffs.ac.uk::3c5db4c9-a4f2-454a-8824-ce1e3e8cbd19" providerId="AD" clId="Web-{BA15EA5A-7141-6B62-4368-4E2500A8B8CC}" dt="2023-12-08T19:56:59.772" v="1978" actId="20577"/>
        <pc:sldMkLst>
          <pc:docMk/>
          <pc:sldMk cId="3172344156" sldId="269"/>
        </pc:sldMkLst>
        <pc:spChg chg="mod ord">
          <ac:chgData name="Samantha Spence" userId="S::ss102@staff.staffs.ac.uk::3c5db4c9-a4f2-454a-8824-ce1e3e8cbd19" providerId="AD" clId="Web-{BA15EA5A-7141-6B62-4368-4E2500A8B8CC}" dt="2023-12-08T19:56:41.911" v="1974" actId="14100"/>
          <ac:spMkLst>
            <pc:docMk/>
            <pc:sldMk cId="3172344156" sldId="269"/>
            <ac:spMk id="2" creationId="{F1815140-D984-6C48-79C9-18FEF1BFD5DC}"/>
          </ac:spMkLst>
        </pc:spChg>
        <pc:spChg chg="mod ord">
          <ac:chgData name="Samantha Spence" userId="S::ss102@staff.staffs.ac.uk::3c5db4c9-a4f2-454a-8824-ce1e3e8cbd19" providerId="AD" clId="Web-{BA15EA5A-7141-6B62-4368-4E2500A8B8CC}" dt="2023-12-08T19:56:59.772" v="1978" actId="20577"/>
          <ac:spMkLst>
            <pc:docMk/>
            <pc:sldMk cId="3172344156" sldId="269"/>
            <ac:spMk id="3" creationId="{E4F60476-DA66-08EB-DD02-35A7E9C02760}"/>
          </ac:spMkLst>
        </pc:spChg>
        <pc:spChg chg="add del mod">
          <ac:chgData name="Samantha Spence" userId="S::ss102@staff.staffs.ac.uk::3c5db4c9-a4f2-454a-8824-ce1e3e8cbd19" providerId="AD" clId="Web-{BA15EA5A-7141-6B62-4368-4E2500A8B8CC}" dt="2023-12-08T19:24:48.954" v="1576"/>
          <ac:spMkLst>
            <pc:docMk/>
            <pc:sldMk cId="3172344156" sldId="269"/>
            <ac:spMk id="5" creationId="{EF3E73F3-07D6-81E5-6BC4-BDD11BE99AEE}"/>
          </ac:spMkLst>
        </pc:spChg>
        <pc:spChg chg="add del">
          <ac:chgData name="Samantha Spence" userId="S::ss102@staff.staffs.ac.uk::3c5db4c9-a4f2-454a-8824-ce1e3e8cbd19" providerId="AD" clId="Web-{BA15EA5A-7141-6B62-4368-4E2500A8B8CC}" dt="2023-12-08T19:24:20.280" v="1561"/>
          <ac:spMkLst>
            <pc:docMk/>
            <pc:sldMk cId="3172344156" sldId="269"/>
            <ac:spMk id="8" creationId="{F944E337-3E5D-4A1F-A5A1-2057F25B8A7B}"/>
          </ac:spMkLst>
        </pc:spChg>
        <pc:spChg chg="add del">
          <ac:chgData name="Samantha Spence" userId="S::ss102@staff.staffs.ac.uk::3c5db4c9-a4f2-454a-8824-ce1e3e8cbd19" providerId="AD" clId="Web-{BA15EA5A-7141-6B62-4368-4E2500A8B8CC}" dt="2023-12-08T19:24:20.280" v="1561"/>
          <ac:spMkLst>
            <pc:docMk/>
            <pc:sldMk cId="3172344156" sldId="269"/>
            <ac:spMk id="9" creationId="{4DA50D69-7CF7-4844-B844-A2B821C77F24}"/>
          </ac:spMkLst>
        </pc:spChg>
        <pc:spChg chg="add del">
          <ac:chgData name="Samantha Spence" userId="S::ss102@staff.staffs.ac.uk::3c5db4c9-a4f2-454a-8824-ce1e3e8cbd19" providerId="AD" clId="Web-{BA15EA5A-7141-6B62-4368-4E2500A8B8CC}" dt="2023-12-08T18:30:59.631" v="1046"/>
          <ac:spMkLst>
            <pc:docMk/>
            <pc:sldMk cId="3172344156" sldId="269"/>
            <ac:spMk id="10" creationId="{B3E5064B-BAF4-48C7-8C2C-8219FF24A7A4}"/>
          </ac:spMkLst>
        </pc:spChg>
        <pc:spChg chg="add del">
          <ac:chgData name="Samantha Spence" userId="S::ss102@staff.staffs.ac.uk::3c5db4c9-a4f2-454a-8824-ce1e3e8cbd19" providerId="AD" clId="Web-{BA15EA5A-7141-6B62-4368-4E2500A8B8CC}" dt="2023-12-08T19:24:33.078" v="1563"/>
          <ac:spMkLst>
            <pc:docMk/>
            <pc:sldMk cId="3172344156" sldId="269"/>
            <ac:spMk id="11" creationId="{BFCBA134-9932-4625-92F2-ADE52ACE1BD6}"/>
          </ac:spMkLst>
        </pc:spChg>
        <pc:spChg chg="add del">
          <ac:chgData name="Samantha Spence" userId="S::ss102@staff.staffs.ac.uk::3c5db4c9-a4f2-454a-8824-ce1e3e8cbd19" providerId="AD" clId="Web-{BA15EA5A-7141-6B62-4368-4E2500A8B8CC}" dt="2023-12-08T18:08:29.561" v="865"/>
          <ac:spMkLst>
            <pc:docMk/>
            <pc:sldMk cId="3172344156" sldId="269"/>
            <ac:spMk id="12" creationId="{8A7C3535-4FB5-4E5B-BDFE-FA61877AF1A9}"/>
          </ac:spMkLst>
        </pc:spChg>
        <pc:spChg chg="add del">
          <ac:chgData name="Samantha Spence" userId="S::ss102@staff.staffs.ac.uk::3c5db4c9-a4f2-454a-8824-ce1e3e8cbd19" providerId="AD" clId="Web-{BA15EA5A-7141-6B62-4368-4E2500A8B8CC}" dt="2023-12-08T19:24:33.078" v="1563"/>
          <ac:spMkLst>
            <pc:docMk/>
            <pc:sldMk cId="3172344156" sldId="269"/>
            <ac:spMk id="13" creationId="{78B28E4E-0110-46E1-92BB-3DB2BAA5E975}"/>
          </ac:spMkLst>
        </pc:spChg>
        <pc:spChg chg="add del">
          <ac:chgData name="Samantha Spence" userId="S::ss102@staff.staffs.ac.uk::3c5db4c9-a4f2-454a-8824-ce1e3e8cbd19" providerId="AD" clId="Web-{BA15EA5A-7141-6B62-4368-4E2500A8B8CC}" dt="2023-12-08T18:30:59.631" v="1046"/>
          <ac:spMkLst>
            <pc:docMk/>
            <pc:sldMk cId="3172344156" sldId="269"/>
            <ac:spMk id="14" creationId="{23E33EB3-397E-4C5F-B561-7FEE7C781FB7}"/>
          </ac:spMkLst>
        </pc:spChg>
        <pc:spChg chg="add del">
          <ac:chgData name="Samantha Spence" userId="S::ss102@staff.staffs.ac.uk::3c5db4c9-a4f2-454a-8824-ce1e3e8cbd19" providerId="AD" clId="Web-{BA15EA5A-7141-6B62-4368-4E2500A8B8CC}" dt="2023-12-08T19:24:33.078" v="1563"/>
          <ac:spMkLst>
            <pc:docMk/>
            <pc:sldMk cId="3172344156" sldId="269"/>
            <ac:spMk id="15" creationId="{048EB4C9-ACAF-4CCA-BA6E-9314431923B2}"/>
          </ac:spMkLst>
        </pc:spChg>
        <pc:spChg chg="add del">
          <ac:chgData name="Samantha Spence" userId="S::ss102@staff.staffs.ac.uk::3c5db4c9-a4f2-454a-8824-ce1e3e8cbd19" providerId="AD" clId="Web-{BA15EA5A-7141-6B62-4368-4E2500A8B8CC}" dt="2023-12-08T19:24:33.078" v="1563"/>
          <ac:spMkLst>
            <pc:docMk/>
            <pc:sldMk cId="3172344156" sldId="269"/>
            <ac:spMk id="16" creationId="{A63313B7-3007-48A7-BE97-9A74C1121EF2}"/>
          </ac:spMkLst>
        </pc:spChg>
        <pc:spChg chg="add del">
          <ac:chgData name="Samantha Spence" userId="S::ss102@staff.staffs.ac.uk::3c5db4c9-a4f2-454a-8824-ce1e3e8cbd19" providerId="AD" clId="Web-{BA15EA5A-7141-6B62-4368-4E2500A8B8CC}" dt="2023-12-08T19:24:33.078" v="1563"/>
          <ac:spMkLst>
            <pc:docMk/>
            <pc:sldMk cId="3172344156" sldId="269"/>
            <ac:spMk id="18" creationId="{3FD46A31-BFB8-4D6E-8A49-A2DC0DEDACBB}"/>
          </ac:spMkLst>
        </pc:spChg>
        <pc:spChg chg="add del">
          <ac:chgData name="Samantha Spence" userId="S::ss102@staff.staffs.ac.uk::3c5db4c9-a4f2-454a-8824-ce1e3e8cbd19" providerId="AD" clId="Web-{BA15EA5A-7141-6B62-4368-4E2500A8B8CC}" dt="2023-12-08T19:25:31.879" v="1588"/>
          <ac:spMkLst>
            <pc:docMk/>
            <pc:sldMk cId="3172344156" sldId="269"/>
            <ac:spMk id="20" creationId="{F944E337-3E5D-4A1F-A5A1-2057F25B8A7B}"/>
          </ac:spMkLst>
        </pc:spChg>
        <pc:spChg chg="add del">
          <ac:chgData name="Samantha Spence" userId="S::ss102@staff.staffs.ac.uk::3c5db4c9-a4f2-454a-8824-ce1e3e8cbd19" providerId="AD" clId="Web-{BA15EA5A-7141-6B62-4368-4E2500A8B8CC}" dt="2023-12-08T19:25:31.879" v="1588"/>
          <ac:spMkLst>
            <pc:docMk/>
            <pc:sldMk cId="3172344156" sldId="269"/>
            <ac:spMk id="21" creationId="{4B24796A-C1F6-4B21-B963-70E55A144F0A}"/>
          </ac:spMkLst>
        </pc:spChg>
        <pc:spChg chg="add del">
          <ac:chgData name="Samantha Spence" userId="S::ss102@staff.staffs.ac.uk::3c5db4c9-a4f2-454a-8824-ce1e3e8cbd19" providerId="AD" clId="Web-{BA15EA5A-7141-6B62-4368-4E2500A8B8CC}" dt="2023-12-08T19:25:31.879" v="1588"/>
          <ac:spMkLst>
            <pc:docMk/>
            <pc:sldMk cId="3172344156" sldId="269"/>
            <ac:spMk id="22" creationId="{8101159E-D455-456F-8FE1-396AB1590C2F}"/>
          </ac:spMkLst>
        </pc:spChg>
        <pc:spChg chg="add del">
          <ac:chgData name="Samantha Spence" userId="S::ss102@staff.staffs.ac.uk::3c5db4c9-a4f2-454a-8824-ce1e3e8cbd19" providerId="AD" clId="Web-{BA15EA5A-7141-6B62-4368-4E2500A8B8CC}" dt="2023-12-08T19:25:31.879" v="1588"/>
          <ac:spMkLst>
            <pc:docMk/>
            <pc:sldMk cId="3172344156" sldId="269"/>
            <ac:spMk id="23" creationId="{1F9FDF39-7A42-411B-85F1-9DE812C7A75B}"/>
          </ac:spMkLst>
        </pc:spChg>
        <pc:spChg chg="add del">
          <ac:chgData name="Samantha Spence" userId="S::ss102@staff.staffs.ac.uk::3c5db4c9-a4f2-454a-8824-ce1e3e8cbd19" providerId="AD" clId="Web-{BA15EA5A-7141-6B62-4368-4E2500A8B8CC}" dt="2023-12-08T19:27:48.137" v="1613"/>
          <ac:spMkLst>
            <pc:docMk/>
            <pc:sldMk cId="3172344156" sldId="269"/>
            <ac:spMk id="28" creationId="{10EB215C-7839-4CEA-AA02-B8F7755F9CE9}"/>
          </ac:spMkLst>
        </pc:spChg>
        <pc:spChg chg="add del">
          <ac:chgData name="Samantha Spence" userId="S::ss102@staff.staffs.ac.uk::3c5db4c9-a4f2-454a-8824-ce1e3e8cbd19" providerId="AD" clId="Web-{BA15EA5A-7141-6B62-4368-4E2500A8B8CC}" dt="2023-12-08T19:27:48.137" v="1613"/>
          <ac:spMkLst>
            <pc:docMk/>
            <pc:sldMk cId="3172344156" sldId="269"/>
            <ac:spMk id="30" creationId="{91011C6D-05BE-4D99-8C11-A0E478B12996}"/>
          </ac:spMkLst>
        </pc:spChg>
        <pc:spChg chg="add del">
          <ac:chgData name="Samantha Spence" userId="S::ss102@staff.staffs.ac.uk::3c5db4c9-a4f2-454a-8824-ce1e3e8cbd19" providerId="AD" clId="Web-{BA15EA5A-7141-6B62-4368-4E2500A8B8CC}" dt="2023-12-08T19:27:48.137" v="1613"/>
          <ac:spMkLst>
            <pc:docMk/>
            <pc:sldMk cId="3172344156" sldId="269"/>
            <ac:spMk id="32" creationId="{6BFFEA99-E831-4C3B-8D16-0EA4AB33FFCA}"/>
          </ac:spMkLst>
        </pc:spChg>
        <pc:spChg chg="add del">
          <ac:chgData name="Samantha Spence" userId="S::ss102@staff.staffs.ac.uk::3c5db4c9-a4f2-454a-8824-ce1e3e8cbd19" providerId="AD" clId="Web-{BA15EA5A-7141-6B62-4368-4E2500A8B8CC}" dt="2023-12-08T19:27:48.137" v="1613"/>
          <ac:spMkLst>
            <pc:docMk/>
            <pc:sldMk cId="3172344156" sldId="269"/>
            <ac:spMk id="34" creationId="{3B9FD11D-7561-43C8-BE54-00D7DCF0E211}"/>
          </ac:spMkLst>
        </pc:spChg>
        <pc:spChg chg="add del">
          <ac:chgData name="Samantha Spence" userId="S::ss102@staff.staffs.ac.uk::3c5db4c9-a4f2-454a-8824-ce1e3e8cbd19" providerId="AD" clId="Web-{BA15EA5A-7141-6B62-4368-4E2500A8B8CC}" dt="2023-12-08T19:27:48.137" v="1613"/>
          <ac:spMkLst>
            <pc:docMk/>
            <pc:sldMk cId="3172344156" sldId="269"/>
            <ac:spMk id="36" creationId="{8D91DE60-2C2D-4D7E-A6B4-C9499017DE4C}"/>
          </ac:spMkLst>
        </pc:spChg>
        <pc:spChg chg="add del">
          <ac:chgData name="Samantha Spence" userId="S::ss102@staff.staffs.ac.uk::3c5db4c9-a4f2-454a-8824-ce1e3e8cbd19" providerId="AD" clId="Web-{BA15EA5A-7141-6B62-4368-4E2500A8B8CC}" dt="2023-12-08T19:27:38.324" v="1610"/>
          <ac:spMkLst>
            <pc:docMk/>
            <pc:sldMk cId="3172344156" sldId="269"/>
            <ac:spMk id="41" creationId="{F944E337-3E5D-4A1F-A5A1-2057F25B8A7B}"/>
          </ac:spMkLst>
        </pc:spChg>
        <pc:spChg chg="add del">
          <ac:chgData name="Samantha Spence" userId="S::ss102@staff.staffs.ac.uk::3c5db4c9-a4f2-454a-8824-ce1e3e8cbd19" providerId="AD" clId="Web-{BA15EA5A-7141-6B62-4368-4E2500A8B8CC}" dt="2023-12-08T19:27:38.324" v="1610"/>
          <ac:spMkLst>
            <pc:docMk/>
            <pc:sldMk cId="3172344156" sldId="269"/>
            <ac:spMk id="43" creationId="{4B24796A-C1F6-4B21-B963-70E55A144F0A}"/>
          </ac:spMkLst>
        </pc:spChg>
        <pc:spChg chg="add del">
          <ac:chgData name="Samantha Spence" userId="S::ss102@staff.staffs.ac.uk::3c5db4c9-a4f2-454a-8824-ce1e3e8cbd19" providerId="AD" clId="Web-{BA15EA5A-7141-6B62-4368-4E2500A8B8CC}" dt="2023-12-08T19:27:38.324" v="1610"/>
          <ac:spMkLst>
            <pc:docMk/>
            <pc:sldMk cId="3172344156" sldId="269"/>
            <ac:spMk id="45" creationId="{8101159E-D455-456F-8FE1-396AB1590C2F}"/>
          </ac:spMkLst>
        </pc:spChg>
        <pc:spChg chg="add del">
          <ac:chgData name="Samantha Spence" userId="S::ss102@staff.staffs.ac.uk::3c5db4c9-a4f2-454a-8824-ce1e3e8cbd19" providerId="AD" clId="Web-{BA15EA5A-7141-6B62-4368-4E2500A8B8CC}" dt="2023-12-08T19:27:38.324" v="1610"/>
          <ac:spMkLst>
            <pc:docMk/>
            <pc:sldMk cId="3172344156" sldId="269"/>
            <ac:spMk id="47" creationId="{1F9FDF39-7A42-411B-85F1-9DE812C7A75B}"/>
          </ac:spMkLst>
        </pc:spChg>
        <pc:spChg chg="add del">
          <ac:chgData name="Samantha Spence" userId="S::ss102@staff.staffs.ac.uk::3c5db4c9-a4f2-454a-8824-ce1e3e8cbd19" providerId="AD" clId="Web-{BA15EA5A-7141-6B62-4368-4E2500A8B8CC}" dt="2023-12-08T19:27:48.091" v="1612"/>
          <ac:spMkLst>
            <pc:docMk/>
            <pc:sldMk cId="3172344156" sldId="269"/>
            <ac:spMk id="49" creationId="{B86AA2DA-281A-4806-8977-D617AEAC830F}"/>
          </ac:spMkLst>
        </pc:spChg>
        <pc:spChg chg="add del">
          <ac:chgData name="Samantha Spence" userId="S::ss102@staff.staffs.ac.uk::3c5db4c9-a4f2-454a-8824-ce1e3e8cbd19" providerId="AD" clId="Web-{BA15EA5A-7141-6B62-4368-4E2500A8B8CC}" dt="2023-12-08T19:27:48.091" v="1612"/>
          <ac:spMkLst>
            <pc:docMk/>
            <pc:sldMk cId="3172344156" sldId="269"/>
            <ac:spMk id="50" creationId="{64185774-6FC0-4B8D-A8DB-A8854688960B}"/>
          </ac:spMkLst>
        </pc:spChg>
        <pc:spChg chg="add del">
          <ac:chgData name="Samantha Spence" userId="S::ss102@staff.staffs.ac.uk::3c5db4c9-a4f2-454a-8824-ce1e3e8cbd19" providerId="AD" clId="Web-{BA15EA5A-7141-6B62-4368-4E2500A8B8CC}" dt="2023-12-08T19:27:48.091" v="1612"/>
          <ac:spMkLst>
            <pc:docMk/>
            <pc:sldMk cId="3172344156" sldId="269"/>
            <ac:spMk id="51" creationId="{B7D3B4FC-79F4-47D2-9D79-DA876E6AD813}"/>
          </ac:spMkLst>
        </pc:spChg>
        <pc:spChg chg="add del">
          <ac:chgData name="Samantha Spence" userId="S::ss102@staff.staffs.ac.uk::3c5db4c9-a4f2-454a-8824-ce1e3e8cbd19" providerId="AD" clId="Web-{BA15EA5A-7141-6B62-4368-4E2500A8B8CC}" dt="2023-12-08T19:27:48.091" v="1612"/>
          <ac:spMkLst>
            <pc:docMk/>
            <pc:sldMk cId="3172344156" sldId="269"/>
            <ac:spMk id="52" creationId="{EFF9196C-3887-4B80-8671-3CA6705C18D3}"/>
          </ac:spMkLst>
        </pc:spChg>
        <pc:spChg chg="add del">
          <ac:chgData name="Samantha Spence" userId="S::ss102@staff.staffs.ac.uk::3c5db4c9-a4f2-454a-8824-ce1e3e8cbd19" providerId="AD" clId="Web-{BA15EA5A-7141-6B62-4368-4E2500A8B8CC}" dt="2023-12-08T19:55:03.106" v="1947"/>
          <ac:spMkLst>
            <pc:docMk/>
            <pc:sldMk cId="3172344156" sldId="269"/>
            <ac:spMk id="54" creationId="{637B2035-1FCB-439A-B421-095E136C7E07}"/>
          </ac:spMkLst>
        </pc:spChg>
        <pc:spChg chg="add del">
          <ac:chgData name="Samantha Spence" userId="S::ss102@staff.staffs.ac.uk::3c5db4c9-a4f2-454a-8824-ce1e3e8cbd19" providerId="AD" clId="Web-{BA15EA5A-7141-6B62-4368-4E2500A8B8CC}" dt="2023-12-08T19:55:03.106" v="1947"/>
          <ac:spMkLst>
            <pc:docMk/>
            <pc:sldMk cId="3172344156" sldId="269"/>
            <ac:spMk id="55" creationId="{B39A1F5A-E57E-4178-8F57-A18DC747E5E1}"/>
          </ac:spMkLst>
        </pc:spChg>
        <pc:spChg chg="add del">
          <ac:chgData name="Samantha Spence" userId="S::ss102@staff.staffs.ac.uk::3c5db4c9-a4f2-454a-8824-ce1e3e8cbd19" providerId="AD" clId="Web-{BA15EA5A-7141-6B62-4368-4E2500A8B8CC}" dt="2023-12-08T19:55:03.106" v="1947"/>
          <ac:spMkLst>
            <pc:docMk/>
            <pc:sldMk cId="3172344156" sldId="269"/>
            <ac:spMk id="56" creationId="{CF93DC6C-1BFD-4414-BF23-471C8831CA04}"/>
          </ac:spMkLst>
        </pc:spChg>
        <pc:spChg chg="add del">
          <ac:chgData name="Samantha Spence" userId="S::ss102@staff.staffs.ac.uk::3c5db4c9-a4f2-454a-8824-ce1e3e8cbd19" providerId="AD" clId="Web-{BA15EA5A-7141-6B62-4368-4E2500A8B8CC}" dt="2023-12-08T19:55:03.106" v="1947"/>
          <ac:spMkLst>
            <pc:docMk/>
            <pc:sldMk cId="3172344156" sldId="269"/>
            <ac:spMk id="57" creationId="{001928A5-13A8-4372-8A77-BCAAE5553E6F}"/>
          </ac:spMkLst>
        </pc:spChg>
        <pc:spChg chg="add del">
          <ac:chgData name="Samantha Spence" userId="S::ss102@staff.staffs.ac.uk::3c5db4c9-a4f2-454a-8824-ce1e3e8cbd19" providerId="AD" clId="Web-{BA15EA5A-7141-6B62-4368-4E2500A8B8CC}" dt="2023-12-08T19:54:46.012" v="1942"/>
          <ac:spMkLst>
            <pc:docMk/>
            <pc:sldMk cId="3172344156" sldId="269"/>
            <ac:spMk id="62" creationId="{04812C46-200A-4DEB-A05E-3ED6C68C2387}"/>
          </ac:spMkLst>
        </pc:spChg>
        <pc:spChg chg="add del">
          <ac:chgData name="Samantha Spence" userId="S::ss102@staff.staffs.ac.uk::3c5db4c9-a4f2-454a-8824-ce1e3e8cbd19" providerId="AD" clId="Web-{BA15EA5A-7141-6B62-4368-4E2500A8B8CC}" dt="2023-12-08T19:54:46.012" v="1942"/>
          <ac:spMkLst>
            <pc:docMk/>
            <pc:sldMk cId="3172344156" sldId="269"/>
            <ac:spMk id="64" creationId="{D1EA859B-E555-4109-94F3-6700E046E008}"/>
          </ac:spMkLst>
        </pc:spChg>
        <pc:grpChg chg="add del">
          <ac:chgData name="Samantha Spence" userId="S::ss102@staff.staffs.ac.uk::3c5db4c9-a4f2-454a-8824-ce1e3e8cbd19" providerId="AD" clId="Web-{BA15EA5A-7141-6B62-4368-4E2500A8B8CC}" dt="2023-12-08T19:54:59.559" v="1946"/>
          <ac:grpSpMkLst>
            <pc:docMk/>
            <pc:sldMk cId="3172344156" sldId="269"/>
            <ac:grpSpMk id="68" creationId="{16C73AF9-0D33-5C66-5D79-0D0129904B31}"/>
          </ac:grpSpMkLst>
        </pc:grpChg>
        <pc:picChg chg="add mod ord">
          <ac:chgData name="Samantha Spence" userId="S::ss102@staff.staffs.ac.uk::3c5db4c9-a4f2-454a-8824-ce1e3e8cbd19" providerId="AD" clId="Web-{BA15EA5A-7141-6B62-4368-4E2500A8B8CC}" dt="2023-12-08T19:56:33.583" v="1972" actId="14100"/>
          <ac:picMkLst>
            <pc:docMk/>
            <pc:sldMk cId="3172344156" sldId="269"/>
            <ac:picMk id="4" creationId="{18D2D6FB-1426-0014-E4D8-D2F39A0A573D}"/>
          </ac:picMkLst>
        </pc:picChg>
        <pc:picChg chg="add del mod">
          <ac:chgData name="Samantha Spence" userId="S::ss102@staff.staffs.ac.uk::3c5db4c9-a4f2-454a-8824-ce1e3e8cbd19" providerId="AD" clId="Web-{BA15EA5A-7141-6B62-4368-4E2500A8B8CC}" dt="2023-12-08T19:24:05.154" v="1559"/>
          <ac:picMkLst>
            <pc:docMk/>
            <pc:sldMk cId="3172344156" sldId="269"/>
            <ac:picMk id="7" creationId="{C085F3F7-FB05-6885-1737-7DE5CF5FBB6C}"/>
          </ac:picMkLst>
        </pc:picChg>
        <pc:cxnChg chg="add">
          <ac:chgData name="Samantha Spence" userId="S::ss102@staff.staffs.ac.uk::3c5db4c9-a4f2-454a-8824-ce1e3e8cbd19" providerId="AD" clId="Web-{BA15EA5A-7141-6B62-4368-4E2500A8B8CC}" dt="2023-12-08T19:55:03.106" v="1947"/>
          <ac:cxnSpMkLst>
            <pc:docMk/>
            <pc:sldMk cId="3172344156" sldId="269"/>
            <ac:cxnSpMk id="59" creationId="{1503BFE4-729B-D9D0-C17B-501E6AF1127A}"/>
          </ac:cxnSpMkLst>
        </pc:cxnChg>
        <pc:cxnChg chg="add del">
          <ac:chgData name="Samantha Spence" userId="S::ss102@staff.staffs.ac.uk::3c5db4c9-a4f2-454a-8824-ce1e3e8cbd19" providerId="AD" clId="Web-{BA15EA5A-7141-6B62-4368-4E2500A8B8CC}" dt="2023-12-08T19:54:53.137" v="1944"/>
          <ac:cxnSpMkLst>
            <pc:docMk/>
            <pc:sldMk cId="3172344156" sldId="269"/>
            <ac:cxnSpMk id="66" creationId="{1503BFE4-729B-D9D0-C17B-501E6AF1127A}"/>
          </ac:cxnSpMkLst>
        </pc:cxnChg>
      </pc:sldChg>
      <pc:sldChg chg="addSp delSp modSp mod setBg modClrScheme delDesignElem chgLayout">
        <pc:chgData name="Samantha Spence" userId="S::ss102@staff.staffs.ac.uk::3c5db4c9-a4f2-454a-8824-ce1e3e8cbd19" providerId="AD" clId="Web-{BA15EA5A-7141-6B62-4368-4E2500A8B8CC}" dt="2023-12-08T19:57:42.243" v="1982" actId="20577"/>
        <pc:sldMkLst>
          <pc:docMk/>
          <pc:sldMk cId="696769889" sldId="270"/>
        </pc:sldMkLst>
        <pc:spChg chg="mod ord">
          <ac:chgData name="Samantha Spence" userId="S::ss102@staff.staffs.ac.uk::3c5db4c9-a4f2-454a-8824-ce1e3e8cbd19" providerId="AD" clId="Web-{BA15EA5A-7141-6B62-4368-4E2500A8B8CC}" dt="2023-12-08T19:57:42.243" v="1982" actId="20577"/>
          <ac:spMkLst>
            <pc:docMk/>
            <pc:sldMk cId="696769889" sldId="270"/>
            <ac:spMk id="2" creationId="{0BFB6841-2F74-F10E-F9A6-AFF7F5CE399E}"/>
          </ac:spMkLst>
        </pc:spChg>
        <pc:spChg chg="mod ord">
          <ac:chgData name="Samantha Spence" userId="S::ss102@staff.staffs.ac.uk::3c5db4c9-a4f2-454a-8824-ce1e3e8cbd19" providerId="AD" clId="Web-{BA15EA5A-7141-6B62-4368-4E2500A8B8CC}" dt="2023-12-08T19:57:35.883" v="1981" actId="14100"/>
          <ac:spMkLst>
            <pc:docMk/>
            <pc:sldMk cId="696769889" sldId="270"/>
            <ac:spMk id="3" creationId="{4DF0A5A5-1881-1219-A9EF-048F26E9C3B5}"/>
          </ac:spMkLst>
        </pc:spChg>
        <pc:spChg chg="add del">
          <ac:chgData name="Samantha Spence" userId="S::ss102@staff.staffs.ac.uk::3c5db4c9-a4f2-454a-8824-ce1e3e8cbd19" providerId="AD" clId="Web-{BA15EA5A-7141-6B62-4368-4E2500A8B8CC}" dt="2023-12-08T18:20:17.825" v="981"/>
          <ac:spMkLst>
            <pc:docMk/>
            <pc:sldMk cId="696769889" sldId="270"/>
            <ac:spMk id="8" creationId="{7BB8F75B-C884-4D2B-AE54-13C07B581840}"/>
          </ac:spMkLst>
        </pc:spChg>
        <pc:spChg chg="add del">
          <ac:chgData name="Samantha Spence" userId="S::ss102@staff.staffs.ac.uk::3c5db4c9-a4f2-454a-8824-ce1e3e8cbd19" providerId="AD" clId="Web-{BA15EA5A-7141-6B62-4368-4E2500A8B8CC}" dt="2023-12-08T18:20:17.825" v="981"/>
          <ac:spMkLst>
            <pc:docMk/>
            <pc:sldMk cId="696769889" sldId="270"/>
            <ac:spMk id="10" creationId="{5E1FEFA6-7D4F-4746-AE64-D4D52FE76DC2}"/>
          </ac:spMkLst>
        </pc:spChg>
        <pc:spChg chg="add del">
          <ac:chgData name="Samantha Spence" userId="S::ss102@staff.staffs.ac.uk::3c5db4c9-a4f2-454a-8824-ce1e3e8cbd19" providerId="AD" clId="Web-{BA15EA5A-7141-6B62-4368-4E2500A8B8CC}" dt="2023-12-08T18:30:59.631" v="1046"/>
          <ac:spMkLst>
            <pc:docMk/>
            <pc:sldMk cId="696769889" sldId="270"/>
            <ac:spMk id="16" creationId="{10EE8294-4110-44EB-8577-6CA8DF797A49}"/>
          </ac:spMkLst>
        </pc:spChg>
        <pc:spChg chg="add del">
          <ac:chgData name="Samantha Spence" userId="S::ss102@staff.staffs.ac.uk::3c5db4c9-a4f2-454a-8824-ce1e3e8cbd19" providerId="AD" clId="Web-{BA15EA5A-7141-6B62-4368-4E2500A8B8CC}" dt="2023-12-08T19:29:34.129" v="1634"/>
          <ac:spMkLst>
            <pc:docMk/>
            <pc:sldMk cId="696769889" sldId="270"/>
            <ac:spMk id="17" creationId="{637B2035-1FCB-439A-B421-095E136C7E07}"/>
          </ac:spMkLst>
        </pc:spChg>
        <pc:spChg chg="add del">
          <ac:chgData name="Samantha Spence" userId="S::ss102@staff.staffs.ac.uk::3c5db4c9-a4f2-454a-8824-ce1e3e8cbd19" providerId="AD" clId="Web-{BA15EA5A-7141-6B62-4368-4E2500A8B8CC}" dt="2023-12-08T18:30:59.631" v="1046"/>
          <ac:spMkLst>
            <pc:docMk/>
            <pc:sldMk cId="696769889" sldId="270"/>
            <ac:spMk id="18" creationId="{7C45E44A-48F0-452E-94AB-C02C0355C6C5}"/>
          </ac:spMkLst>
        </pc:spChg>
        <pc:spChg chg="add del">
          <ac:chgData name="Samantha Spence" userId="S::ss102@staff.staffs.ac.uk::3c5db4c9-a4f2-454a-8824-ce1e3e8cbd19" providerId="AD" clId="Web-{BA15EA5A-7141-6B62-4368-4E2500A8B8CC}" dt="2023-12-08T19:29:34.129" v="1634"/>
          <ac:spMkLst>
            <pc:docMk/>
            <pc:sldMk cId="696769889" sldId="270"/>
            <ac:spMk id="19" creationId="{B39A1F5A-E57E-4178-8F57-A18DC747E5E1}"/>
          </ac:spMkLst>
        </pc:spChg>
        <pc:spChg chg="add del">
          <ac:chgData name="Samantha Spence" userId="S::ss102@staff.staffs.ac.uk::3c5db4c9-a4f2-454a-8824-ce1e3e8cbd19" providerId="AD" clId="Web-{BA15EA5A-7141-6B62-4368-4E2500A8B8CC}" dt="2023-12-08T19:29:34.129" v="1634"/>
          <ac:spMkLst>
            <pc:docMk/>
            <pc:sldMk cId="696769889" sldId="270"/>
            <ac:spMk id="21" creationId="{CF93DC6C-1BFD-4414-BF23-471C8831CA04}"/>
          </ac:spMkLst>
        </pc:spChg>
        <pc:spChg chg="add del">
          <ac:chgData name="Samantha Spence" userId="S::ss102@staff.staffs.ac.uk::3c5db4c9-a4f2-454a-8824-ce1e3e8cbd19" providerId="AD" clId="Web-{BA15EA5A-7141-6B62-4368-4E2500A8B8CC}" dt="2023-12-08T19:29:34.129" v="1634"/>
          <ac:spMkLst>
            <pc:docMk/>
            <pc:sldMk cId="696769889" sldId="270"/>
            <ac:spMk id="23" creationId="{001928A5-13A8-4372-8A77-BCAAE5553E6F}"/>
          </ac:spMkLst>
        </pc:spChg>
        <pc:spChg chg="add del">
          <ac:chgData name="Samantha Spence" userId="S::ss102@staff.staffs.ac.uk::3c5db4c9-a4f2-454a-8824-ce1e3e8cbd19" providerId="AD" clId="Web-{BA15EA5A-7141-6B62-4368-4E2500A8B8CC}" dt="2023-12-08T19:30:44.789" v="1648"/>
          <ac:spMkLst>
            <pc:docMk/>
            <pc:sldMk cId="696769889" sldId="270"/>
            <ac:spMk id="25" creationId="{04C21BAE-6866-4C7A-A7EC-C1B2E572D5BE}"/>
          </ac:spMkLst>
        </pc:spChg>
        <pc:spChg chg="add del">
          <ac:chgData name="Samantha Spence" userId="S::ss102@staff.staffs.ac.uk::3c5db4c9-a4f2-454a-8824-ce1e3e8cbd19" providerId="AD" clId="Web-{BA15EA5A-7141-6B62-4368-4E2500A8B8CC}" dt="2023-12-08T19:30:44.789" v="1648"/>
          <ac:spMkLst>
            <pc:docMk/>
            <pc:sldMk cId="696769889" sldId="270"/>
            <ac:spMk id="26" creationId="{7E7D0C94-08B4-48AE-8813-CC4D60294F42}"/>
          </ac:spMkLst>
        </pc:spChg>
        <pc:spChg chg="add del">
          <ac:chgData name="Samantha Spence" userId="S::ss102@staff.staffs.ac.uk::3c5db4c9-a4f2-454a-8824-ce1e3e8cbd19" providerId="AD" clId="Web-{BA15EA5A-7141-6B62-4368-4E2500A8B8CC}" dt="2023-12-08T19:30:44.789" v="1648"/>
          <ac:spMkLst>
            <pc:docMk/>
            <pc:sldMk cId="696769889" sldId="270"/>
            <ac:spMk id="27" creationId="{F0C518C2-0AA4-470C-87B9-9CBF428FBA25}"/>
          </ac:spMkLst>
        </pc:spChg>
        <pc:spChg chg="add del">
          <ac:chgData name="Samantha Spence" userId="S::ss102@staff.staffs.ac.uk::3c5db4c9-a4f2-454a-8824-ce1e3e8cbd19" providerId="AD" clId="Web-{BA15EA5A-7141-6B62-4368-4E2500A8B8CC}" dt="2023-12-08T19:33:29.037" v="1693"/>
          <ac:spMkLst>
            <pc:docMk/>
            <pc:sldMk cId="696769889" sldId="270"/>
            <ac:spMk id="32" creationId="{637B2035-1FCB-439A-B421-095E136C7E07}"/>
          </ac:spMkLst>
        </pc:spChg>
        <pc:spChg chg="add del">
          <ac:chgData name="Samantha Spence" userId="S::ss102@staff.staffs.ac.uk::3c5db4c9-a4f2-454a-8824-ce1e3e8cbd19" providerId="AD" clId="Web-{BA15EA5A-7141-6B62-4368-4E2500A8B8CC}" dt="2023-12-08T19:33:29.037" v="1693"/>
          <ac:spMkLst>
            <pc:docMk/>
            <pc:sldMk cId="696769889" sldId="270"/>
            <ac:spMk id="34" creationId="{B39A1F5A-E57E-4178-8F57-A18DC747E5E1}"/>
          </ac:spMkLst>
        </pc:spChg>
        <pc:spChg chg="add del">
          <ac:chgData name="Samantha Spence" userId="S::ss102@staff.staffs.ac.uk::3c5db4c9-a4f2-454a-8824-ce1e3e8cbd19" providerId="AD" clId="Web-{BA15EA5A-7141-6B62-4368-4E2500A8B8CC}" dt="2023-12-08T19:33:29.037" v="1693"/>
          <ac:spMkLst>
            <pc:docMk/>
            <pc:sldMk cId="696769889" sldId="270"/>
            <ac:spMk id="36" creationId="{CF93DC6C-1BFD-4414-BF23-471C8831CA04}"/>
          </ac:spMkLst>
        </pc:spChg>
        <pc:spChg chg="add del">
          <ac:chgData name="Samantha Spence" userId="S::ss102@staff.staffs.ac.uk::3c5db4c9-a4f2-454a-8824-ce1e3e8cbd19" providerId="AD" clId="Web-{BA15EA5A-7141-6B62-4368-4E2500A8B8CC}" dt="2023-12-08T19:33:29.037" v="1693"/>
          <ac:spMkLst>
            <pc:docMk/>
            <pc:sldMk cId="696769889" sldId="270"/>
            <ac:spMk id="38" creationId="{001928A5-13A8-4372-8A77-BCAAE5553E6F}"/>
          </ac:spMkLst>
        </pc:spChg>
        <pc:spChg chg="add del">
          <ac:chgData name="Samantha Spence" userId="S::ss102@staff.staffs.ac.uk::3c5db4c9-a4f2-454a-8824-ce1e3e8cbd19" providerId="AD" clId="Web-{BA15EA5A-7141-6B62-4368-4E2500A8B8CC}" dt="2023-12-08T19:34:41.638" v="1704"/>
          <ac:spMkLst>
            <pc:docMk/>
            <pc:sldMk cId="696769889" sldId="270"/>
            <ac:spMk id="43" creationId="{8B3A2D1A-45FC-4F95-B150-1C13EF2F6D09}"/>
          </ac:spMkLst>
        </pc:spChg>
        <pc:spChg chg="add del">
          <ac:chgData name="Samantha Spence" userId="S::ss102@staff.staffs.ac.uk::3c5db4c9-a4f2-454a-8824-ce1e3e8cbd19" providerId="AD" clId="Web-{BA15EA5A-7141-6B62-4368-4E2500A8B8CC}" dt="2023-12-08T19:34:41.638" v="1704"/>
          <ac:spMkLst>
            <pc:docMk/>
            <pc:sldMk cId="696769889" sldId="270"/>
            <ac:spMk id="45" creationId="{5C27D684-2832-41BD-AC29-838243B8039B}"/>
          </ac:spMkLst>
        </pc:spChg>
        <pc:spChg chg="add del">
          <ac:chgData name="Samantha Spence" userId="S::ss102@staff.staffs.ac.uk::3c5db4c9-a4f2-454a-8824-ce1e3e8cbd19" providerId="AD" clId="Web-{BA15EA5A-7141-6B62-4368-4E2500A8B8CC}" dt="2023-12-08T19:34:41.638" v="1704"/>
          <ac:spMkLst>
            <pc:docMk/>
            <pc:sldMk cId="696769889" sldId="270"/>
            <ac:spMk id="47" creationId="{5ABDA325-4B50-4FFB-81B9-95576831FB06}"/>
          </ac:spMkLst>
        </pc:spChg>
        <pc:spChg chg="add del">
          <ac:chgData name="Samantha Spence" userId="S::ss102@staff.staffs.ac.uk::3c5db4c9-a4f2-454a-8824-ce1e3e8cbd19" providerId="AD" clId="Web-{BA15EA5A-7141-6B62-4368-4E2500A8B8CC}" dt="2023-12-08T19:34:41.638" v="1704"/>
          <ac:spMkLst>
            <pc:docMk/>
            <pc:sldMk cId="696769889" sldId="270"/>
            <ac:spMk id="49" creationId="{A0895C2A-D37E-4F06-AE58-CC875F83C4DA}"/>
          </ac:spMkLst>
        </pc:spChg>
        <pc:spChg chg="add">
          <ac:chgData name="Samantha Spence" userId="S::ss102@staff.staffs.ac.uk::3c5db4c9-a4f2-454a-8824-ce1e3e8cbd19" providerId="AD" clId="Web-{BA15EA5A-7141-6B62-4368-4E2500A8B8CC}" dt="2023-12-08T19:34:41.638" v="1704"/>
          <ac:spMkLst>
            <pc:docMk/>
            <pc:sldMk cId="696769889" sldId="270"/>
            <ac:spMk id="54" creationId="{13EFA6C3-82DC-4131-9929-2523E6FD0B81}"/>
          </ac:spMkLst>
        </pc:spChg>
        <pc:spChg chg="add">
          <ac:chgData name="Samantha Spence" userId="S::ss102@staff.staffs.ac.uk::3c5db4c9-a4f2-454a-8824-ce1e3e8cbd19" providerId="AD" clId="Web-{BA15EA5A-7141-6B62-4368-4E2500A8B8CC}" dt="2023-12-08T19:34:41.638" v="1704"/>
          <ac:spMkLst>
            <pc:docMk/>
            <pc:sldMk cId="696769889" sldId="270"/>
            <ac:spMk id="56" creationId="{AEC9469E-14CA-4358-BABC-CBF836A6142D}"/>
          </ac:spMkLst>
        </pc:spChg>
        <pc:spChg chg="add">
          <ac:chgData name="Samantha Spence" userId="S::ss102@staff.staffs.ac.uk::3c5db4c9-a4f2-454a-8824-ce1e3e8cbd19" providerId="AD" clId="Web-{BA15EA5A-7141-6B62-4368-4E2500A8B8CC}" dt="2023-12-08T19:34:41.638" v="1704"/>
          <ac:spMkLst>
            <pc:docMk/>
            <pc:sldMk cId="696769889" sldId="270"/>
            <ac:spMk id="58" creationId="{048EB4C9-ACAF-4CCA-BA6E-9314431923B2}"/>
          </ac:spMkLst>
        </pc:spChg>
        <pc:spChg chg="add">
          <ac:chgData name="Samantha Spence" userId="S::ss102@staff.staffs.ac.uk::3c5db4c9-a4f2-454a-8824-ce1e3e8cbd19" providerId="AD" clId="Web-{BA15EA5A-7141-6B62-4368-4E2500A8B8CC}" dt="2023-12-08T19:34:41.638" v="1704"/>
          <ac:spMkLst>
            <pc:docMk/>
            <pc:sldMk cId="696769889" sldId="270"/>
            <ac:spMk id="60" creationId="{39DED1F1-52C4-44BA-AC9E-1AF38A11D544}"/>
          </ac:spMkLst>
        </pc:spChg>
        <pc:spChg chg="add">
          <ac:chgData name="Samantha Spence" userId="S::ss102@staff.staffs.ac.uk::3c5db4c9-a4f2-454a-8824-ce1e3e8cbd19" providerId="AD" clId="Web-{BA15EA5A-7141-6B62-4368-4E2500A8B8CC}" dt="2023-12-08T19:34:41.638" v="1704"/>
          <ac:spMkLst>
            <pc:docMk/>
            <pc:sldMk cId="696769889" sldId="270"/>
            <ac:spMk id="62" creationId="{64AF1A56-FA4A-4156-B01E-296B70DD2608}"/>
          </ac:spMkLst>
        </pc:spChg>
        <pc:picChg chg="add mod ord">
          <ac:chgData name="Samantha Spence" userId="S::ss102@staff.staffs.ac.uk::3c5db4c9-a4f2-454a-8824-ce1e3e8cbd19" providerId="AD" clId="Web-{BA15EA5A-7141-6B62-4368-4E2500A8B8CC}" dt="2023-12-08T19:34:41.638" v="1704"/>
          <ac:picMkLst>
            <pc:docMk/>
            <pc:sldMk cId="696769889" sldId="270"/>
            <ac:picMk id="12" creationId="{6EFE0986-0332-CA26-11CB-ACB515004C60}"/>
          </ac:picMkLst>
        </pc:picChg>
      </pc:sldChg>
      <pc:sldChg chg="addSp delSp modSp add del mod setBg modClrScheme delDesignElem chgLayout">
        <pc:chgData name="Samantha Spence" userId="S::ss102@staff.staffs.ac.uk::3c5db4c9-a4f2-454a-8824-ce1e3e8cbd19" providerId="AD" clId="Web-{BA15EA5A-7141-6B62-4368-4E2500A8B8CC}" dt="2023-12-08T18:44:44.231" v="1154"/>
        <pc:sldMkLst>
          <pc:docMk/>
          <pc:sldMk cId="2526129629" sldId="271"/>
        </pc:sldMkLst>
        <pc:spChg chg="add del">
          <ac:chgData name="Samantha Spence" userId="S::ss102@staff.staffs.ac.uk::3c5db4c9-a4f2-454a-8824-ce1e3e8cbd19" providerId="AD" clId="Web-{BA15EA5A-7141-6B62-4368-4E2500A8B8CC}" dt="2023-12-08T18:30:23.957" v="1043"/>
          <ac:spMkLst>
            <pc:docMk/>
            <pc:sldMk cId="2526129629" sldId="271"/>
            <ac:spMk id="2" creationId="{54282BFA-E4AA-F50B-926C-7BD791322E37}"/>
          </ac:spMkLst>
        </pc:spChg>
        <pc:spChg chg="mod ord">
          <ac:chgData name="Samantha Spence" userId="S::ss102@staff.staffs.ac.uk::3c5db4c9-a4f2-454a-8824-ce1e3e8cbd19" providerId="AD" clId="Web-{BA15EA5A-7141-6B62-4368-4E2500A8B8CC}" dt="2023-12-08T18:44:39.371" v="1153" actId="20577"/>
          <ac:spMkLst>
            <pc:docMk/>
            <pc:sldMk cId="2526129629" sldId="271"/>
            <ac:spMk id="3" creationId="{2D69B4C4-864C-A5FF-6B6E-27C12686915D}"/>
          </ac:spMkLst>
        </pc:spChg>
        <pc:spChg chg="add del mod">
          <ac:chgData name="Samantha Spence" userId="S::ss102@staff.staffs.ac.uk::3c5db4c9-a4f2-454a-8824-ce1e3e8cbd19" providerId="AD" clId="Web-{BA15EA5A-7141-6B62-4368-4E2500A8B8CC}" dt="2023-12-08T18:36:52.232" v="1076"/>
          <ac:spMkLst>
            <pc:docMk/>
            <pc:sldMk cId="2526129629" sldId="271"/>
            <ac:spMk id="6" creationId="{0D58A407-5942-95F6-D183-90ED6FF471AD}"/>
          </ac:spMkLst>
        </pc:spChg>
        <pc:spChg chg="add del mod">
          <ac:chgData name="Samantha Spence" userId="S::ss102@staff.staffs.ac.uk::3c5db4c9-a4f2-454a-8824-ce1e3e8cbd19" providerId="AD" clId="Web-{BA15EA5A-7141-6B62-4368-4E2500A8B8CC}" dt="2023-12-08T18:37:22.968" v="1085"/>
          <ac:spMkLst>
            <pc:docMk/>
            <pc:sldMk cId="2526129629" sldId="271"/>
            <ac:spMk id="7" creationId="{DCC47FEF-A3AE-427B-4816-030712510484}"/>
          </ac:spMkLst>
        </pc:spChg>
        <pc:spChg chg="add del mod">
          <ac:chgData name="Samantha Spence" userId="S::ss102@staff.staffs.ac.uk::3c5db4c9-a4f2-454a-8824-ce1e3e8cbd19" providerId="AD" clId="Web-{BA15EA5A-7141-6B62-4368-4E2500A8B8CC}" dt="2023-12-08T18:36:43.997" v="1075"/>
          <ac:spMkLst>
            <pc:docMk/>
            <pc:sldMk cId="2526129629" sldId="271"/>
            <ac:spMk id="8" creationId="{379D9F64-AA78-17EA-A03B-F36D86A27ACD}"/>
          </ac:spMkLst>
        </pc:spChg>
        <pc:spChg chg="del">
          <ac:chgData name="Samantha Spence" userId="S::ss102@staff.staffs.ac.uk::3c5db4c9-a4f2-454a-8824-ce1e3e8cbd19" providerId="AD" clId="Web-{BA15EA5A-7141-6B62-4368-4E2500A8B8CC}" dt="2023-12-08T15:19:47.515" v="0"/>
          <ac:spMkLst>
            <pc:docMk/>
            <pc:sldMk cId="2526129629" sldId="271"/>
            <ac:spMk id="10" creationId="{8246CC04-2A14-4599-8B94-8305E093BFB9}"/>
          </ac:spMkLst>
        </pc:spChg>
        <pc:spChg chg="add del">
          <ac:chgData name="Samantha Spence" userId="S::ss102@staff.staffs.ac.uk::3c5db4c9-a4f2-454a-8824-ce1e3e8cbd19" providerId="AD" clId="Web-{BA15EA5A-7141-6B62-4368-4E2500A8B8CC}" dt="2023-12-08T18:37:00.529" v="1078"/>
          <ac:spMkLst>
            <pc:docMk/>
            <pc:sldMk cId="2526129629" sldId="271"/>
            <ac:spMk id="10" creationId="{B4391FA8-D20B-FD0C-CE4C-CB13F0DC076F}"/>
          </ac:spMkLst>
        </pc:spChg>
        <pc:spChg chg="add del">
          <ac:chgData name="Samantha Spence" userId="S::ss102@staff.staffs.ac.uk::3c5db4c9-a4f2-454a-8824-ce1e3e8cbd19" providerId="AD" clId="Web-{BA15EA5A-7141-6B62-4368-4E2500A8B8CC}" dt="2023-12-08T18:37:08.999" v="1083"/>
          <ac:spMkLst>
            <pc:docMk/>
            <pc:sldMk cId="2526129629" sldId="271"/>
            <ac:spMk id="11" creationId="{B4391FA8-D20B-FD0C-CE4C-CB13F0DC076F}"/>
          </ac:spMkLst>
        </pc:spChg>
        <pc:spChg chg="add del">
          <ac:chgData name="Samantha Spence" userId="S::ss102@staff.staffs.ac.uk::3c5db4c9-a4f2-454a-8824-ce1e3e8cbd19" providerId="AD" clId="Web-{BA15EA5A-7141-6B62-4368-4E2500A8B8CC}" dt="2023-12-08T18:31:32.790" v="1053"/>
          <ac:spMkLst>
            <pc:docMk/>
            <pc:sldMk cId="2526129629" sldId="271"/>
            <ac:spMk id="21" creationId="{B9FF99BD-075F-4761-A995-6FC574BD25EA}"/>
          </ac:spMkLst>
        </pc:spChg>
        <pc:spChg chg="add del">
          <ac:chgData name="Samantha Spence" userId="S::ss102@staff.staffs.ac.uk::3c5db4c9-a4f2-454a-8824-ce1e3e8cbd19" providerId="AD" clId="Web-{BA15EA5A-7141-6B62-4368-4E2500A8B8CC}" dt="2023-12-08T15:20:18.892" v="4"/>
          <ac:spMkLst>
            <pc:docMk/>
            <pc:sldMk cId="2526129629" sldId="271"/>
            <ac:spMk id="22" creationId="{B4DDF857-9367-484B-872D-2060A453C242}"/>
          </ac:spMkLst>
        </pc:spChg>
        <pc:spChg chg="add del">
          <ac:chgData name="Samantha Spence" userId="S::ss102@staff.staffs.ac.uk::3c5db4c9-a4f2-454a-8824-ce1e3e8cbd19" providerId="AD" clId="Web-{BA15EA5A-7141-6B62-4368-4E2500A8B8CC}" dt="2023-12-08T18:31:32.790" v="1053"/>
          <ac:spMkLst>
            <pc:docMk/>
            <pc:sldMk cId="2526129629" sldId="271"/>
            <ac:spMk id="23" creationId="{A7B21A54-9BA3-4EA9-B460-5A829ADD9051}"/>
          </ac:spMkLst>
        </pc:spChg>
        <pc:spChg chg="add del">
          <ac:chgData name="Samantha Spence" userId="S::ss102@staff.staffs.ac.uk::3c5db4c9-a4f2-454a-8824-ce1e3e8cbd19" providerId="AD" clId="Web-{BA15EA5A-7141-6B62-4368-4E2500A8B8CC}" dt="2023-12-08T15:20:18.892" v="4"/>
          <ac:spMkLst>
            <pc:docMk/>
            <pc:sldMk cId="2526129629" sldId="271"/>
            <ac:spMk id="24" creationId="{D3391BD1-637C-4B4E-A4F2-C5F4FC5234E9}"/>
          </ac:spMkLst>
        </pc:spChg>
        <pc:spChg chg="add del">
          <ac:chgData name="Samantha Spence" userId="S::ss102@staff.staffs.ac.uk::3c5db4c9-a4f2-454a-8824-ce1e3e8cbd19" providerId="AD" clId="Web-{BA15EA5A-7141-6B62-4368-4E2500A8B8CC}" dt="2023-12-08T18:31:32.790" v="1053"/>
          <ac:spMkLst>
            <pc:docMk/>
            <pc:sldMk cId="2526129629" sldId="271"/>
            <ac:spMk id="25" creationId="{6FA8F714-B9D8-488A-8CCA-E9948FF913A9}"/>
          </ac:spMkLst>
        </pc:spChg>
        <pc:spChg chg="add del">
          <ac:chgData name="Samantha Spence" userId="S::ss102@staff.staffs.ac.uk::3c5db4c9-a4f2-454a-8824-ce1e3e8cbd19" providerId="AD" clId="Web-{BA15EA5A-7141-6B62-4368-4E2500A8B8CC}" dt="2023-12-08T15:20:18.892" v="4"/>
          <ac:spMkLst>
            <pc:docMk/>
            <pc:sldMk cId="2526129629" sldId="271"/>
            <ac:spMk id="26" creationId="{7271797C-C1BF-477C-B43F-A15577B158CE}"/>
          </ac:spMkLst>
        </pc:spChg>
        <pc:spChg chg="add del">
          <ac:chgData name="Samantha Spence" userId="S::ss102@staff.staffs.ac.uk::3c5db4c9-a4f2-454a-8824-ce1e3e8cbd19" providerId="AD" clId="Web-{BA15EA5A-7141-6B62-4368-4E2500A8B8CC}" dt="2023-12-08T18:38:43.630" v="1104"/>
          <ac:spMkLst>
            <pc:docMk/>
            <pc:sldMk cId="2526129629" sldId="271"/>
            <ac:spMk id="27" creationId="{B9FF99BD-075F-4761-A995-6FC574BD25EA}"/>
          </ac:spMkLst>
        </pc:spChg>
        <pc:spChg chg="add del">
          <ac:chgData name="Samantha Spence" userId="S::ss102@staff.staffs.ac.uk::3c5db4c9-a4f2-454a-8824-ce1e3e8cbd19" providerId="AD" clId="Web-{BA15EA5A-7141-6B62-4368-4E2500A8B8CC}" dt="2023-12-08T18:38:43.630" v="1104"/>
          <ac:spMkLst>
            <pc:docMk/>
            <pc:sldMk cId="2526129629" sldId="271"/>
            <ac:spMk id="28" creationId="{A7B21A54-9BA3-4EA9-B460-5A829ADD9051}"/>
          </ac:spMkLst>
        </pc:spChg>
        <pc:spChg chg="add del">
          <ac:chgData name="Samantha Spence" userId="S::ss102@staff.staffs.ac.uk::3c5db4c9-a4f2-454a-8824-ce1e3e8cbd19" providerId="AD" clId="Web-{BA15EA5A-7141-6B62-4368-4E2500A8B8CC}" dt="2023-12-08T18:38:43.630" v="1104"/>
          <ac:spMkLst>
            <pc:docMk/>
            <pc:sldMk cId="2526129629" sldId="271"/>
            <ac:spMk id="29" creationId="{6FA8F714-B9D8-488A-8CCA-E9948FF913A9}"/>
          </ac:spMkLst>
        </pc:spChg>
        <pc:spChg chg="add del">
          <ac:chgData name="Samantha Spence" userId="S::ss102@staff.staffs.ac.uk::3c5db4c9-a4f2-454a-8824-ce1e3e8cbd19" providerId="AD" clId="Web-{BA15EA5A-7141-6B62-4368-4E2500A8B8CC}" dt="2023-12-08T18:30:59.631" v="1046"/>
          <ac:spMkLst>
            <pc:docMk/>
            <pc:sldMk cId="2526129629" sldId="271"/>
            <ac:spMk id="31" creationId="{14B861F4-B003-493B-B4B5-99C6D0FD1B44}"/>
          </ac:spMkLst>
        </pc:spChg>
        <pc:spChg chg="add del">
          <ac:chgData name="Samantha Spence" userId="S::ss102@staff.staffs.ac.uk::3c5db4c9-a4f2-454a-8824-ce1e3e8cbd19" providerId="AD" clId="Web-{BA15EA5A-7141-6B62-4368-4E2500A8B8CC}" dt="2023-12-08T18:39:14.866" v="1109"/>
          <ac:spMkLst>
            <pc:docMk/>
            <pc:sldMk cId="2526129629" sldId="271"/>
            <ac:spMk id="32" creationId="{AF6CB648-9554-488A-B457-99CAAD1DA528}"/>
          </ac:spMkLst>
        </pc:spChg>
        <pc:spChg chg="add del">
          <ac:chgData name="Samantha Spence" userId="S::ss102@staff.staffs.ac.uk::3c5db4c9-a4f2-454a-8824-ce1e3e8cbd19" providerId="AD" clId="Web-{BA15EA5A-7141-6B62-4368-4E2500A8B8CC}" dt="2023-12-08T18:30:59.631" v="1046"/>
          <ac:spMkLst>
            <pc:docMk/>
            <pc:sldMk cId="2526129629" sldId="271"/>
            <ac:spMk id="33" creationId="{91089B6E-28AF-453D-AE76-EBC3099D8B27}"/>
          </ac:spMkLst>
        </pc:spChg>
        <pc:spChg chg="add del">
          <ac:chgData name="Samantha Spence" userId="S::ss102@staff.staffs.ac.uk::3c5db4c9-a4f2-454a-8824-ce1e3e8cbd19" providerId="AD" clId="Web-{BA15EA5A-7141-6B62-4368-4E2500A8B8CC}" dt="2023-12-08T18:38:27.019" v="1102"/>
          <ac:spMkLst>
            <pc:docMk/>
            <pc:sldMk cId="2526129629" sldId="271"/>
            <ac:spMk id="34" creationId="{593B4D24-F4A8-4141-A20A-E0575D199633}"/>
          </ac:spMkLst>
        </pc:spChg>
        <pc:spChg chg="add del">
          <ac:chgData name="Samantha Spence" userId="S::ss102@staff.staffs.ac.uk::3c5db4c9-a4f2-454a-8824-ce1e3e8cbd19" providerId="AD" clId="Web-{BA15EA5A-7141-6B62-4368-4E2500A8B8CC}" dt="2023-12-08T18:39:14.866" v="1109"/>
          <ac:spMkLst>
            <pc:docMk/>
            <pc:sldMk cId="2526129629" sldId="271"/>
            <ac:spMk id="35" creationId="{477B3D0A-9C0E-8E65-3091-732A717D34B0}"/>
          </ac:spMkLst>
        </pc:spChg>
        <pc:spChg chg="add del">
          <ac:chgData name="Samantha Spence" userId="S::ss102@staff.staffs.ac.uk::3c5db4c9-a4f2-454a-8824-ce1e3e8cbd19" providerId="AD" clId="Web-{BA15EA5A-7141-6B62-4368-4E2500A8B8CC}" dt="2023-12-08T18:38:27.019" v="1102"/>
          <ac:spMkLst>
            <pc:docMk/>
            <pc:sldMk cId="2526129629" sldId="271"/>
            <ac:spMk id="36" creationId="{05B6382F-D286-4A36-8EEB-9946B5A5AF3B}"/>
          </ac:spMkLst>
        </pc:spChg>
        <pc:spChg chg="add del">
          <ac:chgData name="Samantha Spence" userId="S::ss102@staff.staffs.ac.uk::3c5db4c9-a4f2-454a-8824-ce1e3e8cbd19" providerId="AD" clId="Web-{BA15EA5A-7141-6B62-4368-4E2500A8B8CC}" dt="2023-12-08T18:40:56.294" v="1120"/>
          <ac:spMkLst>
            <pc:docMk/>
            <pc:sldMk cId="2526129629" sldId="271"/>
            <ac:spMk id="37" creationId="{BC84AE2F-44F4-4DB9-AA52-F1DF1D835033}"/>
          </ac:spMkLst>
        </pc:spChg>
        <pc:spChg chg="add del">
          <ac:chgData name="Samantha Spence" userId="S::ss102@staff.staffs.ac.uk::3c5db4c9-a4f2-454a-8824-ce1e3e8cbd19" providerId="AD" clId="Web-{BA15EA5A-7141-6B62-4368-4E2500A8B8CC}" dt="2023-12-08T18:38:27.019" v="1102"/>
          <ac:spMkLst>
            <pc:docMk/>
            <pc:sldMk cId="2526129629" sldId="271"/>
            <ac:spMk id="38" creationId="{D0AF2047-6DB6-4DB7-8D95-E06F91F6B7A4}"/>
          </ac:spMkLst>
        </pc:spChg>
        <pc:spChg chg="add del">
          <ac:chgData name="Samantha Spence" userId="S::ss102@staff.staffs.ac.uk::3c5db4c9-a4f2-454a-8824-ce1e3e8cbd19" providerId="AD" clId="Web-{BA15EA5A-7141-6B62-4368-4E2500A8B8CC}" dt="2023-12-08T18:40:56.294" v="1120"/>
          <ac:spMkLst>
            <pc:docMk/>
            <pc:sldMk cId="2526129629" sldId="271"/>
            <ac:spMk id="39" creationId="{B9D38F80-A0D0-4062-8B61-16440AC9D81D}"/>
          </ac:spMkLst>
        </pc:spChg>
        <pc:spChg chg="add del">
          <ac:chgData name="Samantha Spence" userId="S::ss102@staff.staffs.ac.uk::3c5db4c9-a4f2-454a-8824-ce1e3e8cbd19" providerId="AD" clId="Web-{BA15EA5A-7141-6B62-4368-4E2500A8B8CC}" dt="2023-12-08T18:38:27.019" v="1102"/>
          <ac:spMkLst>
            <pc:docMk/>
            <pc:sldMk cId="2526129629" sldId="271"/>
            <ac:spMk id="40" creationId="{DCC74998-6E90-42D1-AE90-2BC049038A20}"/>
          </ac:spMkLst>
        </pc:spChg>
        <pc:spChg chg="add del">
          <ac:chgData name="Samantha Spence" userId="S::ss102@staff.staffs.ac.uk::3c5db4c9-a4f2-454a-8824-ce1e3e8cbd19" providerId="AD" clId="Web-{BA15EA5A-7141-6B62-4368-4E2500A8B8CC}" dt="2023-12-08T18:40:56.294" v="1120"/>
          <ac:spMkLst>
            <pc:docMk/>
            <pc:sldMk cId="2526129629" sldId="271"/>
            <ac:spMk id="41" creationId="{90B6B893-A22E-3404-0752-819EE7049D96}"/>
          </ac:spMkLst>
        </pc:spChg>
        <pc:spChg chg="add del">
          <ac:chgData name="Samantha Spence" userId="S::ss102@staff.staffs.ac.uk::3c5db4c9-a4f2-454a-8824-ce1e3e8cbd19" providerId="AD" clId="Web-{BA15EA5A-7141-6B62-4368-4E2500A8B8CC}" dt="2023-12-08T18:38:27.019" v="1102"/>
          <ac:spMkLst>
            <pc:docMk/>
            <pc:sldMk cId="2526129629" sldId="271"/>
            <ac:spMk id="42" creationId="{0584B5E2-E3AD-4DD2-BE7E-EF47BAD3019B}"/>
          </ac:spMkLst>
        </pc:spChg>
        <pc:spChg chg="add del">
          <ac:chgData name="Samantha Spence" userId="S::ss102@staff.staffs.ac.uk::3c5db4c9-a4f2-454a-8824-ce1e3e8cbd19" providerId="AD" clId="Web-{BA15EA5A-7141-6B62-4368-4E2500A8B8CC}" dt="2023-12-08T18:40:47.809" v="1117"/>
          <ac:spMkLst>
            <pc:docMk/>
            <pc:sldMk cId="2526129629" sldId="271"/>
            <ac:spMk id="43" creationId="{EEDFD83B-474E-42D8-99FD-250991624799}"/>
          </ac:spMkLst>
        </pc:spChg>
        <pc:spChg chg="add del">
          <ac:chgData name="Samantha Spence" userId="S::ss102@staff.staffs.ac.uk::3c5db4c9-a4f2-454a-8824-ce1e3e8cbd19" providerId="AD" clId="Web-{BA15EA5A-7141-6B62-4368-4E2500A8B8CC}" dt="2023-12-08T18:38:27.019" v="1102"/>
          <ac:spMkLst>
            <pc:docMk/>
            <pc:sldMk cId="2526129629" sldId="271"/>
            <ac:spMk id="44" creationId="{3AA28C32-5E10-4599-9D25-FBA45EE4DD55}"/>
          </ac:spMkLst>
        </pc:spChg>
        <pc:spChg chg="add del">
          <ac:chgData name="Samantha Spence" userId="S::ss102@staff.staffs.ac.uk::3c5db4c9-a4f2-454a-8824-ce1e3e8cbd19" providerId="AD" clId="Web-{BA15EA5A-7141-6B62-4368-4E2500A8B8CC}" dt="2023-12-08T18:40:47.809" v="1117"/>
          <ac:spMkLst>
            <pc:docMk/>
            <pc:sldMk cId="2526129629" sldId="271"/>
            <ac:spMk id="45" creationId="{E18AC0D4-F32D-4067-9F63-E553F4AFFF0E}"/>
          </ac:spMkLst>
        </pc:spChg>
        <pc:spChg chg="add del">
          <ac:chgData name="Samantha Spence" userId="S::ss102@staff.staffs.ac.uk::3c5db4c9-a4f2-454a-8824-ce1e3e8cbd19" providerId="AD" clId="Web-{BA15EA5A-7141-6B62-4368-4E2500A8B8CC}" dt="2023-12-08T18:38:27.019" v="1102"/>
          <ac:spMkLst>
            <pc:docMk/>
            <pc:sldMk cId="2526129629" sldId="271"/>
            <ac:spMk id="46" creationId="{B8E3D87A-E1AA-409F-B92D-408EB7EB9E98}"/>
          </ac:spMkLst>
        </pc:spChg>
        <pc:spChg chg="add del">
          <ac:chgData name="Samantha Spence" userId="S::ss102@staff.staffs.ac.uk::3c5db4c9-a4f2-454a-8824-ce1e3e8cbd19" providerId="AD" clId="Web-{BA15EA5A-7141-6B62-4368-4E2500A8B8CC}" dt="2023-12-08T18:40:56.279" v="1119"/>
          <ac:spMkLst>
            <pc:docMk/>
            <pc:sldMk cId="2526129629" sldId="271"/>
            <ac:spMk id="47" creationId="{66F27278-DFD8-4200-A2A2-F0A6391007F4}"/>
          </ac:spMkLst>
        </pc:spChg>
        <pc:spChg chg="add del">
          <ac:chgData name="Samantha Spence" userId="S::ss102@staff.staffs.ac.uk::3c5db4c9-a4f2-454a-8824-ce1e3e8cbd19" providerId="AD" clId="Web-{BA15EA5A-7141-6B62-4368-4E2500A8B8CC}" dt="2023-12-08T18:38:27.019" v="1102"/>
          <ac:spMkLst>
            <pc:docMk/>
            <pc:sldMk cId="2526129629" sldId="271"/>
            <ac:spMk id="48" creationId="{E518F7B7-420B-4315-982A-D9D5284E4652}"/>
          </ac:spMkLst>
        </pc:spChg>
        <pc:spChg chg="add del">
          <ac:chgData name="Samantha Spence" userId="S::ss102@staff.staffs.ac.uk::3c5db4c9-a4f2-454a-8824-ce1e3e8cbd19" providerId="AD" clId="Web-{BA15EA5A-7141-6B62-4368-4E2500A8B8CC}" dt="2023-12-08T18:40:56.279" v="1119"/>
          <ac:spMkLst>
            <pc:docMk/>
            <pc:sldMk cId="2526129629" sldId="271"/>
            <ac:spMk id="49" creationId="{A8D67904-06B0-470A-AE78-4A6201476CF7}"/>
          </ac:spMkLst>
        </pc:spChg>
        <pc:spChg chg="add del">
          <ac:chgData name="Samantha Spence" userId="S::ss102@staff.staffs.ac.uk::3c5db4c9-a4f2-454a-8824-ce1e3e8cbd19" providerId="AD" clId="Web-{BA15EA5A-7141-6B62-4368-4E2500A8B8CC}" dt="2023-12-08T18:38:27.019" v="1102"/>
          <ac:spMkLst>
            <pc:docMk/>
            <pc:sldMk cId="2526129629" sldId="271"/>
            <ac:spMk id="50" creationId="{60F6F53E-F132-4304-919F-500C9E37E3E9}"/>
          </ac:spMkLst>
        </pc:spChg>
        <pc:spChg chg="add del">
          <ac:chgData name="Samantha Spence" userId="S::ss102@staff.staffs.ac.uk::3c5db4c9-a4f2-454a-8824-ce1e3e8cbd19" providerId="AD" clId="Web-{BA15EA5A-7141-6B62-4368-4E2500A8B8CC}" dt="2023-12-08T18:40:56.279" v="1119"/>
          <ac:spMkLst>
            <pc:docMk/>
            <pc:sldMk cId="2526129629" sldId="271"/>
            <ac:spMk id="51" creationId="{06E31665-19A0-4E95-B134-2ED00D2496DD}"/>
          </ac:spMkLst>
        </pc:spChg>
        <pc:spChg chg="add del">
          <ac:chgData name="Samantha Spence" userId="S::ss102@staff.staffs.ac.uk::3c5db4c9-a4f2-454a-8824-ce1e3e8cbd19" providerId="AD" clId="Web-{BA15EA5A-7141-6B62-4368-4E2500A8B8CC}" dt="2023-12-08T18:40:56.279" v="1119"/>
          <ac:spMkLst>
            <pc:docMk/>
            <pc:sldMk cId="2526129629" sldId="271"/>
            <ac:spMk id="52" creationId="{28C04451-D4E5-4637-BE23-6DEB9B45A3CC}"/>
          </ac:spMkLst>
        </pc:spChg>
        <pc:spChg chg="add del">
          <ac:chgData name="Samantha Spence" userId="S::ss102@staff.staffs.ac.uk::3c5db4c9-a4f2-454a-8824-ce1e3e8cbd19" providerId="AD" clId="Web-{BA15EA5A-7141-6B62-4368-4E2500A8B8CC}" dt="2023-12-08T18:40:56.279" v="1119"/>
          <ac:spMkLst>
            <pc:docMk/>
            <pc:sldMk cId="2526129629" sldId="271"/>
            <ac:spMk id="54" creationId="{F456B73C-536A-4A93-A98E-D64531295E54}"/>
          </ac:spMkLst>
        </pc:spChg>
        <pc:spChg chg="add del">
          <ac:chgData name="Samantha Spence" userId="S::ss102@staff.staffs.ac.uk::3c5db4c9-a4f2-454a-8824-ce1e3e8cbd19" providerId="AD" clId="Web-{BA15EA5A-7141-6B62-4368-4E2500A8B8CC}" dt="2023-12-08T18:40:56.279" v="1119"/>
          <ac:spMkLst>
            <pc:docMk/>
            <pc:sldMk cId="2526129629" sldId="271"/>
            <ac:spMk id="56" creationId="{7E099ED9-A734-430F-BD23-B635E6BC9160}"/>
          </ac:spMkLst>
        </pc:spChg>
        <pc:spChg chg="add del">
          <ac:chgData name="Samantha Spence" userId="S::ss102@staff.staffs.ac.uk::3c5db4c9-a4f2-454a-8824-ce1e3e8cbd19" providerId="AD" clId="Web-{BA15EA5A-7141-6B62-4368-4E2500A8B8CC}" dt="2023-12-08T18:40:56.279" v="1119"/>
          <ac:spMkLst>
            <pc:docMk/>
            <pc:sldMk cId="2526129629" sldId="271"/>
            <ac:spMk id="58" creationId="{8123F86D-9EA2-4948-8D9A-1FFD4DD4B3BD}"/>
          </ac:spMkLst>
        </pc:spChg>
        <pc:spChg chg="add del">
          <ac:chgData name="Samantha Spence" userId="S::ss102@staff.staffs.ac.uk::3c5db4c9-a4f2-454a-8824-ce1e3e8cbd19" providerId="AD" clId="Web-{BA15EA5A-7141-6B62-4368-4E2500A8B8CC}" dt="2023-12-08T18:40:56.279" v="1119"/>
          <ac:spMkLst>
            <pc:docMk/>
            <pc:sldMk cId="2526129629" sldId="271"/>
            <ac:spMk id="60" creationId="{201F16FD-5C30-46D8-A7DE-FA937A2F2F7F}"/>
          </ac:spMkLst>
        </pc:spChg>
        <pc:spChg chg="add del">
          <ac:chgData name="Samantha Spence" userId="S::ss102@staff.staffs.ac.uk::3c5db4c9-a4f2-454a-8824-ce1e3e8cbd19" providerId="AD" clId="Web-{BA15EA5A-7141-6B62-4368-4E2500A8B8CC}" dt="2023-12-08T18:41:27.062" v="1124"/>
          <ac:spMkLst>
            <pc:docMk/>
            <pc:sldMk cId="2526129629" sldId="271"/>
            <ac:spMk id="62" creationId="{AF6CB648-9554-488A-B457-99CAAD1DA528}"/>
          </ac:spMkLst>
        </pc:spChg>
        <pc:spChg chg="add del">
          <ac:chgData name="Samantha Spence" userId="S::ss102@staff.staffs.ac.uk::3c5db4c9-a4f2-454a-8824-ce1e3e8cbd19" providerId="AD" clId="Web-{BA15EA5A-7141-6B62-4368-4E2500A8B8CC}" dt="2023-12-08T18:41:27.062" v="1124"/>
          <ac:spMkLst>
            <pc:docMk/>
            <pc:sldMk cId="2526129629" sldId="271"/>
            <ac:spMk id="63" creationId="{2DAED628-1F77-CC83-348E-E90B4C5C804B}"/>
          </ac:spMkLst>
        </pc:spChg>
        <pc:spChg chg="add del">
          <ac:chgData name="Samantha Spence" userId="S::ss102@staff.staffs.ac.uk::3c5db4c9-a4f2-454a-8824-ce1e3e8cbd19" providerId="AD" clId="Web-{BA15EA5A-7141-6B62-4368-4E2500A8B8CC}" dt="2023-12-08T18:42:09.690" v="1132"/>
          <ac:spMkLst>
            <pc:docMk/>
            <pc:sldMk cId="2526129629" sldId="271"/>
            <ac:spMk id="68" creationId="{AF6CB648-9554-488A-B457-99CAAD1DA528}"/>
          </ac:spMkLst>
        </pc:spChg>
        <pc:spChg chg="add del">
          <ac:chgData name="Samantha Spence" userId="S::ss102@staff.staffs.ac.uk::3c5db4c9-a4f2-454a-8824-ce1e3e8cbd19" providerId="AD" clId="Web-{BA15EA5A-7141-6B62-4368-4E2500A8B8CC}" dt="2023-12-08T18:42:09.690" v="1132"/>
          <ac:spMkLst>
            <pc:docMk/>
            <pc:sldMk cId="2526129629" sldId="271"/>
            <ac:spMk id="70" creationId="{2DAED628-1F77-CC83-348E-E90B4C5C804B}"/>
          </ac:spMkLst>
        </pc:spChg>
        <pc:spChg chg="add del">
          <ac:chgData name="Samantha Spence" userId="S::ss102@staff.staffs.ac.uk::3c5db4c9-a4f2-454a-8824-ce1e3e8cbd19" providerId="AD" clId="Web-{BA15EA5A-7141-6B62-4368-4E2500A8B8CC}" dt="2023-12-08T18:42:09.674" v="1131"/>
          <ac:spMkLst>
            <pc:docMk/>
            <pc:sldMk cId="2526129629" sldId="271"/>
            <ac:spMk id="75" creationId="{269A50E4-B5CC-4FCE-8725-E40B4E14FDDB}"/>
          </ac:spMkLst>
        </pc:spChg>
        <pc:spChg chg="add del">
          <ac:chgData name="Samantha Spence" userId="S::ss102@staff.staffs.ac.uk::3c5db4c9-a4f2-454a-8824-ce1e3e8cbd19" providerId="AD" clId="Web-{BA15EA5A-7141-6B62-4368-4E2500A8B8CC}" dt="2023-12-08T18:42:09.674" v="1131"/>
          <ac:spMkLst>
            <pc:docMk/>
            <pc:sldMk cId="2526129629" sldId="271"/>
            <ac:spMk id="77" creationId="{42AE8636-A04B-4C96-AA50-C956D51C034E}"/>
          </ac:spMkLst>
        </pc:spChg>
        <pc:spChg chg="add del">
          <ac:chgData name="Samantha Spence" userId="S::ss102@staff.staffs.ac.uk::3c5db4c9-a4f2-454a-8824-ce1e3e8cbd19" providerId="AD" clId="Web-{BA15EA5A-7141-6B62-4368-4E2500A8B8CC}" dt="2023-12-08T18:42:09.674" v="1131"/>
          <ac:spMkLst>
            <pc:docMk/>
            <pc:sldMk cId="2526129629" sldId="271"/>
            <ac:spMk id="79" creationId="{A408E1F6-B9B6-4459-AFC2-F77F3EA6094D}"/>
          </ac:spMkLst>
        </pc:spChg>
        <pc:spChg chg="add del">
          <ac:chgData name="Samantha Spence" userId="S::ss102@staff.staffs.ac.uk::3c5db4c9-a4f2-454a-8824-ce1e3e8cbd19" providerId="AD" clId="Web-{BA15EA5A-7141-6B62-4368-4E2500A8B8CC}" dt="2023-12-08T18:42:09.674" v="1131"/>
          <ac:spMkLst>
            <pc:docMk/>
            <pc:sldMk cId="2526129629" sldId="271"/>
            <ac:spMk id="81" creationId="{588AB9E2-7D37-4889-BA65-F40073B8B80D}"/>
          </ac:spMkLst>
        </pc:spChg>
        <pc:spChg chg="add del">
          <ac:chgData name="Samantha Spence" userId="S::ss102@staff.staffs.ac.uk::3c5db4c9-a4f2-454a-8824-ce1e3e8cbd19" providerId="AD" clId="Web-{BA15EA5A-7141-6B62-4368-4E2500A8B8CC}" dt="2023-12-08T18:42:09.674" v="1131"/>
          <ac:spMkLst>
            <pc:docMk/>
            <pc:sldMk cId="2526129629" sldId="271"/>
            <ac:spMk id="83" creationId="{0F47C222-B2CD-48DF-921A-F1E49A7C8AF7}"/>
          </ac:spMkLst>
        </pc:spChg>
        <pc:spChg chg="add del">
          <ac:chgData name="Samantha Spence" userId="S::ss102@staff.staffs.ac.uk::3c5db4c9-a4f2-454a-8824-ce1e3e8cbd19" providerId="AD" clId="Web-{BA15EA5A-7141-6B62-4368-4E2500A8B8CC}" dt="2023-12-08T18:42:09.674" v="1131"/>
          <ac:spMkLst>
            <pc:docMk/>
            <pc:sldMk cId="2526129629" sldId="271"/>
            <ac:spMk id="85" creationId="{0F17DC65-D057-4CEA-8B52-BF72D5D90AEB}"/>
          </ac:spMkLst>
        </pc:spChg>
        <pc:spChg chg="add del">
          <ac:chgData name="Samantha Spence" userId="S::ss102@staff.staffs.ac.uk::3c5db4c9-a4f2-454a-8824-ce1e3e8cbd19" providerId="AD" clId="Web-{BA15EA5A-7141-6B62-4368-4E2500A8B8CC}" dt="2023-12-08T18:42:09.674" v="1131"/>
          <ac:spMkLst>
            <pc:docMk/>
            <pc:sldMk cId="2526129629" sldId="271"/>
            <ac:spMk id="87" creationId="{35249834-544E-477E-84FD-888B8DB74B87}"/>
          </ac:spMkLst>
        </pc:spChg>
        <pc:spChg chg="add">
          <ac:chgData name="Samantha Spence" userId="S::ss102@staff.staffs.ac.uk::3c5db4c9-a4f2-454a-8824-ce1e3e8cbd19" providerId="AD" clId="Web-{BA15EA5A-7141-6B62-4368-4E2500A8B8CC}" dt="2023-12-08T18:42:09.690" v="1132"/>
          <ac:spMkLst>
            <pc:docMk/>
            <pc:sldMk cId="2526129629" sldId="271"/>
            <ac:spMk id="89" creationId="{43FCDA63-538C-4FB3-911D-7DF75B5993C9}"/>
          </ac:spMkLst>
        </pc:spChg>
        <pc:spChg chg="add">
          <ac:chgData name="Samantha Spence" userId="S::ss102@staff.staffs.ac.uk::3c5db4c9-a4f2-454a-8824-ce1e3e8cbd19" providerId="AD" clId="Web-{BA15EA5A-7141-6B62-4368-4E2500A8B8CC}" dt="2023-12-08T18:42:09.690" v="1132"/>
          <ac:spMkLst>
            <pc:docMk/>
            <pc:sldMk cId="2526129629" sldId="271"/>
            <ac:spMk id="90" creationId="{C0F36B17-8009-453B-9C49-36A9D6F9D0EC}"/>
          </ac:spMkLst>
        </pc:spChg>
        <pc:picChg chg="add del mod">
          <ac:chgData name="Samantha Spence" userId="S::ss102@staff.staffs.ac.uk::3c5db4c9-a4f2-454a-8824-ce1e3e8cbd19" providerId="AD" clId="Web-{BA15EA5A-7141-6B62-4368-4E2500A8B8CC}" dt="2023-12-08T15:22:39.603" v="16"/>
          <ac:picMkLst>
            <pc:docMk/>
            <pc:sldMk cId="2526129629" sldId="271"/>
            <ac:picMk id="2" creationId="{E734B2FB-EFC5-ED81-A77D-7A5B100F04C1}"/>
          </ac:picMkLst>
        </pc:picChg>
        <pc:picChg chg="add mod ord">
          <ac:chgData name="Samantha Spence" userId="S::ss102@staff.staffs.ac.uk::3c5db4c9-a4f2-454a-8824-ce1e3e8cbd19" providerId="AD" clId="Web-{BA15EA5A-7141-6B62-4368-4E2500A8B8CC}" dt="2023-12-08T18:42:09.690" v="1132"/>
          <ac:picMkLst>
            <pc:docMk/>
            <pc:sldMk cId="2526129629" sldId="271"/>
            <ac:picMk id="4" creationId="{47D7C317-DBE0-AA82-4E50-B14C1D7CD1A9}"/>
          </ac:picMkLst>
        </pc:picChg>
        <pc:picChg chg="mod ord">
          <ac:chgData name="Samantha Spence" userId="S::ss102@staff.staffs.ac.uk::3c5db4c9-a4f2-454a-8824-ce1e3e8cbd19" providerId="AD" clId="Web-{BA15EA5A-7141-6B62-4368-4E2500A8B8CC}" dt="2023-12-08T18:42:09.690" v="1132"/>
          <ac:picMkLst>
            <pc:docMk/>
            <pc:sldMk cId="2526129629" sldId="271"/>
            <ac:picMk id="5" creationId="{71FBA0A9-148A-7D4C-2ED4-112D8AE90028}"/>
          </ac:picMkLst>
        </pc:picChg>
        <pc:picChg chg="mod ord">
          <ac:chgData name="Samantha Spence" userId="S::ss102@staff.staffs.ac.uk::3c5db4c9-a4f2-454a-8824-ce1e3e8cbd19" providerId="AD" clId="Web-{BA15EA5A-7141-6B62-4368-4E2500A8B8CC}" dt="2023-12-08T18:42:09.690" v="1132"/>
          <ac:picMkLst>
            <pc:docMk/>
            <pc:sldMk cId="2526129629" sldId="271"/>
            <ac:picMk id="9" creationId="{49D9E7A0-EF07-8541-0170-E8A55E53EC36}"/>
          </ac:picMkLst>
        </pc:picChg>
        <pc:picChg chg="mod ord">
          <ac:chgData name="Samantha Spence" userId="S::ss102@staff.staffs.ac.uk::3c5db4c9-a4f2-454a-8824-ce1e3e8cbd19" providerId="AD" clId="Web-{BA15EA5A-7141-6B62-4368-4E2500A8B8CC}" dt="2023-12-08T18:42:25.753" v="1134" actId="1076"/>
          <ac:picMkLst>
            <pc:docMk/>
            <pc:sldMk cId="2526129629" sldId="271"/>
            <ac:picMk id="15" creationId="{537D2C5E-03FC-F3D7-7E9C-834319315793}"/>
          </ac:picMkLst>
        </pc:picChg>
        <pc:picChg chg="del mod">
          <ac:chgData name="Samantha Spence" userId="S::ss102@staff.staffs.ac.uk::3c5db4c9-a4f2-454a-8824-ce1e3e8cbd19" providerId="AD" clId="Web-{BA15EA5A-7141-6B62-4368-4E2500A8B8CC}" dt="2023-12-08T15:24:30.735" v="18"/>
          <ac:picMkLst>
            <pc:docMk/>
            <pc:sldMk cId="2526129629" sldId="271"/>
            <ac:picMk id="17" creationId="{C1325209-9E1C-1B1E-3CAB-EE06E6EBEED7}"/>
          </ac:picMkLst>
        </pc:picChg>
      </pc:sldChg>
      <pc:sldChg chg="addSp delSp modSp new del mod ord setBg">
        <pc:chgData name="Samantha Spence" userId="S::ss102@staff.staffs.ac.uk::3c5db4c9-a4f2-454a-8824-ce1e3e8cbd19" providerId="AD" clId="Web-{BA15EA5A-7141-6B62-4368-4E2500A8B8CC}" dt="2023-12-08T18:28:09.996" v="1035"/>
        <pc:sldMkLst>
          <pc:docMk/>
          <pc:sldMk cId="3844728417" sldId="272"/>
        </pc:sldMkLst>
        <pc:spChg chg="mod">
          <ac:chgData name="Samantha Spence" userId="S::ss102@staff.staffs.ac.uk::3c5db4c9-a4f2-454a-8824-ce1e3e8cbd19" providerId="AD" clId="Web-{BA15EA5A-7141-6B62-4368-4E2500A8B8CC}" dt="2023-12-08T18:27:16.977" v="1033" actId="1076"/>
          <ac:spMkLst>
            <pc:docMk/>
            <pc:sldMk cId="3844728417" sldId="272"/>
            <ac:spMk id="2" creationId="{1571C672-F858-D16F-C785-67312A43BA62}"/>
          </ac:spMkLst>
        </pc:spChg>
        <pc:spChg chg="del mod">
          <ac:chgData name="Samantha Spence" userId="S::ss102@staff.staffs.ac.uk::3c5db4c9-a4f2-454a-8824-ce1e3e8cbd19" providerId="AD" clId="Web-{BA15EA5A-7141-6B62-4368-4E2500A8B8CC}" dt="2023-12-08T18:26:00.284" v="1027"/>
          <ac:spMkLst>
            <pc:docMk/>
            <pc:sldMk cId="3844728417" sldId="272"/>
            <ac:spMk id="3" creationId="{10CD751F-E2F8-F91D-A3B6-67B13DAC51C0}"/>
          </ac:spMkLst>
        </pc:spChg>
        <pc:spChg chg="add">
          <ac:chgData name="Samantha Spence" userId="S::ss102@staff.staffs.ac.uk::3c5db4c9-a4f2-454a-8824-ce1e3e8cbd19" providerId="AD" clId="Web-{BA15EA5A-7141-6B62-4368-4E2500A8B8CC}" dt="2023-12-08T18:25:55.096" v="1026"/>
          <ac:spMkLst>
            <pc:docMk/>
            <pc:sldMk cId="3844728417" sldId="272"/>
            <ac:spMk id="8" creationId="{99485AE2-6BE9-4DCA-A6C4-83F4EEFCCCC0}"/>
          </ac:spMkLst>
        </pc:spChg>
        <pc:spChg chg="add">
          <ac:chgData name="Samantha Spence" userId="S::ss102@staff.staffs.ac.uk::3c5db4c9-a4f2-454a-8824-ce1e3e8cbd19" providerId="AD" clId="Web-{BA15EA5A-7141-6B62-4368-4E2500A8B8CC}" dt="2023-12-08T18:25:55.096" v="1026"/>
          <ac:spMkLst>
            <pc:docMk/>
            <pc:sldMk cId="3844728417" sldId="272"/>
            <ac:spMk id="10" creationId="{65BA7CAF-5EE9-4EEE-9E12-B2CECCB94D62}"/>
          </ac:spMkLst>
        </pc:spChg>
        <pc:spChg chg="add">
          <ac:chgData name="Samantha Spence" userId="S::ss102@staff.staffs.ac.uk::3c5db4c9-a4f2-454a-8824-ce1e3e8cbd19" providerId="AD" clId="Web-{BA15EA5A-7141-6B62-4368-4E2500A8B8CC}" dt="2023-12-08T18:25:55.096" v="1026"/>
          <ac:spMkLst>
            <pc:docMk/>
            <pc:sldMk cId="3844728417" sldId="272"/>
            <ac:spMk id="12" creationId="{EC199F73-795E-469A-AF4B-13FA2C7AB76F}"/>
          </ac:spMkLst>
        </pc:spChg>
      </pc:sldChg>
      <pc:sldChg chg="addSp delSp modSp new del mod setBg setClrOvrMap">
        <pc:chgData name="Samantha Spence" userId="S::ss102@staff.staffs.ac.uk::3c5db4c9-a4f2-454a-8824-ce1e3e8cbd19" providerId="AD" clId="Web-{BA15EA5A-7141-6B62-4368-4E2500A8B8CC}" dt="2023-12-08T18:49:53.157" v="1176"/>
        <pc:sldMkLst>
          <pc:docMk/>
          <pc:sldMk cId="4270206931" sldId="272"/>
        </pc:sldMkLst>
        <pc:spChg chg="del mod ord">
          <ac:chgData name="Samantha Spence" userId="S::ss102@staff.staffs.ac.uk::3c5db4c9-a4f2-454a-8824-ce1e3e8cbd19" providerId="AD" clId="Web-{BA15EA5A-7141-6B62-4368-4E2500A8B8CC}" dt="2023-12-08T18:45:10.686" v="1158"/>
          <ac:spMkLst>
            <pc:docMk/>
            <pc:sldMk cId="4270206931" sldId="272"/>
            <ac:spMk id="2" creationId="{79E15E71-8CC8-1C7A-F570-7F63F6B0AA06}"/>
          </ac:spMkLst>
        </pc:spChg>
        <pc:spChg chg="add del mod ord">
          <ac:chgData name="Samantha Spence" userId="S::ss102@staff.staffs.ac.uk::3c5db4c9-a4f2-454a-8824-ce1e3e8cbd19" providerId="AD" clId="Web-{BA15EA5A-7141-6B62-4368-4E2500A8B8CC}" dt="2023-12-08T18:45:21.936" v="1159"/>
          <ac:spMkLst>
            <pc:docMk/>
            <pc:sldMk cId="4270206931" sldId="272"/>
            <ac:spMk id="3" creationId="{FBA0B996-893F-431A-9A59-0184E1754F84}"/>
          </ac:spMkLst>
        </pc:spChg>
        <pc:spChg chg="add">
          <ac:chgData name="Samantha Spence" userId="S::ss102@staff.staffs.ac.uk::3c5db4c9-a4f2-454a-8824-ce1e3e8cbd19" providerId="AD" clId="Web-{BA15EA5A-7141-6B62-4368-4E2500A8B8CC}" dt="2023-12-08T18:45:21.936" v="1159"/>
          <ac:spMkLst>
            <pc:docMk/>
            <pc:sldMk cId="4270206931" sldId="272"/>
            <ac:spMk id="30" creationId="{6B34B622-B8FA-47B4-AE9C-CF67C2D6CD61}"/>
          </ac:spMkLst>
        </pc:spChg>
        <pc:spChg chg="add">
          <ac:chgData name="Samantha Spence" userId="S::ss102@staff.staffs.ac.uk::3c5db4c9-a4f2-454a-8824-ce1e3e8cbd19" providerId="AD" clId="Web-{BA15EA5A-7141-6B62-4368-4E2500A8B8CC}" dt="2023-12-08T18:45:21.936" v="1159"/>
          <ac:spMkLst>
            <pc:docMk/>
            <pc:sldMk cId="4270206931" sldId="272"/>
            <ac:spMk id="31" creationId="{4F2A6A32-9ADF-4DD4-AEA5-0D1FF0F8B490}"/>
          </ac:spMkLst>
        </pc:spChg>
        <pc:spChg chg="add">
          <ac:chgData name="Samantha Spence" userId="S::ss102@staff.staffs.ac.uk::3c5db4c9-a4f2-454a-8824-ce1e3e8cbd19" providerId="AD" clId="Web-{BA15EA5A-7141-6B62-4368-4E2500A8B8CC}" dt="2023-12-08T18:45:21.936" v="1159"/>
          <ac:spMkLst>
            <pc:docMk/>
            <pc:sldMk cId="4270206931" sldId="272"/>
            <ac:spMk id="32" creationId="{E82F361B-984A-43B6-AFE8-1F14394284E4}"/>
          </ac:spMkLst>
        </pc:spChg>
        <pc:spChg chg="add del">
          <ac:chgData name="Samantha Spence" userId="S::ss102@staff.staffs.ac.uk::3c5db4c9-a4f2-454a-8824-ce1e3e8cbd19" providerId="AD" clId="Web-{BA15EA5A-7141-6B62-4368-4E2500A8B8CC}" dt="2023-12-08T18:43:57.868" v="1149"/>
          <ac:spMkLst>
            <pc:docMk/>
            <pc:sldMk cId="4270206931" sldId="272"/>
            <ac:spMk id="33" creationId="{891401DC-7AF6-42FA-BE31-CF773B6C8B2E}"/>
          </ac:spMkLst>
        </pc:spChg>
        <pc:spChg chg="add">
          <ac:chgData name="Samantha Spence" userId="S::ss102@staff.staffs.ac.uk::3c5db4c9-a4f2-454a-8824-ce1e3e8cbd19" providerId="AD" clId="Web-{BA15EA5A-7141-6B62-4368-4E2500A8B8CC}" dt="2023-12-08T18:45:21.936" v="1159"/>
          <ac:spMkLst>
            <pc:docMk/>
            <pc:sldMk cId="4270206931" sldId="272"/>
            <ac:spMk id="34" creationId="{CACDB5F7-773D-4473-B654-CBEDD5D39791}"/>
          </ac:spMkLst>
        </pc:spChg>
        <pc:spChg chg="add del">
          <ac:chgData name="Samantha Spence" userId="S::ss102@staff.staffs.ac.uk::3c5db4c9-a4f2-454a-8824-ce1e3e8cbd19" providerId="AD" clId="Web-{BA15EA5A-7141-6B62-4368-4E2500A8B8CC}" dt="2023-12-08T18:43:57.868" v="1149"/>
          <ac:spMkLst>
            <pc:docMk/>
            <pc:sldMk cId="4270206931" sldId="272"/>
            <ac:spMk id="35" creationId="{2B7203F0-D9CB-4774-B9D4-B3AB625DFBAD}"/>
          </ac:spMkLst>
        </pc:spChg>
        <pc:spChg chg="add del">
          <ac:chgData name="Samantha Spence" userId="S::ss102@staff.staffs.ac.uk::3c5db4c9-a4f2-454a-8824-ce1e3e8cbd19" providerId="AD" clId="Web-{BA15EA5A-7141-6B62-4368-4E2500A8B8CC}" dt="2023-12-08T18:43:54.993" v="1147"/>
          <ac:spMkLst>
            <pc:docMk/>
            <pc:sldMk cId="4270206931" sldId="272"/>
            <ac:spMk id="48" creationId="{891401DC-7AF6-42FA-BE31-CF773B6C8B2E}"/>
          </ac:spMkLst>
        </pc:spChg>
        <pc:spChg chg="add del">
          <ac:chgData name="Samantha Spence" userId="S::ss102@staff.staffs.ac.uk::3c5db4c9-a4f2-454a-8824-ce1e3e8cbd19" providerId="AD" clId="Web-{BA15EA5A-7141-6B62-4368-4E2500A8B8CC}" dt="2023-12-08T18:43:54.993" v="1147"/>
          <ac:spMkLst>
            <pc:docMk/>
            <pc:sldMk cId="4270206931" sldId="272"/>
            <ac:spMk id="50" creationId="{2B7203F0-D9CB-4774-B9D4-B3AB625DFBAD}"/>
          </ac:spMkLst>
        </pc:spChg>
        <pc:graphicFrameChg chg="add del mod ord modGraphic">
          <ac:chgData name="Samantha Spence" userId="S::ss102@staff.staffs.ac.uk::3c5db4c9-a4f2-454a-8824-ce1e3e8cbd19" providerId="AD" clId="Web-{BA15EA5A-7141-6B62-4368-4E2500A8B8CC}" dt="2023-12-08T18:43:06.475" v="1140"/>
          <ac:graphicFrameMkLst>
            <pc:docMk/>
            <pc:sldMk cId="4270206931" sldId="272"/>
            <ac:graphicFrameMk id="8" creationId="{98365CD1-4BC7-DDDC-C906-67B73C4B16A3}"/>
          </ac:graphicFrameMkLst>
        </pc:graphicFrameChg>
        <pc:picChg chg="add mod ord">
          <ac:chgData name="Samantha Spence" userId="S::ss102@staff.staffs.ac.uk::3c5db4c9-a4f2-454a-8824-ce1e3e8cbd19" providerId="AD" clId="Web-{BA15EA5A-7141-6B62-4368-4E2500A8B8CC}" dt="2023-12-08T18:45:21.936" v="1159"/>
          <ac:picMkLst>
            <pc:docMk/>
            <pc:sldMk cId="4270206931" sldId="272"/>
            <ac:picMk id="5" creationId="{A922EF5E-08A0-F059-9BB7-A9DE7D26BB5D}"/>
          </ac:picMkLst>
        </pc:picChg>
        <pc:picChg chg="add mod ord">
          <ac:chgData name="Samantha Spence" userId="S::ss102@staff.staffs.ac.uk::3c5db4c9-a4f2-454a-8824-ce1e3e8cbd19" providerId="AD" clId="Web-{BA15EA5A-7141-6B62-4368-4E2500A8B8CC}" dt="2023-12-08T18:45:21.936" v="1159"/>
          <ac:picMkLst>
            <pc:docMk/>
            <pc:sldMk cId="4270206931" sldId="272"/>
            <ac:picMk id="7" creationId="{BFBD6F84-4971-F8DD-5C06-6B1326F4F101}"/>
          </ac:picMkLst>
        </pc:picChg>
        <pc:picChg chg="add del">
          <ac:chgData name="Samantha Spence" userId="S::ss102@staff.staffs.ac.uk::3c5db4c9-a4f2-454a-8824-ce1e3e8cbd19" providerId="AD" clId="Web-{BA15EA5A-7141-6B62-4368-4E2500A8B8CC}" dt="2023-12-08T18:43:01.943" v="1139"/>
          <ac:picMkLst>
            <pc:docMk/>
            <pc:sldMk cId="4270206931" sldId="272"/>
            <ac:picMk id="16" creationId="{4BA943DD-C7E9-1BC6-78B2-C313E93FEBD2}"/>
          </ac:picMkLst>
        </pc:picChg>
        <pc:picChg chg="add del mod">
          <ac:chgData name="Samantha Spence" userId="S::ss102@staff.staffs.ac.uk::3c5db4c9-a4f2-454a-8824-ce1e3e8cbd19" providerId="AD" clId="Web-{BA15EA5A-7141-6B62-4368-4E2500A8B8CC}" dt="2023-12-08T18:44:00.290" v="1150"/>
          <ac:picMkLst>
            <pc:docMk/>
            <pc:sldMk cId="4270206931" sldId="272"/>
            <ac:picMk id="24" creationId="{42C971C7-2195-5D15-5D09-33079FE3B439}"/>
          </ac:picMkLst>
        </pc:picChg>
        <pc:picChg chg="add mod ord">
          <ac:chgData name="Samantha Spence" userId="S::ss102@staff.staffs.ac.uk::3c5db4c9-a4f2-454a-8824-ce1e3e8cbd19" providerId="AD" clId="Web-{BA15EA5A-7141-6B62-4368-4E2500A8B8CC}" dt="2023-12-08T18:45:21.936" v="1159"/>
          <ac:picMkLst>
            <pc:docMk/>
            <pc:sldMk cId="4270206931" sldId="272"/>
            <ac:picMk id="26" creationId="{E215F9D8-570D-1F8E-BF0E-C8BB22C908BE}"/>
          </ac:picMkLst>
        </pc:picChg>
        <pc:picChg chg="add mod">
          <ac:chgData name="Samantha Spence" userId="S::ss102@staff.staffs.ac.uk::3c5db4c9-a4f2-454a-8824-ce1e3e8cbd19" providerId="AD" clId="Web-{BA15EA5A-7141-6B62-4368-4E2500A8B8CC}" dt="2023-12-08T18:45:21.936" v="1159"/>
          <ac:picMkLst>
            <pc:docMk/>
            <pc:sldMk cId="4270206931" sldId="272"/>
            <ac:picMk id="28" creationId="{45AE9AF2-A7CD-3C0E-DBE9-B5CFF94F026E}"/>
          </ac:picMkLst>
        </pc:picChg>
        <pc:cxnChg chg="add del">
          <ac:chgData name="Samantha Spence" userId="S::ss102@staff.staffs.ac.uk::3c5db4c9-a4f2-454a-8824-ce1e3e8cbd19" providerId="AD" clId="Web-{BA15EA5A-7141-6B62-4368-4E2500A8B8CC}" dt="2023-12-08T18:43:57.868" v="1149"/>
          <ac:cxnSpMkLst>
            <pc:docMk/>
            <pc:sldMk cId="4270206931" sldId="272"/>
            <ac:cxnSpMk id="37" creationId="{A88CB8AF-5631-45C6-BFEC-971C4D6E5836}"/>
          </ac:cxnSpMkLst>
        </pc:cxnChg>
        <pc:cxnChg chg="add del">
          <ac:chgData name="Samantha Spence" userId="S::ss102@staff.staffs.ac.uk::3c5db4c9-a4f2-454a-8824-ce1e3e8cbd19" providerId="AD" clId="Web-{BA15EA5A-7141-6B62-4368-4E2500A8B8CC}" dt="2023-12-08T18:43:57.868" v="1149"/>
          <ac:cxnSpMkLst>
            <pc:docMk/>
            <pc:sldMk cId="4270206931" sldId="272"/>
            <ac:cxnSpMk id="39" creationId="{9F2EA1AF-73AB-4FCB-B4EE-0E42E7250F64}"/>
          </ac:cxnSpMkLst>
        </pc:cxnChg>
        <pc:cxnChg chg="add del">
          <ac:chgData name="Samantha Spence" userId="S::ss102@staff.staffs.ac.uk::3c5db4c9-a4f2-454a-8824-ce1e3e8cbd19" providerId="AD" clId="Web-{BA15EA5A-7141-6B62-4368-4E2500A8B8CC}" dt="2023-12-08T18:43:57.868" v="1149"/>
          <ac:cxnSpMkLst>
            <pc:docMk/>
            <pc:sldMk cId="4270206931" sldId="272"/>
            <ac:cxnSpMk id="41" creationId="{65A18FBF-6157-4210-BEF2-9A6C31FA89AD}"/>
          </ac:cxnSpMkLst>
        </pc:cxnChg>
        <pc:cxnChg chg="add del">
          <ac:chgData name="Samantha Spence" userId="S::ss102@staff.staffs.ac.uk::3c5db4c9-a4f2-454a-8824-ce1e3e8cbd19" providerId="AD" clId="Web-{BA15EA5A-7141-6B62-4368-4E2500A8B8CC}" dt="2023-12-08T18:43:57.868" v="1149"/>
          <ac:cxnSpMkLst>
            <pc:docMk/>
            <pc:sldMk cId="4270206931" sldId="272"/>
            <ac:cxnSpMk id="43" creationId="{43C9CCA8-3CEC-4CD0-A624-A701C612511D}"/>
          </ac:cxnSpMkLst>
        </pc:cxnChg>
        <pc:cxnChg chg="add del">
          <ac:chgData name="Samantha Spence" userId="S::ss102@staff.staffs.ac.uk::3c5db4c9-a4f2-454a-8824-ce1e3e8cbd19" providerId="AD" clId="Web-{BA15EA5A-7141-6B62-4368-4E2500A8B8CC}" dt="2023-12-08T18:43:54.993" v="1147"/>
          <ac:cxnSpMkLst>
            <pc:docMk/>
            <pc:sldMk cId="4270206931" sldId="272"/>
            <ac:cxnSpMk id="52" creationId="{A88CB8AF-5631-45C6-BFEC-971C4D6E5836}"/>
          </ac:cxnSpMkLst>
        </pc:cxnChg>
        <pc:cxnChg chg="add del">
          <ac:chgData name="Samantha Spence" userId="S::ss102@staff.staffs.ac.uk::3c5db4c9-a4f2-454a-8824-ce1e3e8cbd19" providerId="AD" clId="Web-{BA15EA5A-7141-6B62-4368-4E2500A8B8CC}" dt="2023-12-08T18:43:54.993" v="1147"/>
          <ac:cxnSpMkLst>
            <pc:docMk/>
            <pc:sldMk cId="4270206931" sldId="272"/>
            <ac:cxnSpMk id="54" creationId="{9F2EA1AF-73AB-4FCB-B4EE-0E42E7250F64}"/>
          </ac:cxnSpMkLst>
        </pc:cxnChg>
        <pc:cxnChg chg="add del">
          <ac:chgData name="Samantha Spence" userId="S::ss102@staff.staffs.ac.uk::3c5db4c9-a4f2-454a-8824-ce1e3e8cbd19" providerId="AD" clId="Web-{BA15EA5A-7141-6B62-4368-4E2500A8B8CC}" dt="2023-12-08T18:43:54.993" v="1147"/>
          <ac:cxnSpMkLst>
            <pc:docMk/>
            <pc:sldMk cId="4270206931" sldId="272"/>
            <ac:cxnSpMk id="56" creationId="{65A18FBF-6157-4210-BEF2-9A6C31FA89AD}"/>
          </ac:cxnSpMkLst>
        </pc:cxnChg>
        <pc:cxnChg chg="add del">
          <ac:chgData name="Samantha Spence" userId="S::ss102@staff.staffs.ac.uk::3c5db4c9-a4f2-454a-8824-ce1e3e8cbd19" providerId="AD" clId="Web-{BA15EA5A-7141-6B62-4368-4E2500A8B8CC}" dt="2023-12-08T18:43:54.993" v="1147"/>
          <ac:cxnSpMkLst>
            <pc:docMk/>
            <pc:sldMk cId="4270206931" sldId="272"/>
            <ac:cxnSpMk id="58" creationId="{43C9CCA8-3CEC-4CD0-A624-A701C612511D}"/>
          </ac:cxnSpMkLst>
        </pc:cxnChg>
      </pc:sldChg>
      <pc:sldChg chg="addSp delSp modSp new mod setBg setClrOvrMap">
        <pc:chgData name="Samantha Spence" userId="S::ss102@staff.staffs.ac.uk::3c5db4c9-a4f2-454a-8824-ce1e3e8cbd19" providerId="AD" clId="Web-{BA15EA5A-7141-6B62-4368-4E2500A8B8CC}" dt="2023-12-08T19:02:44.069" v="1270" actId="14100"/>
        <pc:sldMkLst>
          <pc:docMk/>
          <pc:sldMk cId="3175128537" sldId="273"/>
        </pc:sldMkLst>
        <pc:spChg chg="del mod">
          <ac:chgData name="Samantha Spence" userId="S::ss102@staff.staffs.ac.uk::3c5db4c9-a4f2-454a-8824-ce1e3e8cbd19" providerId="AD" clId="Web-{BA15EA5A-7141-6B62-4368-4E2500A8B8CC}" dt="2023-12-08T18:46:38.926" v="1165"/>
          <ac:spMkLst>
            <pc:docMk/>
            <pc:sldMk cId="3175128537" sldId="273"/>
            <ac:spMk id="2" creationId="{5EC57474-8DCE-0E4A-D75C-136D80B6A8BA}"/>
          </ac:spMkLst>
        </pc:spChg>
        <pc:spChg chg="mod ord">
          <ac:chgData name="Samantha Spence" userId="S::ss102@staff.staffs.ac.uk::3c5db4c9-a4f2-454a-8824-ce1e3e8cbd19" providerId="AD" clId="Web-{BA15EA5A-7141-6B62-4368-4E2500A8B8CC}" dt="2023-12-08T19:02:44.069" v="1270" actId="14100"/>
          <ac:spMkLst>
            <pc:docMk/>
            <pc:sldMk cId="3175128537" sldId="273"/>
            <ac:spMk id="3" creationId="{D239CA01-A33B-C0BF-FF0D-766E00E8890C}"/>
          </ac:spMkLst>
        </pc:spChg>
        <pc:spChg chg="add del">
          <ac:chgData name="Samantha Spence" userId="S::ss102@staff.staffs.ac.uk::3c5db4c9-a4f2-454a-8824-ce1e3e8cbd19" providerId="AD" clId="Web-{BA15EA5A-7141-6B62-4368-4E2500A8B8CC}" dt="2023-12-08T18:54:19.783" v="1184"/>
          <ac:spMkLst>
            <pc:docMk/>
            <pc:sldMk cId="3175128537" sldId="273"/>
            <ac:spMk id="8" creationId="{EEBFA4C8-C301-60A7-C96E-E85360F5DFB4}"/>
          </ac:spMkLst>
        </pc:spChg>
        <pc:spChg chg="add del">
          <ac:chgData name="Samantha Spence" userId="S::ss102@staff.staffs.ac.uk::3c5db4c9-a4f2-454a-8824-ce1e3e8cbd19" providerId="AD" clId="Web-{BA15EA5A-7141-6B62-4368-4E2500A8B8CC}" dt="2023-12-08T18:54:52.066" v="1186"/>
          <ac:spMkLst>
            <pc:docMk/>
            <pc:sldMk cId="3175128537" sldId="273"/>
            <ac:spMk id="18" creationId="{891401DC-7AF6-42FA-BE31-CF773B6C8B2E}"/>
          </ac:spMkLst>
        </pc:spChg>
        <pc:spChg chg="add del">
          <ac:chgData name="Samantha Spence" userId="S::ss102@staff.staffs.ac.uk::3c5db4c9-a4f2-454a-8824-ce1e3e8cbd19" providerId="AD" clId="Web-{BA15EA5A-7141-6B62-4368-4E2500A8B8CC}" dt="2023-12-08T18:56:29.135" v="1210"/>
          <ac:spMkLst>
            <pc:docMk/>
            <pc:sldMk cId="3175128537" sldId="273"/>
            <ac:spMk id="20" creationId="{2B7203F0-D9CB-4774-B9D4-B3AB625DFBAD}"/>
          </ac:spMkLst>
        </pc:spChg>
        <pc:spChg chg="add del">
          <ac:chgData name="Samantha Spence" userId="S::ss102@staff.staffs.ac.uk::3c5db4c9-a4f2-454a-8824-ce1e3e8cbd19" providerId="AD" clId="Web-{BA15EA5A-7141-6B62-4368-4E2500A8B8CC}" dt="2023-12-08T18:57:24.482" v="1226"/>
          <ac:spMkLst>
            <pc:docMk/>
            <pc:sldMk cId="3175128537" sldId="273"/>
            <ac:spMk id="33" creationId="{F4FC2AA4-76C2-4B15-A05F-91A2E30F05FF}"/>
          </ac:spMkLst>
        </pc:spChg>
        <pc:spChg chg="add del">
          <ac:chgData name="Samantha Spence" userId="S::ss102@staff.staffs.ac.uk::3c5db4c9-a4f2-454a-8824-ce1e3e8cbd19" providerId="AD" clId="Web-{BA15EA5A-7141-6B62-4368-4E2500A8B8CC}" dt="2023-12-08T18:57:24.482" v="1226"/>
          <ac:spMkLst>
            <pc:docMk/>
            <pc:sldMk cId="3175128537" sldId="273"/>
            <ac:spMk id="35" creationId="{E335820B-3A29-42C5-AA8D-10ECA43CD985}"/>
          </ac:spMkLst>
        </pc:spChg>
        <pc:spChg chg="add del">
          <ac:chgData name="Samantha Spence" userId="S::ss102@staff.staffs.ac.uk::3c5db4c9-a4f2-454a-8824-ce1e3e8cbd19" providerId="AD" clId="Web-{BA15EA5A-7141-6B62-4368-4E2500A8B8CC}" dt="2023-12-08T18:59:36.088" v="1247"/>
          <ac:spMkLst>
            <pc:docMk/>
            <pc:sldMk cId="3175128537" sldId="273"/>
            <ac:spMk id="40" creationId="{66F27278-DFD8-4200-A2A2-F0A6391007F4}"/>
          </ac:spMkLst>
        </pc:spChg>
        <pc:spChg chg="add del">
          <ac:chgData name="Samantha Spence" userId="S::ss102@staff.staffs.ac.uk::3c5db4c9-a4f2-454a-8824-ce1e3e8cbd19" providerId="AD" clId="Web-{BA15EA5A-7141-6B62-4368-4E2500A8B8CC}" dt="2023-12-08T18:59:36.088" v="1247"/>
          <ac:spMkLst>
            <pc:docMk/>
            <pc:sldMk cId="3175128537" sldId="273"/>
            <ac:spMk id="42" creationId="{A8D67904-06B0-470A-AE78-4A6201476CF7}"/>
          </ac:spMkLst>
        </pc:spChg>
        <pc:spChg chg="add del">
          <ac:chgData name="Samantha Spence" userId="S::ss102@staff.staffs.ac.uk::3c5db4c9-a4f2-454a-8824-ce1e3e8cbd19" providerId="AD" clId="Web-{BA15EA5A-7141-6B62-4368-4E2500A8B8CC}" dt="2023-12-08T18:59:36.088" v="1247"/>
          <ac:spMkLst>
            <pc:docMk/>
            <pc:sldMk cId="3175128537" sldId="273"/>
            <ac:spMk id="44" creationId="{06E31665-19A0-4E95-B134-2ED00D2496DD}"/>
          </ac:spMkLst>
        </pc:spChg>
        <pc:spChg chg="add del">
          <ac:chgData name="Samantha Spence" userId="S::ss102@staff.staffs.ac.uk::3c5db4c9-a4f2-454a-8824-ce1e3e8cbd19" providerId="AD" clId="Web-{BA15EA5A-7141-6B62-4368-4E2500A8B8CC}" dt="2023-12-08T18:59:36.088" v="1247"/>
          <ac:spMkLst>
            <pc:docMk/>
            <pc:sldMk cId="3175128537" sldId="273"/>
            <ac:spMk id="46" creationId="{28C04451-D4E5-4637-BE23-6DEB9B45A3CC}"/>
          </ac:spMkLst>
        </pc:spChg>
        <pc:spChg chg="add del">
          <ac:chgData name="Samantha Spence" userId="S::ss102@staff.staffs.ac.uk::3c5db4c9-a4f2-454a-8824-ce1e3e8cbd19" providerId="AD" clId="Web-{BA15EA5A-7141-6B62-4368-4E2500A8B8CC}" dt="2023-12-08T18:59:36.088" v="1247"/>
          <ac:spMkLst>
            <pc:docMk/>
            <pc:sldMk cId="3175128537" sldId="273"/>
            <ac:spMk id="48" creationId="{F456B73C-536A-4A93-A98E-D64531295E54}"/>
          </ac:spMkLst>
        </pc:spChg>
        <pc:spChg chg="add del">
          <ac:chgData name="Samantha Spence" userId="S::ss102@staff.staffs.ac.uk::3c5db4c9-a4f2-454a-8824-ce1e3e8cbd19" providerId="AD" clId="Web-{BA15EA5A-7141-6B62-4368-4E2500A8B8CC}" dt="2023-12-08T18:59:36.088" v="1247"/>
          <ac:spMkLst>
            <pc:docMk/>
            <pc:sldMk cId="3175128537" sldId="273"/>
            <ac:spMk id="50" creationId="{7E099ED9-A734-430F-BD23-B635E6BC9160}"/>
          </ac:spMkLst>
        </pc:spChg>
        <pc:spChg chg="add del">
          <ac:chgData name="Samantha Spence" userId="S::ss102@staff.staffs.ac.uk::3c5db4c9-a4f2-454a-8824-ce1e3e8cbd19" providerId="AD" clId="Web-{BA15EA5A-7141-6B62-4368-4E2500A8B8CC}" dt="2023-12-08T18:59:36.088" v="1247"/>
          <ac:spMkLst>
            <pc:docMk/>
            <pc:sldMk cId="3175128537" sldId="273"/>
            <ac:spMk id="52" creationId="{8123F86D-9EA2-4948-8D9A-1FFD4DD4B3BD}"/>
          </ac:spMkLst>
        </pc:spChg>
        <pc:spChg chg="add del">
          <ac:chgData name="Samantha Spence" userId="S::ss102@staff.staffs.ac.uk::3c5db4c9-a4f2-454a-8824-ce1e3e8cbd19" providerId="AD" clId="Web-{BA15EA5A-7141-6B62-4368-4E2500A8B8CC}" dt="2023-12-08T18:59:36.088" v="1247"/>
          <ac:spMkLst>
            <pc:docMk/>
            <pc:sldMk cId="3175128537" sldId="273"/>
            <ac:spMk id="54" creationId="{201F16FD-5C30-46D8-A7DE-FA937A2F2F7F}"/>
          </ac:spMkLst>
        </pc:spChg>
        <pc:spChg chg="add">
          <ac:chgData name="Samantha Spence" userId="S::ss102@staff.staffs.ac.uk::3c5db4c9-a4f2-454a-8824-ce1e3e8cbd19" providerId="AD" clId="Web-{BA15EA5A-7141-6B62-4368-4E2500A8B8CC}" dt="2023-12-08T18:59:36.088" v="1247"/>
          <ac:spMkLst>
            <pc:docMk/>
            <pc:sldMk cId="3175128537" sldId="273"/>
            <ac:spMk id="59" creationId="{989E0641-F6AC-4C12-B872-9701271C7D94}"/>
          </ac:spMkLst>
        </pc:spChg>
        <pc:spChg chg="add">
          <ac:chgData name="Samantha Spence" userId="S::ss102@staff.staffs.ac.uk::3c5db4c9-a4f2-454a-8824-ce1e3e8cbd19" providerId="AD" clId="Web-{BA15EA5A-7141-6B62-4368-4E2500A8B8CC}" dt="2023-12-08T18:59:36.088" v="1247"/>
          <ac:spMkLst>
            <pc:docMk/>
            <pc:sldMk cId="3175128537" sldId="273"/>
            <ac:spMk id="61" creationId="{673E492F-779E-45B2-B2E6-C9E554F7882A}"/>
          </ac:spMkLst>
        </pc:spChg>
        <pc:spChg chg="add">
          <ac:chgData name="Samantha Spence" userId="S::ss102@staff.staffs.ac.uk::3c5db4c9-a4f2-454a-8824-ce1e3e8cbd19" providerId="AD" clId="Web-{BA15EA5A-7141-6B62-4368-4E2500A8B8CC}" dt="2023-12-08T18:59:36.088" v="1247"/>
          <ac:spMkLst>
            <pc:docMk/>
            <pc:sldMk cId="3175128537" sldId="273"/>
            <ac:spMk id="63" creationId="{3A287284-6FD1-4874-8C5B-046762D63277}"/>
          </ac:spMkLst>
        </pc:spChg>
        <pc:spChg chg="add">
          <ac:chgData name="Samantha Spence" userId="S::ss102@staff.staffs.ac.uk::3c5db4c9-a4f2-454a-8824-ce1e3e8cbd19" providerId="AD" clId="Web-{BA15EA5A-7141-6B62-4368-4E2500A8B8CC}" dt="2023-12-08T18:59:36.088" v="1247"/>
          <ac:spMkLst>
            <pc:docMk/>
            <pc:sldMk cId="3175128537" sldId="273"/>
            <ac:spMk id="65" creationId="{422CDA23-DED4-441E-8324-A9BC6C55FA10}"/>
          </ac:spMkLst>
        </pc:spChg>
        <pc:spChg chg="add">
          <ac:chgData name="Samantha Spence" userId="S::ss102@staff.staffs.ac.uk::3c5db4c9-a4f2-454a-8824-ce1e3e8cbd19" providerId="AD" clId="Web-{BA15EA5A-7141-6B62-4368-4E2500A8B8CC}" dt="2023-12-08T18:59:36.088" v="1247"/>
          <ac:spMkLst>
            <pc:docMk/>
            <pc:sldMk cId="3175128537" sldId="273"/>
            <ac:spMk id="67" creationId="{BB72592D-267A-415D-A354-A40D471DF924}"/>
          </ac:spMkLst>
        </pc:spChg>
        <pc:spChg chg="add">
          <ac:chgData name="Samantha Spence" userId="S::ss102@staff.staffs.ac.uk::3c5db4c9-a4f2-454a-8824-ce1e3e8cbd19" providerId="AD" clId="Web-{BA15EA5A-7141-6B62-4368-4E2500A8B8CC}" dt="2023-12-08T18:59:36.088" v="1247"/>
          <ac:spMkLst>
            <pc:docMk/>
            <pc:sldMk cId="3175128537" sldId="273"/>
            <ac:spMk id="69" creationId="{0053515E-E9DD-4BBB-A7B6-D2E4FA1EA7ED}"/>
          </ac:spMkLst>
        </pc:spChg>
        <pc:spChg chg="add">
          <ac:chgData name="Samantha Spence" userId="S::ss102@staff.staffs.ac.uk::3c5db4c9-a4f2-454a-8824-ce1e3e8cbd19" providerId="AD" clId="Web-{BA15EA5A-7141-6B62-4368-4E2500A8B8CC}" dt="2023-12-08T18:59:36.088" v="1247"/>
          <ac:spMkLst>
            <pc:docMk/>
            <pc:sldMk cId="3175128537" sldId="273"/>
            <ac:spMk id="71" creationId="{4F0BC2D9-376D-48AD-8D0D-8F5CBFE1DD28}"/>
          </ac:spMkLst>
        </pc:spChg>
        <pc:picChg chg="add mod ord">
          <ac:chgData name="Samantha Spence" userId="S::ss102@staff.staffs.ac.uk::3c5db4c9-a4f2-454a-8824-ce1e3e8cbd19" providerId="AD" clId="Web-{BA15EA5A-7141-6B62-4368-4E2500A8B8CC}" dt="2023-12-08T19:00:12.794" v="1253" actId="1076"/>
          <ac:picMkLst>
            <pc:docMk/>
            <pc:sldMk cId="3175128537" sldId="273"/>
            <ac:picMk id="5" creationId="{905AEC08-F7FD-33C9-C4DA-8F6D2353A7EE}"/>
          </ac:picMkLst>
        </pc:picChg>
        <pc:picChg chg="add mod ord">
          <ac:chgData name="Samantha Spence" userId="S::ss102@staff.staffs.ac.uk::3c5db4c9-a4f2-454a-8824-ce1e3e8cbd19" providerId="AD" clId="Web-{BA15EA5A-7141-6B62-4368-4E2500A8B8CC}" dt="2023-12-08T18:59:36.088" v="1247"/>
          <ac:picMkLst>
            <pc:docMk/>
            <pc:sldMk cId="3175128537" sldId="273"/>
            <ac:picMk id="7" creationId="{22D43148-1369-F4EF-C78B-01CB859B033A}"/>
          </ac:picMkLst>
        </pc:picChg>
        <pc:picChg chg="add del mod">
          <ac:chgData name="Samantha Spence" userId="S::ss102@staff.staffs.ac.uk::3c5db4c9-a4f2-454a-8824-ce1e3e8cbd19" providerId="AD" clId="Web-{BA15EA5A-7141-6B62-4368-4E2500A8B8CC}" dt="2023-12-08T18:54:25.940" v="1185"/>
          <ac:picMkLst>
            <pc:docMk/>
            <pc:sldMk cId="3175128537" sldId="273"/>
            <ac:picMk id="10" creationId="{347CA027-B2F5-E88D-02BE-A22779FEDD93}"/>
          </ac:picMkLst>
        </pc:picChg>
        <pc:picChg chg="add mod ord">
          <ac:chgData name="Samantha Spence" userId="S::ss102@staff.staffs.ac.uk::3c5db4c9-a4f2-454a-8824-ce1e3e8cbd19" providerId="AD" clId="Web-{BA15EA5A-7141-6B62-4368-4E2500A8B8CC}" dt="2023-12-08T18:59:36.088" v="1247"/>
          <ac:picMkLst>
            <pc:docMk/>
            <pc:sldMk cId="3175128537" sldId="273"/>
            <ac:picMk id="12" creationId="{CEE37B47-2FAF-F32C-D064-B5F604BC82A5}"/>
          </ac:picMkLst>
        </pc:picChg>
        <pc:picChg chg="add mod ord">
          <ac:chgData name="Samantha Spence" userId="S::ss102@staff.staffs.ac.uk::3c5db4c9-a4f2-454a-8824-ce1e3e8cbd19" providerId="AD" clId="Web-{BA15EA5A-7141-6B62-4368-4E2500A8B8CC}" dt="2023-12-08T18:59:56.840" v="1250" actId="14100"/>
          <ac:picMkLst>
            <pc:docMk/>
            <pc:sldMk cId="3175128537" sldId="273"/>
            <ac:picMk id="13" creationId="{8C4019B8-E8B0-43CA-514B-2A013E9DECDC}"/>
          </ac:picMkLst>
        </pc:picChg>
        <pc:cxnChg chg="add del">
          <ac:chgData name="Samantha Spence" userId="S::ss102@staff.staffs.ac.uk::3c5db4c9-a4f2-454a-8824-ce1e3e8cbd19" providerId="AD" clId="Web-{BA15EA5A-7141-6B62-4368-4E2500A8B8CC}" dt="2023-12-08T18:56:29.135" v="1210"/>
          <ac:cxnSpMkLst>
            <pc:docMk/>
            <pc:sldMk cId="3175128537" sldId="273"/>
            <ac:cxnSpMk id="22" creationId="{A88CB8AF-5631-45C6-BFEC-971C4D6E5836}"/>
          </ac:cxnSpMkLst>
        </pc:cxnChg>
        <pc:cxnChg chg="add del">
          <ac:chgData name="Samantha Spence" userId="S::ss102@staff.staffs.ac.uk::3c5db4c9-a4f2-454a-8824-ce1e3e8cbd19" providerId="AD" clId="Web-{BA15EA5A-7141-6B62-4368-4E2500A8B8CC}" dt="2023-12-08T18:56:29.135" v="1210"/>
          <ac:cxnSpMkLst>
            <pc:docMk/>
            <pc:sldMk cId="3175128537" sldId="273"/>
            <ac:cxnSpMk id="24" creationId="{9F2EA1AF-73AB-4FCB-B4EE-0E42E7250F64}"/>
          </ac:cxnSpMkLst>
        </pc:cxnChg>
        <pc:cxnChg chg="add del">
          <ac:chgData name="Samantha Spence" userId="S::ss102@staff.staffs.ac.uk::3c5db4c9-a4f2-454a-8824-ce1e3e8cbd19" providerId="AD" clId="Web-{BA15EA5A-7141-6B62-4368-4E2500A8B8CC}" dt="2023-12-08T18:56:29.135" v="1210"/>
          <ac:cxnSpMkLst>
            <pc:docMk/>
            <pc:sldMk cId="3175128537" sldId="273"/>
            <ac:cxnSpMk id="26" creationId="{65A18FBF-6157-4210-BEF2-9A6C31FA89AD}"/>
          </ac:cxnSpMkLst>
        </pc:cxnChg>
        <pc:cxnChg chg="add del">
          <ac:chgData name="Samantha Spence" userId="S::ss102@staff.staffs.ac.uk::3c5db4c9-a4f2-454a-8824-ce1e3e8cbd19" providerId="AD" clId="Web-{BA15EA5A-7141-6B62-4368-4E2500A8B8CC}" dt="2023-12-08T18:56:29.135" v="1210"/>
          <ac:cxnSpMkLst>
            <pc:docMk/>
            <pc:sldMk cId="3175128537" sldId="273"/>
            <ac:cxnSpMk id="28" creationId="{43C9CCA8-3CEC-4CD0-A624-A701C612511D}"/>
          </ac:cxnSpMkLst>
        </pc:cxnChg>
      </pc:sldChg>
      <pc:sldChg chg="addSp modSp new mod setBg">
        <pc:chgData name="Samantha Spence" userId="S::ss102@staff.staffs.ac.uk::3c5db4c9-a4f2-454a-8824-ce1e3e8cbd19" providerId="AD" clId="Web-{BA15EA5A-7141-6B62-4368-4E2500A8B8CC}" dt="2023-12-08T20:30:38.833" v="1990"/>
        <pc:sldMkLst>
          <pc:docMk/>
          <pc:sldMk cId="3667573414" sldId="274"/>
        </pc:sldMkLst>
        <pc:spChg chg="mod">
          <ac:chgData name="Samantha Spence" userId="S::ss102@staff.staffs.ac.uk::3c5db4c9-a4f2-454a-8824-ce1e3e8cbd19" providerId="AD" clId="Web-{BA15EA5A-7141-6B62-4368-4E2500A8B8CC}" dt="2023-12-08T20:30:38.833" v="1990"/>
          <ac:spMkLst>
            <pc:docMk/>
            <pc:sldMk cId="3667573414" sldId="274"/>
            <ac:spMk id="2" creationId="{86D2E814-C971-207F-7B45-88B5037B8E78}"/>
          </ac:spMkLst>
        </pc:spChg>
        <pc:spChg chg="add">
          <ac:chgData name="Samantha Spence" userId="S::ss102@staff.staffs.ac.uk::3c5db4c9-a4f2-454a-8824-ce1e3e8cbd19" providerId="AD" clId="Web-{BA15EA5A-7141-6B62-4368-4E2500A8B8CC}" dt="2023-12-08T20:30:38.833" v="1990"/>
          <ac:spMkLst>
            <pc:docMk/>
            <pc:sldMk cId="3667573414" sldId="274"/>
            <ac:spMk id="7" creationId="{FB5B0058-AF13-4859-B429-4EDDE2A26F7F}"/>
          </ac:spMkLst>
        </pc:spChg>
        <pc:spChg chg="add">
          <ac:chgData name="Samantha Spence" userId="S::ss102@staff.staffs.ac.uk::3c5db4c9-a4f2-454a-8824-ce1e3e8cbd19" providerId="AD" clId="Web-{BA15EA5A-7141-6B62-4368-4E2500A8B8CC}" dt="2023-12-08T20:30:38.833" v="1990"/>
          <ac:spMkLst>
            <pc:docMk/>
            <pc:sldMk cId="3667573414" sldId="274"/>
            <ac:spMk id="9" creationId="{81BD432D-FAB3-4B5D-BF27-4DA7C75B3238}"/>
          </ac:spMkLst>
        </pc:spChg>
        <pc:cxnChg chg="add">
          <ac:chgData name="Samantha Spence" userId="S::ss102@staff.staffs.ac.uk::3c5db4c9-a4f2-454a-8824-ce1e3e8cbd19" providerId="AD" clId="Web-{BA15EA5A-7141-6B62-4368-4E2500A8B8CC}" dt="2023-12-08T20:30:38.833" v="1990"/>
          <ac:cxnSpMkLst>
            <pc:docMk/>
            <pc:sldMk cId="3667573414" sldId="274"/>
            <ac:cxnSpMk id="11" creationId="{E6D6B450-4278-45B8-88C7-C061710E3C7E}"/>
          </ac:cxnSpMkLst>
        </pc:cxnChg>
        <pc:cxnChg chg="add">
          <ac:chgData name="Samantha Spence" userId="S::ss102@staff.staffs.ac.uk::3c5db4c9-a4f2-454a-8824-ce1e3e8cbd19" providerId="AD" clId="Web-{BA15EA5A-7141-6B62-4368-4E2500A8B8CC}" dt="2023-12-08T20:30:38.833" v="1990"/>
          <ac:cxnSpMkLst>
            <pc:docMk/>
            <pc:sldMk cId="3667573414" sldId="274"/>
            <ac:cxnSpMk id="13" creationId="{74234A4C-A256-4139-A5F4-27078F0D6796}"/>
          </ac:cxnSpMkLst>
        </pc:cxnChg>
      </pc:sldChg>
      <pc:sldMasterChg chg="del delSldLayout">
        <pc:chgData name="Samantha Spence" userId="S::ss102@staff.staffs.ac.uk::3c5db4c9-a4f2-454a-8824-ce1e3e8cbd19" providerId="AD" clId="Web-{BA15EA5A-7141-6B62-4368-4E2500A8B8CC}" dt="2023-12-08T18:30:59.631" v="1046"/>
        <pc:sldMasterMkLst>
          <pc:docMk/>
          <pc:sldMasterMk cId="1382401218" sldId="2147483849"/>
        </pc:sldMasterMkLst>
        <pc:sldLayoutChg chg="del">
          <pc:chgData name="Samantha Spence" userId="S::ss102@staff.staffs.ac.uk::3c5db4c9-a4f2-454a-8824-ce1e3e8cbd19" providerId="AD" clId="Web-{BA15EA5A-7141-6B62-4368-4E2500A8B8CC}" dt="2023-12-08T18:30:59.631" v="1046"/>
          <pc:sldLayoutMkLst>
            <pc:docMk/>
            <pc:sldMasterMk cId="1382401218" sldId="2147483849"/>
            <pc:sldLayoutMk cId="711864980" sldId="2147483838"/>
          </pc:sldLayoutMkLst>
        </pc:sldLayoutChg>
        <pc:sldLayoutChg chg="del">
          <pc:chgData name="Samantha Spence" userId="S::ss102@staff.staffs.ac.uk::3c5db4c9-a4f2-454a-8824-ce1e3e8cbd19" providerId="AD" clId="Web-{BA15EA5A-7141-6B62-4368-4E2500A8B8CC}" dt="2023-12-08T18:30:59.631" v="1046"/>
          <pc:sldLayoutMkLst>
            <pc:docMk/>
            <pc:sldMasterMk cId="1382401218" sldId="2147483849"/>
            <pc:sldLayoutMk cId="3837898217" sldId="2147483839"/>
          </pc:sldLayoutMkLst>
        </pc:sldLayoutChg>
        <pc:sldLayoutChg chg="del">
          <pc:chgData name="Samantha Spence" userId="S::ss102@staff.staffs.ac.uk::3c5db4c9-a4f2-454a-8824-ce1e3e8cbd19" providerId="AD" clId="Web-{BA15EA5A-7141-6B62-4368-4E2500A8B8CC}" dt="2023-12-08T18:30:59.631" v="1046"/>
          <pc:sldLayoutMkLst>
            <pc:docMk/>
            <pc:sldMasterMk cId="1382401218" sldId="2147483849"/>
            <pc:sldLayoutMk cId="1349652444" sldId="2147483840"/>
          </pc:sldLayoutMkLst>
        </pc:sldLayoutChg>
        <pc:sldLayoutChg chg="del">
          <pc:chgData name="Samantha Spence" userId="S::ss102@staff.staffs.ac.uk::3c5db4c9-a4f2-454a-8824-ce1e3e8cbd19" providerId="AD" clId="Web-{BA15EA5A-7141-6B62-4368-4E2500A8B8CC}" dt="2023-12-08T18:30:59.631" v="1046"/>
          <pc:sldLayoutMkLst>
            <pc:docMk/>
            <pc:sldMasterMk cId="1382401218" sldId="2147483849"/>
            <pc:sldLayoutMk cId="4112137669" sldId="2147483841"/>
          </pc:sldLayoutMkLst>
        </pc:sldLayoutChg>
        <pc:sldLayoutChg chg="del">
          <pc:chgData name="Samantha Spence" userId="S::ss102@staff.staffs.ac.uk::3c5db4c9-a4f2-454a-8824-ce1e3e8cbd19" providerId="AD" clId="Web-{BA15EA5A-7141-6B62-4368-4E2500A8B8CC}" dt="2023-12-08T18:30:59.631" v="1046"/>
          <pc:sldLayoutMkLst>
            <pc:docMk/>
            <pc:sldMasterMk cId="1382401218" sldId="2147483849"/>
            <pc:sldLayoutMk cId="1614213391" sldId="2147483842"/>
          </pc:sldLayoutMkLst>
        </pc:sldLayoutChg>
        <pc:sldLayoutChg chg="del">
          <pc:chgData name="Samantha Spence" userId="S::ss102@staff.staffs.ac.uk::3c5db4c9-a4f2-454a-8824-ce1e3e8cbd19" providerId="AD" clId="Web-{BA15EA5A-7141-6B62-4368-4E2500A8B8CC}" dt="2023-12-08T18:30:59.631" v="1046"/>
          <pc:sldLayoutMkLst>
            <pc:docMk/>
            <pc:sldMasterMk cId="1382401218" sldId="2147483849"/>
            <pc:sldLayoutMk cId="3896459719" sldId="2147483843"/>
          </pc:sldLayoutMkLst>
        </pc:sldLayoutChg>
        <pc:sldLayoutChg chg="del">
          <pc:chgData name="Samantha Spence" userId="S::ss102@staff.staffs.ac.uk::3c5db4c9-a4f2-454a-8824-ce1e3e8cbd19" providerId="AD" clId="Web-{BA15EA5A-7141-6B62-4368-4E2500A8B8CC}" dt="2023-12-08T18:30:59.631" v="1046"/>
          <pc:sldLayoutMkLst>
            <pc:docMk/>
            <pc:sldMasterMk cId="1382401218" sldId="2147483849"/>
            <pc:sldLayoutMk cId="541210882" sldId="2147483844"/>
          </pc:sldLayoutMkLst>
        </pc:sldLayoutChg>
        <pc:sldLayoutChg chg="del">
          <pc:chgData name="Samantha Spence" userId="S::ss102@staff.staffs.ac.uk::3c5db4c9-a4f2-454a-8824-ce1e3e8cbd19" providerId="AD" clId="Web-{BA15EA5A-7141-6B62-4368-4E2500A8B8CC}" dt="2023-12-08T18:30:59.631" v="1046"/>
          <pc:sldLayoutMkLst>
            <pc:docMk/>
            <pc:sldMasterMk cId="1382401218" sldId="2147483849"/>
            <pc:sldLayoutMk cId="2355756765" sldId="2147483845"/>
          </pc:sldLayoutMkLst>
        </pc:sldLayoutChg>
        <pc:sldLayoutChg chg="del">
          <pc:chgData name="Samantha Spence" userId="S::ss102@staff.staffs.ac.uk::3c5db4c9-a4f2-454a-8824-ce1e3e8cbd19" providerId="AD" clId="Web-{BA15EA5A-7141-6B62-4368-4E2500A8B8CC}" dt="2023-12-08T18:30:59.631" v="1046"/>
          <pc:sldLayoutMkLst>
            <pc:docMk/>
            <pc:sldMasterMk cId="1382401218" sldId="2147483849"/>
            <pc:sldLayoutMk cId="3280216067" sldId="2147483846"/>
          </pc:sldLayoutMkLst>
        </pc:sldLayoutChg>
        <pc:sldLayoutChg chg="del">
          <pc:chgData name="Samantha Spence" userId="S::ss102@staff.staffs.ac.uk::3c5db4c9-a4f2-454a-8824-ce1e3e8cbd19" providerId="AD" clId="Web-{BA15EA5A-7141-6B62-4368-4E2500A8B8CC}" dt="2023-12-08T18:30:59.631" v="1046"/>
          <pc:sldLayoutMkLst>
            <pc:docMk/>
            <pc:sldMasterMk cId="1382401218" sldId="2147483849"/>
            <pc:sldLayoutMk cId="3480508318" sldId="2147483847"/>
          </pc:sldLayoutMkLst>
        </pc:sldLayoutChg>
        <pc:sldLayoutChg chg="del">
          <pc:chgData name="Samantha Spence" userId="S::ss102@staff.staffs.ac.uk::3c5db4c9-a4f2-454a-8824-ce1e3e8cbd19" providerId="AD" clId="Web-{BA15EA5A-7141-6B62-4368-4E2500A8B8CC}" dt="2023-12-08T18:30:59.631" v="1046"/>
          <pc:sldLayoutMkLst>
            <pc:docMk/>
            <pc:sldMasterMk cId="1382401218" sldId="2147483849"/>
            <pc:sldLayoutMk cId="3180670773" sldId="2147483848"/>
          </pc:sldLayoutMkLst>
        </pc:sldLayoutChg>
      </pc:sldMasterChg>
      <pc:sldMasterChg chg="add addSldLayout modSldLayout">
        <pc:chgData name="Samantha Spence" userId="S::ss102@staff.staffs.ac.uk::3c5db4c9-a4f2-454a-8824-ce1e3e8cbd19" providerId="AD" clId="Web-{BA15EA5A-7141-6B62-4368-4E2500A8B8CC}" dt="2023-12-08T18:30:59.631" v="1046"/>
        <pc:sldMasterMkLst>
          <pc:docMk/>
          <pc:sldMasterMk cId="109130" sldId="2147483850"/>
        </pc:sldMasterMkLst>
        <pc:sldLayoutChg chg="add mod replId">
          <pc:chgData name="Samantha Spence" userId="S::ss102@staff.staffs.ac.uk::3c5db4c9-a4f2-454a-8824-ce1e3e8cbd19" providerId="AD" clId="Web-{BA15EA5A-7141-6B62-4368-4E2500A8B8CC}" dt="2023-12-08T18:30:59.631" v="1046"/>
          <pc:sldLayoutMkLst>
            <pc:docMk/>
            <pc:sldMasterMk cId="109130" sldId="2147483850"/>
            <pc:sldLayoutMk cId="654438448" sldId="2147483851"/>
          </pc:sldLayoutMkLst>
        </pc:sldLayoutChg>
        <pc:sldLayoutChg chg="add mod replId">
          <pc:chgData name="Samantha Spence" userId="S::ss102@staff.staffs.ac.uk::3c5db4c9-a4f2-454a-8824-ce1e3e8cbd19" providerId="AD" clId="Web-{BA15EA5A-7141-6B62-4368-4E2500A8B8CC}" dt="2023-12-08T18:30:59.631" v="1046"/>
          <pc:sldLayoutMkLst>
            <pc:docMk/>
            <pc:sldMasterMk cId="109130" sldId="2147483850"/>
            <pc:sldLayoutMk cId="1666900966" sldId="2147483852"/>
          </pc:sldLayoutMkLst>
        </pc:sldLayoutChg>
        <pc:sldLayoutChg chg="add mod replId">
          <pc:chgData name="Samantha Spence" userId="S::ss102@staff.staffs.ac.uk::3c5db4c9-a4f2-454a-8824-ce1e3e8cbd19" providerId="AD" clId="Web-{BA15EA5A-7141-6B62-4368-4E2500A8B8CC}" dt="2023-12-08T18:30:59.631" v="1046"/>
          <pc:sldLayoutMkLst>
            <pc:docMk/>
            <pc:sldMasterMk cId="109130" sldId="2147483850"/>
            <pc:sldLayoutMk cId="879971488" sldId="2147483853"/>
          </pc:sldLayoutMkLst>
        </pc:sldLayoutChg>
        <pc:sldLayoutChg chg="add mod replId">
          <pc:chgData name="Samantha Spence" userId="S::ss102@staff.staffs.ac.uk::3c5db4c9-a4f2-454a-8824-ce1e3e8cbd19" providerId="AD" clId="Web-{BA15EA5A-7141-6B62-4368-4E2500A8B8CC}" dt="2023-12-08T18:30:59.631" v="1046"/>
          <pc:sldLayoutMkLst>
            <pc:docMk/>
            <pc:sldMasterMk cId="109130" sldId="2147483850"/>
            <pc:sldLayoutMk cId="1792739895" sldId="2147483854"/>
          </pc:sldLayoutMkLst>
        </pc:sldLayoutChg>
        <pc:sldLayoutChg chg="add mod replId">
          <pc:chgData name="Samantha Spence" userId="S::ss102@staff.staffs.ac.uk::3c5db4c9-a4f2-454a-8824-ce1e3e8cbd19" providerId="AD" clId="Web-{BA15EA5A-7141-6B62-4368-4E2500A8B8CC}" dt="2023-12-08T18:30:59.631" v="1046"/>
          <pc:sldLayoutMkLst>
            <pc:docMk/>
            <pc:sldMasterMk cId="109130" sldId="2147483850"/>
            <pc:sldLayoutMk cId="3692831290" sldId="2147483855"/>
          </pc:sldLayoutMkLst>
        </pc:sldLayoutChg>
        <pc:sldLayoutChg chg="add mod replId">
          <pc:chgData name="Samantha Spence" userId="S::ss102@staff.staffs.ac.uk::3c5db4c9-a4f2-454a-8824-ce1e3e8cbd19" providerId="AD" clId="Web-{BA15EA5A-7141-6B62-4368-4E2500A8B8CC}" dt="2023-12-08T18:30:59.631" v="1046"/>
          <pc:sldLayoutMkLst>
            <pc:docMk/>
            <pc:sldMasterMk cId="109130" sldId="2147483850"/>
            <pc:sldLayoutMk cId="3805782935" sldId="2147483856"/>
          </pc:sldLayoutMkLst>
        </pc:sldLayoutChg>
        <pc:sldLayoutChg chg="add mod replId">
          <pc:chgData name="Samantha Spence" userId="S::ss102@staff.staffs.ac.uk::3c5db4c9-a4f2-454a-8824-ce1e3e8cbd19" providerId="AD" clId="Web-{BA15EA5A-7141-6B62-4368-4E2500A8B8CC}" dt="2023-12-08T18:30:59.631" v="1046"/>
          <pc:sldLayoutMkLst>
            <pc:docMk/>
            <pc:sldMasterMk cId="109130" sldId="2147483850"/>
            <pc:sldLayoutMk cId="787078518" sldId="2147483857"/>
          </pc:sldLayoutMkLst>
        </pc:sldLayoutChg>
        <pc:sldLayoutChg chg="add mod replId">
          <pc:chgData name="Samantha Spence" userId="S::ss102@staff.staffs.ac.uk::3c5db4c9-a4f2-454a-8824-ce1e3e8cbd19" providerId="AD" clId="Web-{BA15EA5A-7141-6B62-4368-4E2500A8B8CC}" dt="2023-12-08T18:30:59.631" v="1046"/>
          <pc:sldLayoutMkLst>
            <pc:docMk/>
            <pc:sldMasterMk cId="109130" sldId="2147483850"/>
            <pc:sldLayoutMk cId="3532621335" sldId="2147483858"/>
          </pc:sldLayoutMkLst>
        </pc:sldLayoutChg>
        <pc:sldLayoutChg chg="add mod replId">
          <pc:chgData name="Samantha Spence" userId="S::ss102@staff.staffs.ac.uk::3c5db4c9-a4f2-454a-8824-ce1e3e8cbd19" providerId="AD" clId="Web-{BA15EA5A-7141-6B62-4368-4E2500A8B8CC}" dt="2023-12-08T18:30:59.631" v="1046"/>
          <pc:sldLayoutMkLst>
            <pc:docMk/>
            <pc:sldMasterMk cId="109130" sldId="2147483850"/>
            <pc:sldLayoutMk cId="10408444" sldId="2147483859"/>
          </pc:sldLayoutMkLst>
        </pc:sldLayoutChg>
        <pc:sldLayoutChg chg="add mod replId">
          <pc:chgData name="Samantha Spence" userId="S::ss102@staff.staffs.ac.uk::3c5db4c9-a4f2-454a-8824-ce1e3e8cbd19" providerId="AD" clId="Web-{BA15EA5A-7141-6B62-4368-4E2500A8B8CC}" dt="2023-12-08T18:30:59.631" v="1046"/>
          <pc:sldLayoutMkLst>
            <pc:docMk/>
            <pc:sldMasterMk cId="109130" sldId="2147483850"/>
            <pc:sldLayoutMk cId="4145954841" sldId="2147483860"/>
          </pc:sldLayoutMkLst>
        </pc:sldLayoutChg>
        <pc:sldLayoutChg chg="add mod replId">
          <pc:chgData name="Samantha Spence" userId="S::ss102@staff.staffs.ac.uk::3c5db4c9-a4f2-454a-8824-ce1e3e8cbd19" providerId="AD" clId="Web-{BA15EA5A-7141-6B62-4368-4E2500A8B8CC}" dt="2023-12-08T18:30:59.631" v="1046"/>
          <pc:sldLayoutMkLst>
            <pc:docMk/>
            <pc:sldMasterMk cId="109130" sldId="2147483850"/>
            <pc:sldLayoutMk cId="1946840739" sldId="214748386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5443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4595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4684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6690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997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9273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9283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578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8707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3262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0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913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higheredjobs.com/blog/postDisplay.cfm?post=2578&amp;blog=31"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europarl.europa.eu/news/sv/headlines/world/20130111STO05287/utbrett-vald-mot-kvinnor-i-indien-parlamentet-rostar-om-krav-pa-atgarder"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oell.de/en/2019/12/10/cedaw-and-usa-when-belief-exceptionalism-becomes-exemptionalis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close-up of a network&#10;&#10;Description automatically generated">
            <a:extLst>
              <a:ext uri="{FF2B5EF4-FFF2-40B4-BE49-F238E27FC236}">
                <a16:creationId xmlns:a16="http://schemas.microsoft.com/office/drawing/2014/main" id="{18BC6AE4-C5F1-8BE9-5274-71604903F3CD}"/>
              </a:ext>
            </a:extLst>
          </p:cNvPr>
          <p:cNvPicPr>
            <a:picLocks noChangeAspect="1"/>
          </p:cNvPicPr>
          <p:nvPr/>
        </p:nvPicPr>
        <p:blipFill rotWithShape="1">
          <a:blip r:embed="rId2">
            <a:alphaModFix/>
          </a:blip>
          <a:srcRect l="3875" r="3874" b="-1"/>
          <a:stretch/>
        </p:blipFill>
        <p:spPr>
          <a:xfrm>
            <a:off x="4283902" y="10"/>
            <a:ext cx="7908098" cy="6857992"/>
          </a:xfrm>
          <a:prstGeom prst="rect">
            <a:avLst/>
          </a:prstGeom>
        </p:spPr>
      </p:pic>
      <p:sp>
        <p:nvSpPr>
          <p:cNvPr id="93" name="Rectangle 9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9CDFE-8594-641A-DBFE-9D25D19E5900}"/>
              </a:ext>
            </a:extLst>
          </p:cNvPr>
          <p:cNvSpPr>
            <a:spLocks noGrp="1"/>
          </p:cNvSpPr>
          <p:nvPr>
            <p:ph type="ctrTitle"/>
          </p:nvPr>
        </p:nvSpPr>
        <p:spPr>
          <a:xfrm>
            <a:off x="234775" y="494331"/>
            <a:ext cx="7354003" cy="3079043"/>
          </a:xfrm>
        </p:spPr>
        <p:txBody>
          <a:bodyPr vert="horz" lIns="91440" tIns="45720" rIns="91440" bIns="45720" rtlCol="0" anchor="b">
            <a:noAutofit/>
          </a:bodyPr>
          <a:lstStyle/>
          <a:p>
            <a:r>
              <a:rPr lang="en-US" sz="4800" cap="none" dirty="0">
                <a:solidFill>
                  <a:schemeClr val="bg1"/>
                </a:solidFill>
              </a:rPr>
              <a:t>Intersection of</a:t>
            </a:r>
            <a:r>
              <a:rPr lang="en-US" sz="4800" i="0" u="none" strike="noStrike" cap="none" dirty="0">
                <a:solidFill>
                  <a:schemeClr val="bg1"/>
                </a:solidFill>
                <a:effectLst/>
              </a:rPr>
              <a:t> caste, gender, and harmful practices </a:t>
            </a:r>
            <a:br>
              <a:rPr lang="en-US" sz="4800" cap="none" dirty="0"/>
            </a:br>
            <a:endParaRPr lang="en-US" sz="4800" b="1" cap="none">
              <a:solidFill>
                <a:schemeClr val="bg1"/>
              </a:solidFill>
              <a:cs typeface="Calibri Light"/>
            </a:endParaRPr>
          </a:p>
        </p:txBody>
      </p:sp>
      <p:sp>
        <p:nvSpPr>
          <p:cNvPr id="3" name="Subtitle 2">
            <a:extLst>
              <a:ext uri="{FF2B5EF4-FFF2-40B4-BE49-F238E27FC236}">
                <a16:creationId xmlns:a16="http://schemas.microsoft.com/office/drawing/2014/main" id="{6FAC9DCA-CCFD-1ABF-B928-17E5A2661AC6}"/>
              </a:ext>
            </a:extLst>
          </p:cNvPr>
          <p:cNvSpPr>
            <a:spLocks noGrp="1"/>
          </p:cNvSpPr>
          <p:nvPr>
            <p:ph type="subTitle" idx="1"/>
          </p:nvPr>
        </p:nvSpPr>
        <p:spPr>
          <a:xfrm>
            <a:off x="728663" y="4466519"/>
            <a:ext cx="5505449" cy="1091318"/>
          </a:xfrm>
        </p:spPr>
        <p:txBody>
          <a:bodyPr vert="horz" lIns="91440" tIns="45720" rIns="91440" bIns="45720" rtlCol="0" anchor="t">
            <a:normAutofit/>
          </a:bodyPr>
          <a:lstStyle/>
          <a:p>
            <a:r>
              <a:rPr lang="en-US" sz="3200" i="0" dirty="0">
                <a:solidFill>
                  <a:schemeClr val="bg1"/>
                </a:solidFill>
                <a:latin typeface="Calibri Light"/>
                <a:cs typeface="Calibri Light"/>
              </a:rPr>
              <a:t>Dr Samantha Spence</a:t>
            </a:r>
            <a:endParaRPr lang="en-US" sz="3200" dirty="0">
              <a:solidFill>
                <a:schemeClr val="bg1"/>
              </a:solidFill>
              <a:latin typeface="Calibri Light"/>
              <a:cs typeface="Calibri Light"/>
            </a:endParaRPr>
          </a:p>
          <a:p>
            <a:pPr algn="l"/>
            <a:endParaRPr lang="en-US" sz="2000" b="1">
              <a:solidFill>
                <a:schemeClr val="bg1"/>
              </a:solidFill>
            </a:endParaRPr>
          </a:p>
          <a:p>
            <a:pPr indent="-228600" algn="l">
              <a:buFont typeface="Arial" panose="020B0604020202020204" pitchFamily="34" charset="0"/>
              <a:buChar char="•"/>
            </a:pPr>
            <a:endParaRPr lang="en-US" sz="2000">
              <a:solidFill>
                <a:schemeClr val="bg1"/>
              </a:solidFill>
            </a:endParaRPr>
          </a:p>
        </p:txBody>
      </p:sp>
      <p:cxnSp>
        <p:nvCxnSpPr>
          <p:cNvPr id="95" name="Straight Connector 9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54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9988" y="0"/>
            <a:ext cx="263201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DB41FE0-08B9-2E59-058B-435F46D6F4B4}"/>
              </a:ext>
            </a:extLst>
          </p:cNvPr>
          <p:cNvSpPr>
            <a:spLocks noGrp="1"/>
          </p:cNvSpPr>
          <p:nvPr>
            <p:ph type="title"/>
          </p:nvPr>
        </p:nvSpPr>
        <p:spPr>
          <a:xfrm>
            <a:off x="149262" y="200375"/>
            <a:ext cx="11914909" cy="709953"/>
          </a:xfrm>
        </p:spPr>
        <p:txBody>
          <a:bodyPr>
            <a:noAutofit/>
          </a:bodyPr>
          <a:lstStyle/>
          <a:p>
            <a:pPr algn="ctr"/>
            <a:r>
              <a:rPr lang="en-GB" sz="2800" b="1" dirty="0">
                <a:ea typeface="+mj-lt"/>
                <a:cs typeface="+mj-lt"/>
              </a:rPr>
              <a:t>Grassroots movements and organizations working towards social change</a:t>
            </a:r>
            <a:endParaRPr lang="en-US" sz="2800">
              <a:ea typeface="+mj-lt"/>
              <a:cs typeface="+mj-lt"/>
            </a:endParaRPr>
          </a:p>
        </p:txBody>
      </p:sp>
      <p:sp>
        <p:nvSpPr>
          <p:cNvPr id="3" name="Content Placeholder 2">
            <a:extLst>
              <a:ext uri="{FF2B5EF4-FFF2-40B4-BE49-F238E27FC236}">
                <a16:creationId xmlns:a16="http://schemas.microsoft.com/office/drawing/2014/main" id="{4911C664-EA84-402E-7426-CF6EBE007BE0}"/>
              </a:ext>
            </a:extLst>
          </p:cNvPr>
          <p:cNvSpPr>
            <a:spLocks noGrp="1"/>
          </p:cNvSpPr>
          <p:nvPr>
            <p:ph idx="1"/>
          </p:nvPr>
        </p:nvSpPr>
        <p:spPr>
          <a:xfrm>
            <a:off x="248039" y="1417991"/>
            <a:ext cx="7658412" cy="5291474"/>
          </a:xfrm>
        </p:spPr>
        <p:txBody>
          <a:bodyPr vert="horz" lIns="91440" tIns="45720" rIns="91440" bIns="45720" rtlCol="0" anchor="t">
            <a:noAutofit/>
          </a:bodyPr>
          <a:lstStyle/>
          <a:p>
            <a:pPr marL="0" indent="0">
              <a:lnSpc>
                <a:spcPct val="120000"/>
              </a:lnSpc>
              <a:buNone/>
            </a:pPr>
            <a:r>
              <a:rPr lang="en-US" sz="1800" dirty="0">
                <a:latin typeface="Calibri Light"/>
                <a:ea typeface="+mj-lt"/>
                <a:cs typeface="+mj-lt"/>
              </a:rPr>
              <a:t>Vital role in challenging harmful practices and advocating for social change</a:t>
            </a:r>
            <a:endParaRPr lang="en-US">
              <a:cs typeface="Calibri" panose="020F0502020204030204"/>
            </a:endParaRPr>
          </a:p>
          <a:p>
            <a:pPr marL="0" indent="0">
              <a:lnSpc>
                <a:spcPct val="120000"/>
              </a:lnSpc>
              <a:buNone/>
            </a:pPr>
            <a:r>
              <a:rPr lang="en-US" sz="1800" dirty="0">
                <a:latin typeface="Calibri Light"/>
                <a:ea typeface="+mj-lt"/>
                <a:cs typeface="+mj-lt"/>
              </a:rPr>
              <a:t>Individuals and communities who have experienced discrimination first-hand and are committed to creating a more equitable society</a:t>
            </a:r>
          </a:p>
          <a:p>
            <a:pPr marL="0" indent="0">
              <a:lnSpc>
                <a:spcPct val="120000"/>
              </a:lnSpc>
              <a:buNone/>
            </a:pPr>
            <a:r>
              <a:rPr lang="en-US" sz="1800" dirty="0">
                <a:latin typeface="Calibri Light"/>
                <a:ea typeface="+mj-lt"/>
                <a:cs typeface="+mj-lt"/>
              </a:rPr>
              <a:t>Provide support, resources, and advocacy for communities affected by caste and gender-based discrimination</a:t>
            </a:r>
          </a:p>
          <a:p>
            <a:pPr marL="0" indent="0">
              <a:lnSpc>
                <a:spcPct val="120000"/>
              </a:lnSpc>
              <a:buNone/>
            </a:pPr>
            <a:r>
              <a:rPr lang="en-GB" sz="1800" dirty="0">
                <a:latin typeface="Calibri Light"/>
                <a:ea typeface="+mj-lt"/>
                <a:cs typeface="+mj-lt"/>
              </a:rPr>
              <a:t>Raise awareness about the intersectionality of these issues and develop community-led solutions</a:t>
            </a:r>
            <a:endParaRPr lang="en-US" sz="1800" dirty="0">
              <a:latin typeface="Calibri Light"/>
              <a:ea typeface="+mj-lt"/>
              <a:cs typeface="+mj-lt"/>
            </a:endParaRPr>
          </a:p>
          <a:p>
            <a:pPr marL="0" indent="0">
              <a:lnSpc>
                <a:spcPct val="120000"/>
              </a:lnSpc>
              <a:buNone/>
            </a:pPr>
            <a:r>
              <a:rPr lang="en-GB" sz="1800" dirty="0">
                <a:latin typeface="Calibri Light"/>
                <a:ea typeface="+mj-lt"/>
                <a:cs typeface="+mj-lt"/>
              </a:rPr>
              <a:t>Crucial role in empowering individuals, fostering solidarity, and mobilizing communities for collective action</a:t>
            </a:r>
          </a:p>
          <a:p>
            <a:pPr marL="0" indent="0">
              <a:lnSpc>
                <a:spcPct val="120000"/>
              </a:lnSpc>
              <a:buNone/>
            </a:pPr>
            <a:r>
              <a:rPr lang="en-GB" sz="1800" dirty="0">
                <a:latin typeface="Calibri Light"/>
                <a:ea typeface="+mj-lt"/>
                <a:cs typeface="+mj-lt"/>
              </a:rPr>
              <a:t>International organizations /NGOs provide funding, expertise, and resources to support initiatives that discrimination</a:t>
            </a:r>
          </a:p>
          <a:p>
            <a:pPr marL="0" indent="0">
              <a:lnSpc>
                <a:spcPct val="120000"/>
              </a:lnSpc>
              <a:buNone/>
            </a:pPr>
            <a:r>
              <a:rPr lang="en-GB" sz="1800" dirty="0">
                <a:latin typeface="Calibri Light"/>
                <a:ea typeface="+mj-lt"/>
                <a:cs typeface="+mj-lt"/>
              </a:rPr>
              <a:t>Key for advocating for policy reform, raising awareness on a global scale, and fostering international cooperation to combat these issues</a:t>
            </a:r>
            <a:endParaRPr lang="en-GB" sz="1800" dirty="0">
              <a:latin typeface="Calibri Light"/>
              <a:cs typeface="Calibri Light" panose="020F0302020204030204"/>
            </a:endParaRPr>
          </a:p>
          <a:p>
            <a:endParaRPr lang="en-GB" sz="1300">
              <a:ea typeface="+mj-lt"/>
              <a:cs typeface="+mj-lt"/>
            </a:endParaRPr>
          </a:p>
        </p:txBody>
      </p:sp>
      <p:sp>
        <p:nvSpPr>
          <p:cNvPr id="26" name="Freeform: Shape 25">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0496" y="2022496"/>
            <a:ext cx="3795039"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descr="Group">
            <a:extLst>
              <a:ext uri="{FF2B5EF4-FFF2-40B4-BE49-F238E27FC236}">
                <a16:creationId xmlns:a16="http://schemas.microsoft.com/office/drawing/2014/main" id="{ED9AF7B9-4B4E-A649-8FF5-3642487408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1362" y="2308377"/>
            <a:ext cx="3482910" cy="3482910"/>
          </a:xfrm>
          <a:prstGeom prst="rect">
            <a:avLst/>
          </a:prstGeom>
        </p:spPr>
      </p:pic>
      <p:sp>
        <p:nvSpPr>
          <p:cNvPr id="27" name="Rectangle 6">
            <a:extLst>
              <a:ext uri="{FF2B5EF4-FFF2-40B4-BE49-F238E27FC236}">
                <a16:creationId xmlns:a16="http://schemas.microsoft.com/office/drawing/2014/main" id="{2775D660-3127-4688-9782-F7C4639B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2788" y="5952857"/>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8360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08A505-328E-F47A-F835-1B79F39CCCB8}"/>
              </a:ext>
            </a:extLst>
          </p:cNvPr>
          <p:cNvSpPr>
            <a:spLocks noGrp="1"/>
          </p:cNvSpPr>
          <p:nvPr>
            <p:ph type="title"/>
          </p:nvPr>
        </p:nvSpPr>
        <p:spPr>
          <a:xfrm>
            <a:off x="3541891" y="79633"/>
            <a:ext cx="8559798" cy="1127030"/>
          </a:xfrm>
        </p:spPr>
        <p:txBody>
          <a:bodyPr>
            <a:normAutofit/>
          </a:bodyPr>
          <a:lstStyle/>
          <a:p>
            <a:pPr algn="ctr"/>
            <a:r>
              <a:rPr lang="en-GB" sz="3400" dirty="0">
                <a:ea typeface="+mj-lt"/>
                <a:cs typeface="+mj-lt"/>
              </a:rPr>
              <a:t>The role of education </a:t>
            </a:r>
            <a:r>
              <a:rPr lang="en-GB" sz="3200" dirty="0">
                <a:ea typeface="+mj-lt"/>
                <a:cs typeface="+mj-lt"/>
              </a:rPr>
              <a:t>and</a:t>
            </a:r>
            <a:r>
              <a:rPr lang="en-GB" sz="3400" dirty="0">
                <a:ea typeface="+mj-lt"/>
                <a:cs typeface="+mj-lt"/>
              </a:rPr>
              <a:t> awareness in challenging these norms</a:t>
            </a:r>
            <a:endParaRPr lang="en-US" sz="3400" dirty="0">
              <a:ea typeface="+mj-lt"/>
              <a:cs typeface="+mj-lt"/>
            </a:endParaRPr>
          </a:p>
        </p:txBody>
      </p:sp>
      <p:pic>
        <p:nvPicPr>
          <p:cNvPr id="19" name="Picture 18" descr="Books stacked on a wooden table">
            <a:extLst>
              <a:ext uri="{FF2B5EF4-FFF2-40B4-BE49-F238E27FC236}">
                <a16:creationId xmlns:a16="http://schemas.microsoft.com/office/drawing/2014/main" id="{47451BCF-1694-A979-372B-2C91F48C9048}"/>
              </a:ext>
            </a:extLst>
          </p:cNvPr>
          <p:cNvPicPr>
            <a:picLocks noChangeAspect="1"/>
          </p:cNvPicPr>
          <p:nvPr/>
        </p:nvPicPr>
        <p:blipFill rotWithShape="1">
          <a:blip r:embed="rId2"/>
          <a:srcRect l="53863" r="9645" b="-3"/>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436706D9-AF83-CEED-9E24-D527086B9114}"/>
              </a:ext>
            </a:extLst>
          </p:cNvPr>
          <p:cNvSpPr>
            <a:spLocks noGrp="1"/>
          </p:cNvSpPr>
          <p:nvPr>
            <p:ph idx="1"/>
          </p:nvPr>
        </p:nvSpPr>
        <p:spPr>
          <a:xfrm>
            <a:off x="3697113" y="1496404"/>
            <a:ext cx="8404576" cy="5241284"/>
          </a:xfrm>
        </p:spPr>
        <p:txBody>
          <a:bodyPr vert="horz" lIns="91440" tIns="45720" rIns="91440" bIns="45720" rtlCol="0" anchor="t">
            <a:noAutofit/>
          </a:bodyPr>
          <a:lstStyle/>
          <a:p>
            <a:pPr marL="0" indent="0">
              <a:buNone/>
            </a:pPr>
            <a:r>
              <a:rPr lang="en-GB" sz="2000" dirty="0">
                <a:latin typeface="Calibri Light"/>
                <a:ea typeface="+mj-lt"/>
                <a:cs typeface="+mj-lt"/>
              </a:rPr>
              <a:t>Play a pivotal role in challenging the norms perpetuated by caste, gender, and harmful practices. </a:t>
            </a:r>
            <a:endParaRPr lang="en-US" sz="2000" dirty="0">
              <a:latin typeface="Calibri Light"/>
              <a:ea typeface="+mj-lt"/>
              <a:cs typeface="+mj-lt"/>
            </a:endParaRPr>
          </a:p>
          <a:p>
            <a:pPr marL="342900" indent="-342900"/>
            <a:r>
              <a:rPr lang="en-GB" sz="2000">
                <a:latin typeface="Calibri Light"/>
                <a:ea typeface="+mj-lt"/>
                <a:cs typeface="+mj-lt"/>
              </a:rPr>
              <a:t>Empowering individuals and promoting critical thinking</a:t>
            </a:r>
          </a:p>
          <a:p>
            <a:pPr marL="342900" indent="-342900"/>
            <a:r>
              <a:rPr lang="en-GB" sz="2000" dirty="0">
                <a:latin typeface="Calibri Light"/>
                <a:ea typeface="+mj-lt"/>
                <a:cs typeface="+mj-lt"/>
              </a:rPr>
              <a:t>Crucial role in raising awareness about the damaging impact of harmful practices and fostering a culture of respect and equality.</a:t>
            </a:r>
            <a:endParaRPr lang="en-GB"/>
          </a:p>
          <a:p>
            <a:pPr marL="0" indent="0">
              <a:buNone/>
            </a:pPr>
            <a:r>
              <a:rPr lang="en-US" sz="2000" b="1" dirty="0">
                <a:latin typeface="Calibri Light"/>
                <a:ea typeface="+mj-lt"/>
                <a:cs typeface="+mj-lt"/>
              </a:rPr>
              <a:t>BUT needs to be the ‘right’ education</a:t>
            </a:r>
          </a:p>
          <a:p>
            <a:pPr marL="342900" indent="-342900"/>
            <a:r>
              <a:rPr lang="en-GB" sz="2000" dirty="0">
                <a:latin typeface="Calibri Light"/>
                <a:ea typeface="+mj-lt"/>
                <a:cs typeface="+mj-lt"/>
              </a:rPr>
              <a:t>Bring about conformity to the system, </a:t>
            </a:r>
            <a:r>
              <a:rPr lang="en-GB" sz="2000" i="1" dirty="0">
                <a:latin typeface="Calibri Light"/>
                <a:ea typeface="+mj-lt"/>
                <a:cs typeface="+mj-lt"/>
              </a:rPr>
              <a:t>or </a:t>
            </a:r>
            <a:r>
              <a:rPr lang="en-GB" sz="2000" dirty="0">
                <a:latin typeface="Calibri Light"/>
                <a:ea typeface="+mj-lt"/>
                <a:cs typeface="+mj-lt"/>
              </a:rPr>
              <a:t>it becomes 'the practice of freedom'</a:t>
            </a:r>
          </a:p>
          <a:p>
            <a:endParaRPr lang="en-GB" sz="2000" dirty="0">
              <a:latin typeface="Calibri Light"/>
              <a:ea typeface="+mj-lt"/>
              <a:cs typeface="+mj-lt"/>
            </a:endParaRPr>
          </a:p>
          <a:p>
            <a:pPr marL="0" indent="0">
              <a:buNone/>
            </a:pPr>
            <a:r>
              <a:rPr lang="en-GB" sz="2000" dirty="0">
                <a:latin typeface="Calibri Light"/>
                <a:ea typeface="+mj-lt"/>
                <a:cs typeface="+mj-lt"/>
              </a:rPr>
              <a:t>Awareness campaigns essential in challenging harmful norms and practices.</a:t>
            </a:r>
          </a:p>
          <a:p>
            <a:r>
              <a:rPr lang="en-GB" sz="2000" dirty="0">
                <a:latin typeface="Calibri Light"/>
                <a:ea typeface="+mj-lt"/>
                <a:cs typeface="+mj-lt"/>
              </a:rPr>
              <a:t>Using various media platforms, community engagement, and grassroots initiatives can raise awareness about the intersectionality of caste, gender, and harmful practices</a:t>
            </a:r>
          </a:p>
          <a:p>
            <a:r>
              <a:rPr lang="en-GB" sz="2000" dirty="0">
                <a:latin typeface="Calibri Light"/>
                <a:ea typeface="+mj-lt"/>
                <a:cs typeface="+mj-lt"/>
              </a:rPr>
              <a:t>Campaigns help break the silence surrounding these issues and encourage individuals to come forward, share their experiences, and demand change</a:t>
            </a:r>
            <a:endParaRPr lang="en-GB" sz="2000" dirty="0">
              <a:latin typeface="Calibri Light"/>
            </a:endParaRPr>
          </a:p>
          <a:p>
            <a:endParaRPr lang="en-GB" sz="1400">
              <a:ea typeface="+mj-lt"/>
              <a:cs typeface="+mj-lt"/>
            </a:endParaRPr>
          </a:p>
        </p:txBody>
      </p:sp>
    </p:spTree>
    <p:extLst>
      <p:ext uri="{BB962C8B-B14F-4D97-AF65-F5344CB8AC3E}">
        <p14:creationId xmlns:p14="http://schemas.microsoft.com/office/powerpoint/2010/main" val="336255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5140-D984-6C48-79C9-18FEF1BFD5DC}"/>
              </a:ext>
            </a:extLst>
          </p:cNvPr>
          <p:cNvSpPr>
            <a:spLocks noGrp="1"/>
          </p:cNvSpPr>
          <p:nvPr>
            <p:ph type="title"/>
          </p:nvPr>
        </p:nvSpPr>
        <p:spPr>
          <a:xfrm>
            <a:off x="3229781" y="234925"/>
            <a:ext cx="8520602" cy="640471"/>
          </a:xfrm>
        </p:spPr>
        <p:txBody>
          <a:bodyPr anchor="t">
            <a:normAutofit/>
          </a:bodyPr>
          <a:lstStyle/>
          <a:p>
            <a:pPr algn="ctr"/>
            <a:r>
              <a:rPr lang="en-GB" sz="3600" dirty="0">
                <a:ea typeface="+mj-lt"/>
                <a:cs typeface="+mj-lt"/>
              </a:rPr>
              <a:t>Positionality</a:t>
            </a:r>
            <a:endParaRPr lang="en-US" sz="3600">
              <a:ea typeface="+mj-lt"/>
              <a:cs typeface="+mj-lt"/>
            </a:endParaRPr>
          </a:p>
        </p:txBody>
      </p:sp>
      <p:pic>
        <p:nvPicPr>
          <p:cNvPr id="4" name="Picture 3" descr="A group of hands putting their hands together&#10;&#10;Description automatically generated">
            <a:extLst>
              <a:ext uri="{FF2B5EF4-FFF2-40B4-BE49-F238E27FC236}">
                <a16:creationId xmlns:a16="http://schemas.microsoft.com/office/drawing/2014/main" id="{18D2D6FB-1426-0014-E4D8-D2F39A0A573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6943" r="19406"/>
          <a:stretch/>
        </p:blipFill>
        <p:spPr>
          <a:xfrm>
            <a:off x="-1" y="10"/>
            <a:ext cx="3175624" cy="6857990"/>
          </a:xfrm>
          <a:prstGeom prst="rect">
            <a:avLst/>
          </a:prstGeom>
        </p:spPr>
      </p:pic>
      <p:cxnSp>
        <p:nvCxnSpPr>
          <p:cNvPr id="59" name="Straight Connector 5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4F60476-DA66-08EB-DD02-35A7E9C02760}"/>
              </a:ext>
            </a:extLst>
          </p:cNvPr>
          <p:cNvSpPr>
            <a:spLocks noGrp="1"/>
          </p:cNvSpPr>
          <p:nvPr>
            <p:ph idx="1"/>
          </p:nvPr>
        </p:nvSpPr>
        <p:spPr>
          <a:xfrm>
            <a:off x="3441449" y="1168288"/>
            <a:ext cx="8619378" cy="5580871"/>
          </a:xfrm>
        </p:spPr>
        <p:txBody>
          <a:bodyPr vert="horz" lIns="91440" tIns="45720" rIns="91440" bIns="45720" rtlCol="0" anchor="t">
            <a:noAutofit/>
          </a:bodyPr>
          <a:lstStyle/>
          <a:p>
            <a:pPr marL="0" indent="0">
              <a:buNone/>
            </a:pPr>
            <a:r>
              <a:rPr lang="en-GB" sz="1800" b="1" dirty="0">
                <a:latin typeface="Calibri Light"/>
                <a:ea typeface="+mj-lt"/>
                <a:cs typeface="+mj-lt"/>
              </a:rPr>
              <a:t>Importance of allyship and solidarity in dismantling harmful practices</a:t>
            </a:r>
            <a:endParaRPr lang="en-US" sz="1800" b="1">
              <a:latin typeface="Calibri Light"/>
              <a:cs typeface="Calibri Light"/>
            </a:endParaRPr>
          </a:p>
          <a:p>
            <a:r>
              <a:rPr lang="en-GB" sz="1800" b="1" dirty="0">
                <a:latin typeface="Calibri Light"/>
                <a:ea typeface="+mj-lt"/>
                <a:cs typeface="+mj-lt"/>
              </a:rPr>
              <a:t>Allyship </a:t>
            </a:r>
            <a:r>
              <a:rPr lang="en-GB" sz="1800" dirty="0">
                <a:latin typeface="Calibri Light"/>
                <a:ea typeface="+mj-lt"/>
                <a:cs typeface="+mj-lt"/>
              </a:rPr>
              <a:t>involves individuals with privilege using their voices, resources, and influence to support marginalized communities</a:t>
            </a:r>
          </a:p>
          <a:p>
            <a:pPr lvl="1">
              <a:buFont typeface="Courier New" panose="020B0604020202020204" pitchFamily="34" charset="0"/>
              <a:buChar char="o"/>
            </a:pPr>
            <a:r>
              <a:rPr lang="en-GB" sz="1600" dirty="0">
                <a:latin typeface="Calibri Light"/>
                <a:ea typeface="+mj-lt"/>
                <a:cs typeface="+mj-lt"/>
              </a:rPr>
              <a:t>Requires actively listening, learning, and amplifying the voices of those affected</a:t>
            </a:r>
          </a:p>
          <a:p>
            <a:pPr lvl="1">
              <a:buFont typeface="Courier New" panose="020B0604020202020204" pitchFamily="34" charset="0"/>
              <a:buChar char="o"/>
            </a:pPr>
            <a:r>
              <a:rPr lang="en-GB" sz="1600" dirty="0">
                <a:latin typeface="Calibri Light"/>
                <a:ea typeface="+mj-lt"/>
                <a:cs typeface="+mj-lt"/>
              </a:rPr>
              <a:t>Involves challenging one's own biases, examining one's privilege, and taking action to address injustice</a:t>
            </a:r>
            <a:endParaRPr lang="en-GB" sz="1600">
              <a:latin typeface="Calibri Light"/>
              <a:cs typeface="Calibri Light"/>
            </a:endParaRPr>
          </a:p>
          <a:p>
            <a:pPr lvl="1">
              <a:buFont typeface="Courier New" panose="020B0604020202020204" pitchFamily="34" charset="0"/>
              <a:buChar char="o"/>
            </a:pPr>
            <a:endParaRPr lang="en-GB" sz="1800" dirty="0">
              <a:latin typeface="Calibri Light"/>
              <a:ea typeface="+mj-lt"/>
              <a:cs typeface="+mj-lt"/>
            </a:endParaRPr>
          </a:p>
          <a:p>
            <a:r>
              <a:rPr lang="en-GB" sz="1800" b="1" dirty="0">
                <a:latin typeface="Calibri Light"/>
                <a:ea typeface="+mj-lt"/>
                <a:cs typeface="+mj-lt"/>
              </a:rPr>
              <a:t>Solidarity </a:t>
            </a:r>
            <a:r>
              <a:rPr lang="en-GB" sz="1800" dirty="0">
                <a:latin typeface="Calibri Light"/>
                <a:ea typeface="+mj-lt"/>
                <a:cs typeface="+mj-lt"/>
              </a:rPr>
              <a:t>is the act of standing together with marginalized communities and recognizing that their struggles are interconnected</a:t>
            </a:r>
          </a:p>
          <a:p>
            <a:pPr lvl="1">
              <a:buFont typeface="Courier New" panose="020B0604020202020204" pitchFamily="34" charset="0"/>
              <a:buChar char="o"/>
            </a:pPr>
            <a:r>
              <a:rPr lang="en-GB" sz="1600" dirty="0">
                <a:latin typeface="Calibri Light"/>
                <a:ea typeface="+mj-lt"/>
                <a:cs typeface="+mj-lt"/>
              </a:rPr>
              <a:t>Involves acknowledging that discrimination  affects us all</a:t>
            </a:r>
          </a:p>
          <a:p>
            <a:pPr lvl="1">
              <a:buFont typeface="Courier New" panose="020B0604020202020204" pitchFamily="34" charset="0"/>
              <a:buChar char="o"/>
            </a:pPr>
            <a:r>
              <a:rPr lang="en-GB" sz="1600" dirty="0">
                <a:latin typeface="Calibri Light"/>
                <a:ea typeface="+mj-lt"/>
                <a:cs typeface="+mj-lt"/>
              </a:rPr>
              <a:t>Working collectively to address these issues</a:t>
            </a:r>
          </a:p>
          <a:p>
            <a:pPr lvl="1">
              <a:buFont typeface="Courier New" panose="020B0604020202020204" pitchFamily="34" charset="0"/>
              <a:buChar char="o"/>
            </a:pPr>
            <a:r>
              <a:rPr lang="en-GB" sz="1600" dirty="0">
                <a:latin typeface="Calibri Light"/>
                <a:ea typeface="+mj-lt"/>
                <a:cs typeface="+mj-lt"/>
              </a:rPr>
              <a:t>Requires individuals and communities to support and uplift each other in the fight</a:t>
            </a:r>
            <a:endParaRPr lang="en-GB" sz="1600">
              <a:latin typeface="Calibri Light"/>
              <a:cs typeface="Calibri Light"/>
            </a:endParaRPr>
          </a:p>
          <a:p>
            <a:pPr lvl="1">
              <a:buFont typeface="Courier New" panose="020B0604020202020204" pitchFamily="34" charset="0"/>
              <a:buChar char="o"/>
            </a:pPr>
            <a:endParaRPr lang="en-GB" sz="1800" dirty="0">
              <a:latin typeface="Calibri Light"/>
              <a:ea typeface="+mj-lt"/>
              <a:cs typeface="+mj-lt"/>
            </a:endParaRPr>
          </a:p>
          <a:p>
            <a:r>
              <a:rPr lang="en-GB" sz="1800" dirty="0">
                <a:latin typeface="Calibri Light"/>
                <a:ea typeface="+mj-lt"/>
                <a:cs typeface="+mj-lt"/>
              </a:rPr>
              <a:t>Being an ally is recognising your privilege and developing relationships of trust with underprivileged groups to support the voiceless. </a:t>
            </a:r>
          </a:p>
          <a:p>
            <a:pPr lvl="1">
              <a:buFont typeface="Courier New" panose="020B0604020202020204" pitchFamily="34" charset="0"/>
              <a:buChar char="o"/>
            </a:pPr>
            <a:r>
              <a:rPr lang="en-GB" sz="1600" dirty="0">
                <a:latin typeface="Calibri Light"/>
                <a:ea typeface="+mj-lt"/>
                <a:cs typeface="+mj-lt"/>
              </a:rPr>
              <a:t>Rather than speaking for these groups, it is crucial to listen to them and help elevate their voices. </a:t>
            </a:r>
            <a:endParaRPr lang="en-GB" sz="1600">
              <a:latin typeface="Calibri Light"/>
              <a:cs typeface="Calibri Light"/>
            </a:endParaRPr>
          </a:p>
          <a:p>
            <a:pPr lvl="1">
              <a:buFont typeface="Courier New" panose="020B0604020202020204" pitchFamily="34" charset="0"/>
              <a:buChar char="o"/>
            </a:pPr>
            <a:r>
              <a:rPr lang="en-GB" sz="1600" dirty="0">
                <a:latin typeface="Calibri Light"/>
                <a:ea typeface="+mj-lt"/>
                <a:cs typeface="+mj-lt"/>
              </a:rPr>
              <a:t>Ability to have frank and open discussions</a:t>
            </a:r>
          </a:p>
        </p:txBody>
      </p:sp>
    </p:spTree>
    <p:extLst>
      <p:ext uri="{BB962C8B-B14F-4D97-AF65-F5344CB8AC3E}">
        <p14:creationId xmlns:p14="http://schemas.microsoft.com/office/powerpoint/2010/main" val="317234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FB6841-2F74-F10E-F9A6-AFF7F5CE399E}"/>
              </a:ext>
            </a:extLst>
          </p:cNvPr>
          <p:cNvSpPr>
            <a:spLocks noGrp="1"/>
          </p:cNvSpPr>
          <p:nvPr>
            <p:ph type="title"/>
          </p:nvPr>
        </p:nvSpPr>
        <p:spPr>
          <a:xfrm>
            <a:off x="394559" y="158044"/>
            <a:ext cx="11650094" cy="808729"/>
          </a:xfrm>
        </p:spPr>
        <p:txBody>
          <a:bodyPr vert="horz" lIns="91440" tIns="45720" rIns="91440" bIns="45720" rtlCol="0">
            <a:normAutofit/>
          </a:bodyPr>
          <a:lstStyle/>
          <a:p>
            <a:pPr algn="ctr"/>
            <a:r>
              <a:rPr lang="en-GB" sz="3600" b="1" dirty="0">
                <a:ea typeface="+mj-lt"/>
                <a:cs typeface="+mj-lt"/>
              </a:rPr>
              <a:t>Conclusion: Moving towards an inclusive and equitable society</a:t>
            </a:r>
            <a:endParaRPr lang="en-US" sz="3600" b="1">
              <a:ea typeface="+mj-lt"/>
              <a:cs typeface="+mj-lt"/>
            </a:endParaRPr>
          </a:p>
        </p:txBody>
      </p:sp>
      <p:sp>
        <p:nvSpPr>
          <p:cNvPr id="56" name="Freeform: Shape 55">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DED1F1-52C4-44BA-AC9E-1AF38A11D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309" y="1167868"/>
            <a:ext cx="4010943" cy="493481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2" name="Picture 11" descr="Colourful carved figures of humans">
            <a:extLst>
              <a:ext uri="{FF2B5EF4-FFF2-40B4-BE49-F238E27FC236}">
                <a16:creationId xmlns:a16="http://schemas.microsoft.com/office/drawing/2014/main" id="{6EFE0986-0332-CA26-11CB-ACB515004C60}"/>
              </a:ext>
            </a:extLst>
          </p:cNvPr>
          <p:cNvPicPr>
            <a:picLocks noChangeAspect="1"/>
          </p:cNvPicPr>
          <p:nvPr/>
        </p:nvPicPr>
        <p:blipFill rotWithShape="1">
          <a:blip r:embed="rId2"/>
          <a:srcRect l="20615" r="20126" b="1"/>
          <a:stretch/>
        </p:blipFill>
        <p:spPr>
          <a:xfrm>
            <a:off x="760902" y="1596261"/>
            <a:ext cx="3391756" cy="4078032"/>
          </a:xfrm>
          <a:prstGeom prst="rect">
            <a:avLst/>
          </a:prstGeom>
        </p:spPr>
      </p:pic>
      <p:sp>
        <p:nvSpPr>
          <p:cNvPr id="3" name="Content Placeholder 2">
            <a:extLst>
              <a:ext uri="{FF2B5EF4-FFF2-40B4-BE49-F238E27FC236}">
                <a16:creationId xmlns:a16="http://schemas.microsoft.com/office/drawing/2014/main" id="{4DF0A5A5-1881-1219-A9EF-048F26E9C3B5}"/>
              </a:ext>
            </a:extLst>
          </p:cNvPr>
          <p:cNvSpPr>
            <a:spLocks noGrp="1"/>
          </p:cNvSpPr>
          <p:nvPr>
            <p:ph idx="1"/>
          </p:nvPr>
        </p:nvSpPr>
        <p:spPr>
          <a:xfrm>
            <a:off x="4388003" y="1163990"/>
            <a:ext cx="7797761" cy="5530895"/>
          </a:xfrm>
        </p:spPr>
        <p:txBody>
          <a:bodyPr vert="horz" lIns="91440" tIns="45720" rIns="91440" bIns="45720" rtlCol="0" anchor="t">
            <a:normAutofit lnSpcReduction="10000"/>
          </a:bodyPr>
          <a:lstStyle/>
          <a:p>
            <a:pPr marL="285750" indent="-285750" algn="ctr">
              <a:lnSpc>
                <a:spcPct val="120000"/>
              </a:lnSpc>
            </a:pPr>
            <a:r>
              <a:rPr lang="en-GB" sz="1800" dirty="0">
                <a:latin typeface="Calibri Light"/>
                <a:ea typeface="+mj-lt"/>
                <a:cs typeface="+mj-lt"/>
              </a:rPr>
              <a:t>Intersection of caste, gender, and harmful practices unveils the deep-rooted inequalities and discrimination faced by individuals across the world</a:t>
            </a:r>
            <a:endParaRPr lang="en-US" sz="1800">
              <a:latin typeface="Calibri Light"/>
              <a:ea typeface="+mj-lt"/>
              <a:cs typeface="+mj-lt"/>
            </a:endParaRPr>
          </a:p>
          <a:p>
            <a:pPr marL="285750" indent="-285750" algn="ctr">
              <a:lnSpc>
                <a:spcPct val="120000"/>
              </a:lnSpc>
            </a:pPr>
            <a:r>
              <a:rPr lang="en-GB" sz="1800" dirty="0">
                <a:latin typeface="Calibri Light"/>
                <a:ea typeface="+mj-lt"/>
                <a:cs typeface="+mj-lt"/>
              </a:rPr>
              <a:t>By understanding the complexities of these dimensions and their interplay, we can work towards dismantling systemic discrimination and fostering social change</a:t>
            </a:r>
          </a:p>
          <a:p>
            <a:pPr marL="285750" indent="-285750" algn="ctr">
              <a:lnSpc>
                <a:spcPct val="120000"/>
              </a:lnSpc>
            </a:pPr>
            <a:r>
              <a:rPr lang="en-GB" sz="1800" dirty="0">
                <a:latin typeface="Calibri Light"/>
                <a:ea typeface="+mj-lt"/>
                <a:cs typeface="+mj-lt"/>
              </a:rPr>
              <a:t>Education, awareness, and collective action are key in challenging harmful norms and practices</a:t>
            </a:r>
          </a:p>
          <a:p>
            <a:pPr marL="285750" indent="-285750" algn="ctr">
              <a:lnSpc>
                <a:spcPct val="120000"/>
              </a:lnSpc>
            </a:pPr>
            <a:r>
              <a:rPr lang="en-GB" sz="1800" dirty="0">
                <a:latin typeface="Calibri Light"/>
                <a:ea typeface="+mj-lt"/>
                <a:cs typeface="+mj-lt"/>
              </a:rPr>
              <a:t>Legal frameworks and policies play a crucial role in addressing caste and gender-based discrimination and upholding the rights of individuals</a:t>
            </a:r>
          </a:p>
          <a:p>
            <a:pPr marL="285750" indent="-285750" algn="ctr">
              <a:lnSpc>
                <a:spcPct val="120000"/>
              </a:lnSpc>
            </a:pPr>
            <a:r>
              <a:rPr lang="en-GB" sz="1800" dirty="0">
                <a:latin typeface="Calibri Light"/>
                <a:ea typeface="+mj-lt"/>
                <a:cs typeface="+mj-lt"/>
              </a:rPr>
              <a:t>Grassroots movements and organizations are at the forefront of social change, providing support, resources, and advocacy for marginalized communities</a:t>
            </a:r>
          </a:p>
          <a:p>
            <a:pPr marL="285750" indent="-285750" algn="ctr">
              <a:lnSpc>
                <a:spcPct val="120000"/>
              </a:lnSpc>
            </a:pPr>
            <a:r>
              <a:rPr lang="en-GB" sz="1800" dirty="0">
                <a:latin typeface="Calibri Light"/>
                <a:ea typeface="+mj-lt"/>
                <a:cs typeface="+mj-lt"/>
              </a:rPr>
              <a:t>Additionally, allyship and solidarity are essential in dismantling harmful practices and promoting collective responsibility</a:t>
            </a:r>
            <a:endParaRPr lang="en-GB" sz="1800" dirty="0">
              <a:latin typeface="Calibri Light"/>
              <a:cs typeface="Calibri Light"/>
            </a:endParaRPr>
          </a:p>
          <a:p>
            <a:pPr marL="0" indent="0" algn="ctr">
              <a:buNone/>
            </a:pPr>
            <a:endParaRPr lang="en-GB" sz="1800" dirty="0">
              <a:latin typeface="Calibri Light"/>
              <a:ea typeface="+mj-lt"/>
              <a:cs typeface="+mj-lt"/>
            </a:endParaRPr>
          </a:p>
          <a:p>
            <a:pPr marL="0" indent="0" algn="ctr">
              <a:buNone/>
            </a:pPr>
            <a:r>
              <a:rPr lang="en-GB" sz="2000" b="1" dirty="0">
                <a:latin typeface="Calibri Light"/>
                <a:ea typeface="+mj-lt"/>
                <a:cs typeface="+mj-lt"/>
              </a:rPr>
              <a:t>Time to weave a new narrative</a:t>
            </a:r>
            <a:endParaRPr lang="en-GB" sz="2000">
              <a:latin typeface="Calibri Light"/>
              <a:cs typeface="Calibri Light"/>
            </a:endParaRPr>
          </a:p>
          <a:p>
            <a:endParaRPr lang="en-GB" sz="800">
              <a:ea typeface="+mj-lt"/>
              <a:cs typeface="+mj-lt"/>
            </a:endParaRPr>
          </a:p>
        </p:txBody>
      </p:sp>
      <p:sp>
        <p:nvSpPr>
          <p:cNvPr id="62" name="Rectangle 6">
            <a:extLst>
              <a:ext uri="{FF2B5EF4-FFF2-40B4-BE49-F238E27FC236}">
                <a16:creationId xmlns:a16="http://schemas.microsoft.com/office/drawing/2014/main" id="{64AF1A56-FA4A-4156-B01E-296B70DD26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4719" y="5956459"/>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6769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6D2E814-C971-207F-7B45-88B5037B8E78}"/>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8800" kern="1200">
                <a:solidFill>
                  <a:schemeClr val="bg1"/>
                </a:solidFill>
                <a:latin typeface="+mj-lt"/>
                <a:ea typeface="+mj-ea"/>
                <a:cs typeface="+mj-cs"/>
              </a:rPr>
              <a:t>Thank you</a:t>
            </a: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57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989E0641-F6AC-4C12-B872-9701271C7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673E492F-779E-45B2-B2E6-C9E554F78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32646" y="245035"/>
            <a:ext cx="2057842" cy="137993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t>z</a:t>
            </a:r>
          </a:p>
        </p:txBody>
      </p:sp>
      <p:pic>
        <p:nvPicPr>
          <p:cNvPr id="13" name="Picture 12" descr="A close-up of a logo&#10;&#10;Description automatically generated">
            <a:extLst>
              <a:ext uri="{FF2B5EF4-FFF2-40B4-BE49-F238E27FC236}">
                <a16:creationId xmlns:a16="http://schemas.microsoft.com/office/drawing/2014/main" id="{8C4019B8-E8B0-43CA-514B-2A013E9DECDC}"/>
              </a:ext>
            </a:extLst>
          </p:cNvPr>
          <p:cNvPicPr>
            <a:picLocks noChangeAspect="1"/>
          </p:cNvPicPr>
          <p:nvPr/>
        </p:nvPicPr>
        <p:blipFill rotWithShape="1">
          <a:blip r:embed="rId2"/>
          <a:srcRect l="2710" r="38280" b="-1"/>
          <a:stretch/>
        </p:blipFill>
        <p:spPr>
          <a:xfrm>
            <a:off x="9226278" y="341247"/>
            <a:ext cx="1815391" cy="1215729"/>
          </a:xfrm>
          <a:prstGeom prst="rect">
            <a:avLst/>
          </a:prstGeom>
        </p:spPr>
      </p:pic>
      <p:sp>
        <p:nvSpPr>
          <p:cNvPr id="63" name="Rectangle 6">
            <a:extLst>
              <a:ext uri="{FF2B5EF4-FFF2-40B4-BE49-F238E27FC236}">
                <a16:creationId xmlns:a16="http://schemas.microsoft.com/office/drawing/2014/main" id="{3A287284-6FD1-4874-8C5B-046762D63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996220">
            <a:off x="10645812" y="1342341"/>
            <a:ext cx="997086"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239CA01-A33B-C0BF-FF0D-766E00E8890C}"/>
              </a:ext>
            </a:extLst>
          </p:cNvPr>
          <p:cNvSpPr>
            <a:spLocks noGrp="1"/>
          </p:cNvSpPr>
          <p:nvPr>
            <p:ph idx="1"/>
          </p:nvPr>
        </p:nvSpPr>
        <p:spPr>
          <a:xfrm>
            <a:off x="262146" y="345546"/>
            <a:ext cx="7533793" cy="6161661"/>
          </a:xfrm>
        </p:spPr>
        <p:txBody>
          <a:bodyPr vert="horz" lIns="91440" tIns="45720" rIns="91440" bIns="45720" rtlCol="0" anchor="t">
            <a:normAutofit/>
          </a:bodyPr>
          <a:lstStyle/>
          <a:p>
            <a:pPr marL="0" indent="0">
              <a:spcBef>
                <a:spcPts val="0"/>
              </a:spcBef>
              <a:spcAft>
                <a:spcPts val="600"/>
              </a:spcAft>
              <a:buNone/>
            </a:pPr>
            <a:r>
              <a:rPr lang="en-US" sz="2400" b="1" dirty="0">
                <a:latin typeface="Calibri Light"/>
                <a:ea typeface="Tahoma"/>
                <a:cs typeface="Arial"/>
              </a:rPr>
              <a:t>Course Director: </a:t>
            </a:r>
            <a:r>
              <a:rPr lang="en-US" sz="2400" dirty="0">
                <a:latin typeface="Calibri Light"/>
                <a:ea typeface="Tahoma"/>
                <a:cs typeface="Arial"/>
              </a:rPr>
              <a:t>Postgraduate Studies in Law, Staffordshire University, UK</a:t>
            </a:r>
          </a:p>
          <a:p>
            <a:pPr marL="0" indent="0">
              <a:spcBef>
                <a:spcPts val="0"/>
              </a:spcBef>
              <a:spcAft>
                <a:spcPts val="600"/>
              </a:spcAft>
              <a:buNone/>
            </a:pPr>
            <a:endParaRPr lang="en-US" sz="2400" dirty="0">
              <a:latin typeface="Calibri Light"/>
              <a:ea typeface="Tahoma"/>
              <a:cs typeface="Arial"/>
            </a:endParaRPr>
          </a:p>
          <a:p>
            <a:pPr marL="0" indent="0">
              <a:spcBef>
                <a:spcPts val="0"/>
              </a:spcBef>
              <a:spcAft>
                <a:spcPts val="600"/>
              </a:spcAft>
              <a:buNone/>
            </a:pPr>
            <a:r>
              <a:rPr lang="en-US" sz="2400" b="1" dirty="0">
                <a:latin typeface="Calibri Light"/>
                <a:ea typeface="Tahoma"/>
                <a:cs typeface="Arial"/>
              </a:rPr>
              <a:t>Co-Director: </a:t>
            </a:r>
            <a:r>
              <a:rPr lang="en-US" sz="2400" dirty="0">
                <a:latin typeface="Calibri Light"/>
                <a:ea typeface="Tahoma"/>
                <a:cs typeface="Arial"/>
              </a:rPr>
              <a:t>VAWG Hub, Staffordshire University, UK</a:t>
            </a:r>
          </a:p>
          <a:p>
            <a:pPr marL="0" indent="0">
              <a:spcBef>
                <a:spcPts val="0"/>
              </a:spcBef>
              <a:spcAft>
                <a:spcPts val="600"/>
              </a:spcAft>
              <a:buNone/>
            </a:pPr>
            <a:endParaRPr lang="en-US" sz="2400" dirty="0">
              <a:latin typeface="Calibri Light"/>
              <a:ea typeface="Tahoma"/>
              <a:cs typeface="Arial"/>
            </a:endParaRPr>
          </a:p>
          <a:p>
            <a:pPr marL="0" indent="0">
              <a:spcBef>
                <a:spcPts val="0"/>
              </a:spcBef>
              <a:spcAft>
                <a:spcPts val="600"/>
              </a:spcAft>
              <a:buNone/>
            </a:pPr>
            <a:r>
              <a:rPr lang="en-US" sz="2400" b="1" dirty="0">
                <a:latin typeface="Calibri Light"/>
                <a:ea typeface="Tahoma"/>
                <a:cs typeface="Arial"/>
              </a:rPr>
              <a:t>Visiting Professor: </a:t>
            </a:r>
            <a:r>
              <a:rPr lang="en-US" sz="2400" dirty="0">
                <a:latin typeface="Calibri Light"/>
                <a:ea typeface="Tahoma"/>
                <a:cs typeface="Arial"/>
              </a:rPr>
              <a:t>REVA University, Bangalore, India</a:t>
            </a:r>
          </a:p>
          <a:p>
            <a:pPr marL="0" indent="0">
              <a:spcBef>
                <a:spcPts val="0"/>
              </a:spcBef>
              <a:spcAft>
                <a:spcPts val="600"/>
              </a:spcAft>
              <a:buNone/>
            </a:pPr>
            <a:endParaRPr lang="en-US" sz="2400" dirty="0">
              <a:latin typeface="Calibri Light"/>
              <a:ea typeface="Tahoma"/>
              <a:cs typeface="Arial"/>
            </a:endParaRPr>
          </a:p>
          <a:p>
            <a:pPr marL="0" indent="0">
              <a:spcBef>
                <a:spcPts val="0"/>
              </a:spcBef>
              <a:spcAft>
                <a:spcPts val="600"/>
              </a:spcAft>
              <a:buNone/>
            </a:pPr>
            <a:r>
              <a:rPr lang="en-US" sz="2400" b="1" dirty="0">
                <a:latin typeface="Calibri Light"/>
                <a:ea typeface="Tahoma"/>
                <a:cs typeface="Arial"/>
              </a:rPr>
              <a:t>Co-Director: </a:t>
            </a:r>
            <a:r>
              <a:rPr lang="en-US" sz="2400" dirty="0">
                <a:latin typeface="Calibri Light"/>
                <a:ea typeface="Tahoma"/>
                <a:cs typeface="Arial"/>
              </a:rPr>
              <a:t>The International Network Against Accusations of Witchcraft and Associated Harmful Practices </a:t>
            </a:r>
          </a:p>
          <a:p>
            <a:pPr marL="0" indent="0">
              <a:spcBef>
                <a:spcPts val="0"/>
              </a:spcBef>
              <a:spcAft>
                <a:spcPts val="600"/>
              </a:spcAft>
              <a:buNone/>
            </a:pPr>
            <a:endParaRPr lang="en-US" sz="2400" dirty="0">
              <a:latin typeface="Calibri Light"/>
              <a:ea typeface="Tahoma"/>
              <a:cs typeface="Arial"/>
            </a:endParaRPr>
          </a:p>
          <a:p>
            <a:pPr marL="0" indent="0">
              <a:spcBef>
                <a:spcPts val="0"/>
              </a:spcBef>
              <a:spcAft>
                <a:spcPts val="600"/>
              </a:spcAft>
              <a:buNone/>
            </a:pPr>
            <a:r>
              <a:rPr lang="en-US" sz="2400" b="1" dirty="0">
                <a:latin typeface="Calibri Light"/>
                <a:ea typeface="Tahoma"/>
                <a:cs typeface="Arial"/>
              </a:rPr>
              <a:t>Deputy Chair: </a:t>
            </a:r>
            <a:r>
              <a:rPr lang="en-US" sz="2400" dirty="0">
                <a:latin typeface="Calibri Light"/>
                <a:ea typeface="Tahoma"/>
                <a:cs typeface="Arial"/>
              </a:rPr>
              <a:t>National (UK) Working Group Forum for Abuse Linked to Accusations of Witchcraft and Spiritual Possession</a:t>
            </a:r>
          </a:p>
          <a:p>
            <a:pPr marL="0" indent="0">
              <a:spcBef>
                <a:spcPts val="0"/>
              </a:spcBef>
              <a:spcAft>
                <a:spcPts val="600"/>
              </a:spcAft>
              <a:buNone/>
            </a:pPr>
            <a:endParaRPr lang="en-US" sz="2400" dirty="0">
              <a:latin typeface="Calibri Light"/>
              <a:ea typeface="Tahoma"/>
              <a:cs typeface="Arial"/>
            </a:endParaRPr>
          </a:p>
          <a:p>
            <a:pPr marL="0" indent="0">
              <a:spcBef>
                <a:spcPts val="0"/>
              </a:spcBef>
              <a:spcAft>
                <a:spcPts val="600"/>
              </a:spcAft>
              <a:buNone/>
            </a:pPr>
            <a:r>
              <a:rPr lang="en-US" sz="2400" b="1" dirty="0">
                <a:latin typeface="Calibri Light"/>
                <a:ea typeface="Tahoma"/>
                <a:cs typeface="Arial"/>
              </a:rPr>
              <a:t>Alliance Member: </a:t>
            </a:r>
            <a:r>
              <a:rPr lang="en-US" sz="2400" dirty="0">
                <a:latin typeface="Calibri Light"/>
                <a:ea typeface="Tahoma"/>
                <a:cs typeface="Arial"/>
              </a:rPr>
              <a:t>International Alliance to End Witch Hunts  </a:t>
            </a:r>
            <a:endParaRPr lang="en-US" sz="2400" dirty="0">
              <a:latin typeface="Calibri Light"/>
              <a:ea typeface="Tahoma"/>
              <a:cs typeface="Calibri" panose="020F0502020204030204"/>
            </a:endParaRPr>
          </a:p>
        </p:txBody>
      </p:sp>
      <p:sp>
        <p:nvSpPr>
          <p:cNvPr id="65" name="Freeform: Shape 64">
            <a:extLst>
              <a:ext uri="{FF2B5EF4-FFF2-40B4-BE49-F238E27FC236}">
                <a16:creationId xmlns:a16="http://schemas.microsoft.com/office/drawing/2014/main" id="{422CDA23-DED4-441E-8324-A9BC6C55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5843" y="677988"/>
            <a:ext cx="2111693" cy="242379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logo for a university&#10;&#10;Description automatically generated">
            <a:extLst>
              <a:ext uri="{FF2B5EF4-FFF2-40B4-BE49-F238E27FC236}">
                <a16:creationId xmlns:a16="http://schemas.microsoft.com/office/drawing/2014/main" id="{905AEC08-F7FD-33C9-C4DA-8F6D2353A7EE}"/>
              </a:ext>
            </a:extLst>
          </p:cNvPr>
          <p:cNvPicPr>
            <a:picLocks noChangeAspect="1"/>
          </p:cNvPicPr>
          <p:nvPr/>
        </p:nvPicPr>
        <p:blipFill rotWithShape="1">
          <a:blip r:embed="rId3"/>
          <a:srcRect l="8374" r="-8" b="-8"/>
          <a:stretch/>
        </p:blipFill>
        <p:spPr>
          <a:xfrm>
            <a:off x="7472286" y="734433"/>
            <a:ext cx="2002477" cy="2296800"/>
          </a:xfrm>
          <a:prstGeom prst="rect">
            <a:avLst/>
          </a:prstGeom>
        </p:spPr>
      </p:pic>
      <p:sp>
        <p:nvSpPr>
          <p:cNvPr id="67" name="Freeform: Shape 66">
            <a:extLst>
              <a:ext uri="{FF2B5EF4-FFF2-40B4-BE49-F238E27FC236}">
                <a16:creationId xmlns:a16="http://schemas.microsoft.com/office/drawing/2014/main" id="{BB72592D-267A-415D-A354-A40D471DF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731434"/>
            <a:ext cx="12192000" cy="1126566"/>
          </a:xfrm>
          <a:custGeom>
            <a:avLst/>
            <a:gdLst>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384334 w 12192000"/>
              <a:gd name="connsiteY26" fmla="*/ 173113 h 1126566"/>
              <a:gd name="connsiteX27" fmla="*/ 2396234 w 12192000"/>
              <a:gd name="connsiteY27" fmla="*/ 176379 h 1126566"/>
              <a:gd name="connsiteX28" fmla="*/ 2406730 w 12192000"/>
              <a:gd name="connsiteY28" fmla="*/ 184179 h 1126566"/>
              <a:gd name="connsiteX29" fmla="*/ 2829718 w 12192000"/>
              <a:gd name="connsiteY29" fmla="*/ 242215 h 1126566"/>
              <a:gd name="connsiteX30" fmla="*/ 3028662 w 12192000"/>
              <a:gd name="connsiteY30" fmla="*/ 219550 h 1126566"/>
              <a:gd name="connsiteX31" fmla="*/ 3107019 w 12192000"/>
              <a:gd name="connsiteY31" fmla="*/ 220240 h 1126566"/>
              <a:gd name="connsiteX32" fmla="*/ 3116698 w 12192000"/>
              <a:gd name="connsiteY32" fmla="*/ 226983 h 1126566"/>
              <a:gd name="connsiteX33" fmla="*/ 3231577 w 12192000"/>
              <a:gd name="connsiteY33" fmla="*/ 202023 h 1126566"/>
              <a:gd name="connsiteX34" fmla="*/ 3386687 w 12192000"/>
              <a:gd name="connsiteY34" fmla="*/ 218190 h 1126566"/>
              <a:gd name="connsiteX35" fmla="*/ 3501680 w 12192000"/>
              <a:gd name="connsiteY35" fmla="*/ 238841 h 1126566"/>
              <a:gd name="connsiteX36" fmla="*/ 3567038 w 12192000"/>
              <a:gd name="connsiteY36" fmla="*/ 246771 h 1126566"/>
              <a:gd name="connsiteX37" fmla="*/ 3613626 w 12192000"/>
              <a:gd name="connsiteY37" fmla="*/ 256591 h 1126566"/>
              <a:gd name="connsiteX38" fmla="*/ 3737444 w 12192000"/>
              <a:gd name="connsiteY38" fmla="*/ 259793 h 1126566"/>
              <a:gd name="connsiteX39" fmla="*/ 3944870 w 12192000"/>
              <a:gd name="connsiteY39" fmla="*/ 255991 h 1126566"/>
              <a:gd name="connsiteX40" fmla="*/ 4092172 w 12192000"/>
              <a:gd name="connsiteY40" fmla="*/ 290617 h 1126566"/>
              <a:gd name="connsiteX41" fmla="*/ 4176434 w 12192000"/>
              <a:gd name="connsiteY41" fmla="*/ 272187 h 1126566"/>
              <a:gd name="connsiteX42" fmla="*/ 4269617 w 12192000"/>
              <a:gd name="connsiteY42" fmla="*/ 283947 h 1126566"/>
              <a:gd name="connsiteX43" fmla="*/ 4638729 w 12192000"/>
              <a:gd name="connsiteY43" fmla="*/ 274806 h 1126566"/>
              <a:gd name="connsiteX44" fmla="*/ 4877121 w 12192000"/>
              <a:gd name="connsiteY44" fmla="*/ 263049 h 1126566"/>
              <a:gd name="connsiteX45" fmla="*/ 4910175 w 12192000"/>
              <a:gd name="connsiteY45" fmla="*/ 258887 h 1126566"/>
              <a:gd name="connsiteX46" fmla="*/ 4910653 w 12192000"/>
              <a:gd name="connsiteY46" fmla="*/ 256337 h 1126566"/>
              <a:gd name="connsiteX47" fmla="*/ 4915901 w 12192000"/>
              <a:gd name="connsiteY47" fmla="*/ 255646 h 1126566"/>
              <a:gd name="connsiteX48" fmla="*/ 4919888 w 12192000"/>
              <a:gd name="connsiteY48" fmla="*/ 257665 h 1126566"/>
              <a:gd name="connsiteX49" fmla="*/ 4926150 w 12192000"/>
              <a:gd name="connsiteY49" fmla="*/ 256877 h 1126566"/>
              <a:gd name="connsiteX50" fmla="*/ 4943081 w 12192000"/>
              <a:gd name="connsiteY50" fmla="*/ 255402 h 1126566"/>
              <a:gd name="connsiteX51" fmla="*/ 4949875 w 12192000"/>
              <a:gd name="connsiteY51" fmla="*/ 250755 h 1126566"/>
              <a:gd name="connsiteX52" fmla="*/ 5034125 w 12192000"/>
              <a:gd name="connsiteY52" fmla="*/ 251561 h 1126566"/>
              <a:gd name="connsiteX53" fmla="*/ 5058873 w 12192000"/>
              <a:gd name="connsiteY53" fmla="*/ 245283 h 1126566"/>
              <a:gd name="connsiteX54" fmla="*/ 5123651 w 12192000"/>
              <a:gd name="connsiteY54" fmla="*/ 248360 h 1126566"/>
              <a:gd name="connsiteX55" fmla="*/ 5197539 w 12192000"/>
              <a:gd name="connsiteY55" fmla="*/ 245352 h 1126566"/>
              <a:gd name="connsiteX56" fmla="*/ 5250946 w 12192000"/>
              <a:gd name="connsiteY56" fmla="*/ 239095 h 1126566"/>
              <a:gd name="connsiteX57" fmla="*/ 5388817 w 12192000"/>
              <a:gd name="connsiteY57" fmla="*/ 245059 h 1126566"/>
              <a:gd name="connsiteX58" fmla="*/ 5618162 w 12192000"/>
              <a:gd name="connsiteY58" fmla="*/ 264094 h 1126566"/>
              <a:gd name="connsiteX59" fmla="*/ 5666664 w 12192000"/>
              <a:gd name="connsiteY59" fmla="*/ 266098 h 1126566"/>
              <a:gd name="connsiteX60" fmla="*/ 5715324 w 12192000"/>
              <a:gd name="connsiteY60" fmla="*/ 251101 h 1126566"/>
              <a:gd name="connsiteX61" fmla="*/ 5741796 w 12192000"/>
              <a:gd name="connsiteY61" fmla="*/ 250897 h 1126566"/>
              <a:gd name="connsiteX62" fmla="*/ 5748565 w 12192000"/>
              <a:gd name="connsiteY62" fmla="*/ 249142 h 1126566"/>
              <a:gd name="connsiteX63" fmla="*/ 5787667 w 12192000"/>
              <a:gd name="connsiteY63" fmla="*/ 240782 h 1126566"/>
              <a:gd name="connsiteX64" fmla="*/ 5877829 w 12192000"/>
              <a:gd name="connsiteY64" fmla="*/ 265178 h 1126566"/>
              <a:gd name="connsiteX65" fmla="*/ 5946099 w 12192000"/>
              <a:gd name="connsiteY65" fmla="*/ 275229 h 1126566"/>
              <a:gd name="connsiteX66" fmla="*/ 5951885 w 12192000"/>
              <a:gd name="connsiteY66" fmla="*/ 273306 h 1126566"/>
              <a:gd name="connsiteX67" fmla="*/ 5957187 w 12192000"/>
              <a:gd name="connsiteY67" fmla="*/ 267506 h 1126566"/>
              <a:gd name="connsiteX68" fmla="*/ 5969996 w 12192000"/>
              <a:gd name="connsiteY68" fmla="*/ 266279 h 1126566"/>
              <a:gd name="connsiteX69" fmla="*/ 5983257 w 12192000"/>
              <a:gd name="connsiteY69" fmla="*/ 260438 h 1126566"/>
              <a:gd name="connsiteX70" fmla="*/ 6390944 w 12192000"/>
              <a:gd name="connsiteY70" fmla="*/ 296657 h 1126566"/>
              <a:gd name="connsiteX71" fmla="*/ 6472553 w 12192000"/>
              <a:gd name="connsiteY71" fmla="*/ 327261 h 1126566"/>
              <a:gd name="connsiteX72" fmla="*/ 6598839 w 12192000"/>
              <a:gd name="connsiteY72" fmla="*/ 327138 h 1126566"/>
              <a:gd name="connsiteX73" fmla="*/ 6674894 w 12192000"/>
              <a:gd name="connsiteY73" fmla="*/ 339184 h 1126566"/>
              <a:gd name="connsiteX74" fmla="*/ 6686944 w 12192000"/>
              <a:gd name="connsiteY74" fmla="*/ 334233 h 1126566"/>
              <a:gd name="connsiteX75" fmla="*/ 6788093 w 12192000"/>
              <a:gd name="connsiteY75" fmla="*/ 377012 h 1126566"/>
              <a:gd name="connsiteX76" fmla="*/ 6944546 w 12192000"/>
              <a:gd name="connsiteY76" fmla="*/ 386543 h 1126566"/>
              <a:gd name="connsiteX77" fmla="*/ 7063994 w 12192000"/>
              <a:gd name="connsiteY77" fmla="*/ 385228 h 1126566"/>
              <a:gd name="connsiteX78" fmla="*/ 7130364 w 12192000"/>
              <a:gd name="connsiteY78" fmla="*/ 388164 h 1126566"/>
              <a:gd name="connsiteX79" fmla="*/ 7179335 w 12192000"/>
              <a:gd name="connsiteY79" fmla="*/ 386225 h 1126566"/>
              <a:gd name="connsiteX80" fmla="*/ 7300357 w 12192000"/>
              <a:gd name="connsiteY80" fmla="*/ 403218 h 1126566"/>
              <a:gd name="connsiteX81" fmla="*/ 7499445 w 12192000"/>
              <a:gd name="connsiteY81" fmla="*/ 440549 h 1126566"/>
              <a:gd name="connsiteX82" fmla="*/ 7655710 w 12192000"/>
              <a:gd name="connsiteY82" fmla="*/ 430962 h 1126566"/>
              <a:gd name="connsiteX83" fmla="*/ 7729851 w 12192000"/>
              <a:gd name="connsiteY83" fmla="*/ 462457 h 1126566"/>
              <a:gd name="connsiteX84" fmla="*/ 7824660 w 12192000"/>
              <a:gd name="connsiteY84" fmla="*/ 466203 h 1126566"/>
              <a:gd name="connsiteX85" fmla="*/ 8277851 w 12192000"/>
              <a:gd name="connsiteY85" fmla="*/ 502630 h 1126566"/>
              <a:gd name="connsiteX86" fmla="*/ 8382461 w 12192000"/>
              <a:gd name="connsiteY86" fmla="*/ 526824 h 1126566"/>
              <a:gd name="connsiteX87" fmla="*/ 8594502 w 12192000"/>
              <a:gd name="connsiteY87" fmla="*/ 613607 h 1126566"/>
              <a:gd name="connsiteX88" fmla="*/ 8862814 w 12192000"/>
              <a:gd name="connsiteY88" fmla="*/ 645618 h 1126566"/>
              <a:gd name="connsiteX89" fmla="*/ 8880244 w 12192000"/>
              <a:gd name="connsiteY89" fmla="*/ 661466 h 1126566"/>
              <a:gd name="connsiteX90" fmla="*/ 8885004 w 12192000"/>
              <a:gd name="connsiteY90" fmla="*/ 663655 h 1126566"/>
              <a:gd name="connsiteX91" fmla="*/ 8886720 w 12192000"/>
              <a:gd name="connsiteY91" fmla="*/ 662879 h 1126566"/>
              <a:gd name="connsiteX92" fmla="*/ 8912175 w 12192000"/>
              <a:gd name="connsiteY92" fmla="*/ 660908 h 1126566"/>
              <a:gd name="connsiteX93" fmla="*/ 8969814 w 12192000"/>
              <a:gd name="connsiteY93" fmla="*/ 639833 h 1126566"/>
              <a:gd name="connsiteX94" fmla="*/ 8996241 w 12192000"/>
              <a:gd name="connsiteY94" fmla="*/ 655221 h 1126566"/>
              <a:gd name="connsiteX95" fmla="*/ 9092152 w 12192000"/>
              <a:gd name="connsiteY95" fmla="*/ 609097 h 1126566"/>
              <a:gd name="connsiteX96" fmla="*/ 9156546 w 12192000"/>
              <a:gd name="connsiteY96" fmla="*/ 585468 h 1126566"/>
              <a:gd name="connsiteX97" fmla="*/ 9194830 w 12192000"/>
              <a:gd name="connsiteY97" fmla="*/ 571148 h 1126566"/>
              <a:gd name="connsiteX98" fmla="*/ 9314188 w 12192000"/>
              <a:gd name="connsiteY98" fmla="*/ 547301 h 1126566"/>
              <a:gd name="connsiteX99" fmla="*/ 9554706 w 12192000"/>
              <a:gd name="connsiteY99" fmla="*/ 542666 h 1126566"/>
              <a:gd name="connsiteX100" fmla="*/ 9616141 w 12192000"/>
              <a:gd name="connsiteY100" fmla="*/ 530976 h 1126566"/>
              <a:gd name="connsiteX101" fmla="*/ 9620146 w 12192000"/>
              <a:gd name="connsiteY101" fmla="*/ 524035 h 1126566"/>
              <a:gd name="connsiteX102" fmla="*/ 9724197 w 12192000"/>
              <a:gd name="connsiteY102" fmla="*/ 528337 h 1126566"/>
              <a:gd name="connsiteX103" fmla="*/ 9837846 w 12192000"/>
              <a:gd name="connsiteY103" fmla="*/ 492977 h 1126566"/>
              <a:gd name="connsiteX104" fmla="*/ 9917440 w 12192000"/>
              <a:gd name="connsiteY104" fmla="*/ 459605 h 1126566"/>
              <a:gd name="connsiteX105" fmla="*/ 9918439 w 12192000"/>
              <a:gd name="connsiteY105" fmla="*/ 453114 h 1126566"/>
              <a:gd name="connsiteX106" fmla="*/ 9925811 w 12192000"/>
              <a:gd name="connsiteY106" fmla="*/ 452486 h 1126566"/>
              <a:gd name="connsiteX107" fmla="*/ 9933026 w 12192000"/>
              <a:gd name="connsiteY107" fmla="*/ 457540 h 1126566"/>
              <a:gd name="connsiteX108" fmla="*/ 9988183 w 12192000"/>
              <a:gd name="connsiteY108" fmla="*/ 448079 h 1126566"/>
              <a:gd name="connsiteX109" fmla="*/ 9991965 w 12192000"/>
              <a:gd name="connsiteY109" fmla="*/ 435969 h 1126566"/>
              <a:gd name="connsiteX110" fmla="*/ 9986932 w 12192000"/>
              <a:gd name="connsiteY110" fmla="*/ 431168 h 1126566"/>
              <a:gd name="connsiteX111" fmla="*/ 9996190 w 12192000"/>
              <a:gd name="connsiteY111" fmla="*/ 429066 h 1126566"/>
              <a:gd name="connsiteX112" fmla="*/ 9999786 w 12192000"/>
              <a:gd name="connsiteY112" fmla="*/ 427758 h 1126566"/>
              <a:gd name="connsiteX113" fmla="*/ 10012936 w 12192000"/>
              <a:gd name="connsiteY113" fmla="*/ 428884 h 1126566"/>
              <a:gd name="connsiteX114" fmla="*/ 10038815 w 12192000"/>
              <a:gd name="connsiteY114" fmla="*/ 419316 h 1126566"/>
              <a:gd name="connsiteX115" fmla="*/ 10057432 w 12192000"/>
              <a:gd name="connsiteY115" fmla="*/ 421938 h 1126566"/>
              <a:gd name="connsiteX116" fmla="*/ 10121534 w 12192000"/>
              <a:gd name="connsiteY116" fmla="*/ 437514 h 1126566"/>
              <a:gd name="connsiteX117" fmla="*/ 10199200 w 12192000"/>
              <a:gd name="connsiteY117" fmla="*/ 438197 h 1126566"/>
              <a:gd name="connsiteX118" fmla="*/ 10245648 w 12192000"/>
              <a:gd name="connsiteY118" fmla="*/ 438831 h 1126566"/>
              <a:gd name="connsiteX119" fmla="*/ 10369590 w 12192000"/>
              <a:gd name="connsiteY119" fmla="*/ 423377 h 1126566"/>
              <a:gd name="connsiteX120" fmla="*/ 10575777 w 12192000"/>
              <a:gd name="connsiteY120" fmla="*/ 355859 h 1126566"/>
              <a:gd name="connsiteX121" fmla="*/ 10638984 w 12192000"/>
              <a:gd name="connsiteY121" fmla="*/ 347416 h 1126566"/>
              <a:gd name="connsiteX122" fmla="*/ 10649306 w 12192000"/>
              <a:gd name="connsiteY122" fmla="*/ 352042 h 1126566"/>
              <a:gd name="connsiteX123" fmla="*/ 10732175 w 12192000"/>
              <a:gd name="connsiteY123" fmla="*/ 317549 h 1126566"/>
              <a:gd name="connsiteX124" fmla="*/ 10862886 w 12192000"/>
              <a:gd name="connsiteY124" fmla="*/ 313438 h 1126566"/>
              <a:gd name="connsiteX125" fmla="*/ 10963063 w 12192000"/>
              <a:gd name="connsiteY125" fmla="*/ 317771 h 1126566"/>
              <a:gd name="connsiteX126" fmla="*/ 11018562 w 12192000"/>
              <a:gd name="connsiteY126" fmla="*/ 316991 h 1126566"/>
              <a:gd name="connsiteX127" fmla="*/ 11059692 w 12192000"/>
              <a:gd name="connsiteY127" fmla="*/ 319983 h 1126566"/>
              <a:gd name="connsiteX128" fmla="*/ 11160371 w 12192000"/>
              <a:gd name="connsiteY128" fmla="*/ 308440 h 1126566"/>
              <a:gd name="connsiteX129" fmla="*/ 11178386 w 12192000"/>
              <a:gd name="connsiteY129" fmla="*/ 299490 h 1126566"/>
              <a:gd name="connsiteX130" fmla="*/ 11192494 w 12192000"/>
              <a:gd name="connsiteY130" fmla="*/ 296221 h 1126566"/>
              <a:gd name="connsiteX131" fmla="*/ 11199770 w 12192000"/>
              <a:gd name="connsiteY131" fmla="*/ 299772 h 1126566"/>
              <a:gd name="connsiteX132" fmla="*/ 11217258 w 12192000"/>
              <a:gd name="connsiteY132" fmla="*/ 293681 h 1126566"/>
              <a:gd name="connsiteX133" fmla="*/ 11245798 w 12192000"/>
              <a:gd name="connsiteY133" fmla="*/ 292170 h 1126566"/>
              <a:gd name="connsiteX134" fmla="*/ 11255992 w 12192000"/>
              <a:gd name="connsiteY134" fmla="*/ 291919 h 1126566"/>
              <a:gd name="connsiteX135" fmla="*/ 11264859 w 12192000"/>
              <a:gd name="connsiteY135" fmla="*/ 293937 h 1126566"/>
              <a:gd name="connsiteX136" fmla="*/ 11276151 w 12192000"/>
              <a:gd name="connsiteY136" fmla="*/ 293070 h 1126566"/>
              <a:gd name="connsiteX137" fmla="*/ 11279850 w 12192000"/>
              <a:gd name="connsiteY137" fmla="*/ 291330 h 1126566"/>
              <a:gd name="connsiteX138" fmla="*/ 11290818 w 12192000"/>
              <a:gd name="connsiteY138" fmla="*/ 291060 h 1126566"/>
              <a:gd name="connsiteX139" fmla="*/ 11296248 w 12192000"/>
              <a:gd name="connsiteY139" fmla="*/ 290163 h 1126566"/>
              <a:gd name="connsiteX140" fmla="*/ 11301652 w 12192000"/>
              <a:gd name="connsiteY140" fmla="*/ 290324 h 1126566"/>
              <a:gd name="connsiteX141" fmla="*/ 11339114 w 12192000"/>
              <a:gd name="connsiteY141" fmla="*/ 288153 h 1126566"/>
              <a:gd name="connsiteX142" fmla="*/ 11345146 w 12192000"/>
              <a:gd name="connsiteY142" fmla="*/ 290802 h 1126566"/>
              <a:gd name="connsiteX143" fmla="*/ 11400126 w 12192000"/>
              <a:gd name="connsiteY143" fmla="*/ 292287 h 1126566"/>
              <a:gd name="connsiteX144" fmla="*/ 11400420 w 12192000"/>
              <a:gd name="connsiteY144" fmla="*/ 293758 h 1126566"/>
              <a:gd name="connsiteX145" fmla="*/ 11413889 w 12192000"/>
              <a:gd name="connsiteY145" fmla="*/ 300516 h 1126566"/>
              <a:gd name="connsiteX146" fmla="*/ 11440688 w 12192000"/>
              <a:gd name="connsiteY146" fmla="*/ 310121 h 1126566"/>
              <a:gd name="connsiteX147" fmla="*/ 11496733 w 12192000"/>
              <a:gd name="connsiteY147" fmla="*/ 350225 h 1126566"/>
              <a:gd name="connsiteX148" fmla="*/ 11554005 w 12192000"/>
              <a:gd name="connsiteY148" fmla="*/ 351933 h 1126566"/>
              <a:gd name="connsiteX149" fmla="*/ 11565304 w 12192000"/>
              <a:gd name="connsiteY149" fmla="*/ 353069 h 1126566"/>
              <a:gd name="connsiteX150" fmla="*/ 11565435 w 12192000"/>
              <a:gd name="connsiteY150" fmla="*/ 353419 h 1126566"/>
              <a:gd name="connsiteX151" fmla="*/ 11577168 w 12192000"/>
              <a:gd name="connsiteY151" fmla="*/ 355270 h 1126566"/>
              <a:gd name="connsiteX152" fmla="*/ 11585904 w 12192000"/>
              <a:gd name="connsiteY152" fmla="*/ 355142 h 1126566"/>
              <a:gd name="connsiteX153" fmla="*/ 11607823 w 12192000"/>
              <a:gd name="connsiteY153" fmla="*/ 357347 h 1126566"/>
              <a:gd name="connsiteX154" fmla="*/ 11614746 w 12192000"/>
              <a:gd name="connsiteY154" fmla="*/ 360281 h 1126566"/>
              <a:gd name="connsiteX155" fmla="*/ 11658031 w 12192000"/>
              <a:gd name="connsiteY155" fmla="*/ 406970 h 1126566"/>
              <a:gd name="connsiteX156" fmla="*/ 11779739 w 12192000"/>
              <a:gd name="connsiteY156" fmla="*/ 457323 h 1126566"/>
              <a:gd name="connsiteX157" fmla="*/ 11828107 w 12192000"/>
              <a:gd name="connsiteY157" fmla="*/ 477948 h 1126566"/>
              <a:gd name="connsiteX158" fmla="*/ 11866598 w 12192000"/>
              <a:gd name="connsiteY158" fmla="*/ 486803 h 1126566"/>
              <a:gd name="connsiteX159" fmla="*/ 11916744 w 12192000"/>
              <a:gd name="connsiteY159" fmla="*/ 502917 h 1126566"/>
              <a:gd name="connsiteX160" fmla="*/ 11949248 w 12192000"/>
              <a:gd name="connsiteY160" fmla="*/ 518881 h 1126566"/>
              <a:gd name="connsiteX161" fmla="*/ 11951002 w 12192000"/>
              <a:gd name="connsiteY161" fmla="*/ 518735 h 1126566"/>
              <a:gd name="connsiteX162" fmla="*/ 11957283 w 12192000"/>
              <a:gd name="connsiteY162" fmla="*/ 522828 h 1126566"/>
              <a:gd name="connsiteX163" fmla="*/ 11966535 w 12192000"/>
              <a:gd name="connsiteY163" fmla="*/ 527372 h 1126566"/>
              <a:gd name="connsiteX164" fmla="*/ 12026007 w 12192000"/>
              <a:gd name="connsiteY164" fmla="*/ 534384 h 1126566"/>
              <a:gd name="connsiteX165" fmla="*/ 12035188 w 12192000"/>
              <a:gd name="connsiteY165" fmla="*/ 529609 h 1126566"/>
              <a:gd name="connsiteX166" fmla="*/ 12115225 w 12192000"/>
              <a:gd name="connsiteY166" fmla="*/ 561895 h 1126566"/>
              <a:gd name="connsiteX167" fmla="*/ 12191636 w 12192000"/>
              <a:gd name="connsiteY167" fmla="*/ 558318 h 1126566"/>
              <a:gd name="connsiteX168" fmla="*/ 12192000 w 12192000"/>
              <a:gd name="connsiteY168" fmla="*/ 558295 h 1126566"/>
              <a:gd name="connsiteX169" fmla="*/ 12192000 w 12192000"/>
              <a:gd name="connsiteY169" fmla="*/ 1126566 h 1126566"/>
              <a:gd name="connsiteX170" fmla="*/ 0 w 12192000"/>
              <a:gd name="connsiteY170" fmla="*/ 1126566 h 1126566"/>
              <a:gd name="connsiteX171" fmla="*/ 0 w 12192000"/>
              <a:gd name="connsiteY171" fmla="*/ 401922 h 1126566"/>
              <a:gd name="connsiteX172" fmla="*/ 25242 w 12192000"/>
              <a:gd name="connsiteY172" fmla="*/ 388862 h 1126566"/>
              <a:gd name="connsiteX173" fmla="*/ 96922 w 12192000"/>
              <a:gd name="connsiteY173" fmla="*/ 357381 h 1126566"/>
              <a:gd name="connsiteX174" fmla="*/ 137910 w 12192000"/>
              <a:gd name="connsiteY174" fmla="*/ 314823 h 1126566"/>
              <a:gd name="connsiteX175" fmla="*/ 258712 w 12192000"/>
              <a:gd name="connsiteY175" fmla="*/ 286531 h 1126566"/>
              <a:gd name="connsiteX176" fmla="*/ 316354 w 12192000"/>
              <a:gd name="connsiteY176" fmla="*/ 238529 h 1126566"/>
              <a:gd name="connsiteX177" fmla="*/ 328834 w 12192000"/>
              <a:gd name="connsiteY177" fmla="*/ 240963 h 1126566"/>
              <a:gd name="connsiteX178" fmla="*/ 383414 w 12192000"/>
              <a:gd name="connsiteY178" fmla="*/ 221196 h 1126566"/>
              <a:gd name="connsiteX179" fmla="*/ 537708 w 12192000"/>
              <a:gd name="connsiteY179" fmla="*/ 119020 h 1126566"/>
              <a:gd name="connsiteX180" fmla="*/ 645390 w 12192000"/>
              <a:gd name="connsiteY180" fmla="*/ 81299 h 1126566"/>
              <a:gd name="connsiteX181" fmla="*/ 689561 w 12192000"/>
              <a:gd name="connsiteY181" fmla="*/ 73220 h 1126566"/>
              <a:gd name="connsiteX182" fmla="*/ 763197 w 12192000"/>
              <a:gd name="connsiteY182" fmla="*/ 59356 h 1126566"/>
              <a:gd name="connsiteX183" fmla="*/ 778208 w 12192000"/>
              <a:gd name="connsiteY183" fmla="*/ 63801 h 1126566"/>
              <a:gd name="connsiteX184" fmla="*/ 784725 w 12192000"/>
              <a:gd name="connsiteY184" fmla="*/ 62505 h 1126566"/>
              <a:gd name="connsiteX185" fmla="*/ 785400 w 12192000"/>
              <a:gd name="connsiteY185" fmla="*/ 62796 h 1126566"/>
              <a:gd name="connsiteX186" fmla="*/ 786774 w 12192000"/>
              <a:gd name="connsiteY186" fmla="*/ 62098 h 1126566"/>
              <a:gd name="connsiteX187" fmla="*/ 801216 w 12192000"/>
              <a:gd name="connsiteY187" fmla="*/ 59226 h 1126566"/>
              <a:gd name="connsiteX188" fmla="*/ 832892 w 12192000"/>
              <a:gd name="connsiteY188" fmla="*/ 62069 h 1126566"/>
              <a:gd name="connsiteX189" fmla="*/ 852003 w 12192000"/>
              <a:gd name="connsiteY189" fmla="*/ 61064 h 1126566"/>
              <a:gd name="connsiteX190" fmla="*/ 870719 w 12192000"/>
              <a:gd name="connsiteY190" fmla="*/ 47209 h 1126566"/>
              <a:gd name="connsiteX191" fmla="*/ 883786 w 12192000"/>
              <a:gd name="connsiteY191" fmla="*/ 45814 h 1126566"/>
              <a:gd name="connsiteX192" fmla="*/ 886400 w 12192000"/>
              <a:gd name="connsiteY192" fmla="*/ 43909 h 1126566"/>
              <a:gd name="connsiteX193" fmla="*/ 893881 w 12192000"/>
              <a:gd name="connsiteY193" fmla="*/ 40197 h 1126566"/>
              <a:gd name="connsiteX194" fmla="*/ 886282 w 12192000"/>
              <a:gd name="connsiteY194" fmla="*/ 36610 h 1126566"/>
              <a:gd name="connsiteX195" fmla="*/ 882653 w 12192000"/>
              <a:gd name="connsiteY195" fmla="*/ 24486 h 1126566"/>
              <a:gd name="connsiteX196" fmla="*/ 898087 w 12192000"/>
              <a:gd name="connsiteY196" fmla="*/ 11454 h 1126566"/>
              <a:gd name="connsiteX197" fmla="*/ 914199 w 12192000"/>
              <a:gd name="connsiteY197" fmla="*/ 6975 h 1126566"/>
              <a:gd name="connsiteX198" fmla="*/ 929751 w 12192000"/>
              <a:gd name="connsiteY198" fmla="*/ 5510 h 1126566"/>
              <a:gd name="connsiteX199" fmla="*/ 938844 w 12192000"/>
              <a:gd name="connsiteY199" fmla="*/ 8681 h 1126566"/>
              <a:gd name="connsiteX200" fmla="*/ 944941 w 12192000"/>
              <a:gd name="connsiteY200" fmla="*/ 6855 h 1126566"/>
              <a:gd name="connsiteX201" fmla="*/ 954142 w 12192000"/>
              <a:gd name="connsiteY201" fmla="*/ 8799 h 1126566"/>
              <a:gd name="connsiteX202" fmla="*/ 968213 w 12192000"/>
              <a:gd name="connsiteY202" fmla="*/ 19791 h 1126566"/>
              <a:gd name="connsiteX203" fmla="*/ 1177886 w 12192000"/>
              <a:gd name="connsiteY203" fmla="*/ 30728 h 1126566"/>
              <a:gd name="connsiteX204" fmla="*/ 1305018 w 12192000"/>
              <a:gd name="connsiteY204"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384334 w 12192000"/>
              <a:gd name="connsiteY26" fmla="*/ 173113 h 1126566"/>
              <a:gd name="connsiteX27" fmla="*/ 2396234 w 12192000"/>
              <a:gd name="connsiteY27" fmla="*/ 176379 h 1126566"/>
              <a:gd name="connsiteX28" fmla="*/ 2406730 w 12192000"/>
              <a:gd name="connsiteY28" fmla="*/ 184179 h 1126566"/>
              <a:gd name="connsiteX29" fmla="*/ 2829718 w 12192000"/>
              <a:gd name="connsiteY29" fmla="*/ 242215 h 1126566"/>
              <a:gd name="connsiteX30" fmla="*/ 3028662 w 12192000"/>
              <a:gd name="connsiteY30" fmla="*/ 219550 h 1126566"/>
              <a:gd name="connsiteX31" fmla="*/ 3107019 w 12192000"/>
              <a:gd name="connsiteY31" fmla="*/ 220240 h 1126566"/>
              <a:gd name="connsiteX32" fmla="*/ 3116698 w 12192000"/>
              <a:gd name="connsiteY32" fmla="*/ 226983 h 1126566"/>
              <a:gd name="connsiteX33" fmla="*/ 3231577 w 12192000"/>
              <a:gd name="connsiteY33" fmla="*/ 202023 h 1126566"/>
              <a:gd name="connsiteX34" fmla="*/ 3386687 w 12192000"/>
              <a:gd name="connsiteY34" fmla="*/ 218190 h 1126566"/>
              <a:gd name="connsiteX35" fmla="*/ 3501680 w 12192000"/>
              <a:gd name="connsiteY35" fmla="*/ 238841 h 1126566"/>
              <a:gd name="connsiteX36" fmla="*/ 3567038 w 12192000"/>
              <a:gd name="connsiteY36" fmla="*/ 246771 h 1126566"/>
              <a:gd name="connsiteX37" fmla="*/ 3613626 w 12192000"/>
              <a:gd name="connsiteY37" fmla="*/ 256591 h 1126566"/>
              <a:gd name="connsiteX38" fmla="*/ 3737444 w 12192000"/>
              <a:gd name="connsiteY38" fmla="*/ 259793 h 1126566"/>
              <a:gd name="connsiteX39" fmla="*/ 3944870 w 12192000"/>
              <a:gd name="connsiteY39" fmla="*/ 255991 h 1126566"/>
              <a:gd name="connsiteX40" fmla="*/ 4092172 w 12192000"/>
              <a:gd name="connsiteY40" fmla="*/ 290617 h 1126566"/>
              <a:gd name="connsiteX41" fmla="*/ 4176434 w 12192000"/>
              <a:gd name="connsiteY41" fmla="*/ 272187 h 1126566"/>
              <a:gd name="connsiteX42" fmla="*/ 4269617 w 12192000"/>
              <a:gd name="connsiteY42" fmla="*/ 283947 h 1126566"/>
              <a:gd name="connsiteX43" fmla="*/ 4638729 w 12192000"/>
              <a:gd name="connsiteY43" fmla="*/ 274806 h 1126566"/>
              <a:gd name="connsiteX44" fmla="*/ 4877121 w 12192000"/>
              <a:gd name="connsiteY44" fmla="*/ 263049 h 1126566"/>
              <a:gd name="connsiteX45" fmla="*/ 4910175 w 12192000"/>
              <a:gd name="connsiteY45" fmla="*/ 258887 h 1126566"/>
              <a:gd name="connsiteX46" fmla="*/ 4910653 w 12192000"/>
              <a:gd name="connsiteY46" fmla="*/ 256337 h 1126566"/>
              <a:gd name="connsiteX47" fmla="*/ 4915901 w 12192000"/>
              <a:gd name="connsiteY47" fmla="*/ 255646 h 1126566"/>
              <a:gd name="connsiteX48" fmla="*/ 4919888 w 12192000"/>
              <a:gd name="connsiteY48" fmla="*/ 257665 h 1126566"/>
              <a:gd name="connsiteX49" fmla="*/ 4926150 w 12192000"/>
              <a:gd name="connsiteY49" fmla="*/ 256877 h 1126566"/>
              <a:gd name="connsiteX50" fmla="*/ 4943081 w 12192000"/>
              <a:gd name="connsiteY50" fmla="*/ 255402 h 1126566"/>
              <a:gd name="connsiteX51" fmla="*/ 4949875 w 12192000"/>
              <a:gd name="connsiteY51" fmla="*/ 250755 h 1126566"/>
              <a:gd name="connsiteX52" fmla="*/ 5034125 w 12192000"/>
              <a:gd name="connsiteY52" fmla="*/ 251561 h 1126566"/>
              <a:gd name="connsiteX53" fmla="*/ 5058873 w 12192000"/>
              <a:gd name="connsiteY53" fmla="*/ 245283 h 1126566"/>
              <a:gd name="connsiteX54" fmla="*/ 5123651 w 12192000"/>
              <a:gd name="connsiteY54" fmla="*/ 248360 h 1126566"/>
              <a:gd name="connsiteX55" fmla="*/ 5197539 w 12192000"/>
              <a:gd name="connsiteY55" fmla="*/ 245352 h 1126566"/>
              <a:gd name="connsiteX56" fmla="*/ 5250946 w 12192000"/>
              <a:gd name="connsiteY56" fmla="*/ 239095 h 1126566"/>
              <a:gd name="connsiteX57" fmla="*/ 5388817 w 12192000"/>
              <a:gd name="connsiteY57" fmla="*/ 245059 h 1126566"/>
              <a:gd name="connsiteX58" fmla="*/ 5618162 w 12192000"/>
              <a:gd name="connsiteY58" fmla="*/ 264094 h 1126566"/>
              <a:gd name="connsiteX59" fmla="*/ 5666664 w 12192000"/>
              <a:gd name="connsiteY59" fmla="*/ 266098 h 1126566"/>
              <a:gd name="connsiteX60" fmla="*/ 5715324 w 12192000"/>
              <a:gd name="connsiteY60" fmla="*/ 251101 h 1126566"/>
              <a:gd name="connsiteX61" fmla="*/ 5741796 w 12192000"/>
              <a:gd name="connsiteY61" fmla="*/ 250897 h 1126566"/>
              <a:gd name="connsiteX62" fmla="*/ 5748565 w 12192000"/>
              <a:gd name="connsiteY62" fmla="*/ 249142 h 1126566"/>
              <a:gd name="connsiteX63" fmla="*/ 5787667 w 12192000"/>
              <a:gd name="connsiteY63" fmla="*/ 240782 h 1126566"/>
              <a:gd name="connsiteX64" fmla="*/ 5877829 w 12192000"/>
              <a:gd name="connsiteY64" fmla="*/ 265178 h 1126566"/>
              <a:gd name="connsiteX65" fmla="*/ 5946099 w 12192000"/>
              <a:gd name="connsiteY65" fmla="*/ 275229 h 1126566"/>
              <a:gd name="connsiteX66" fmla="*/ 5951885 w 12192000"/>
              <a:gd name="connsiteY66" fmla="*/ 273306 h 1126566"/>
              <a:gd name="connsiteX67" fmla="*/ 5957187 w 12192000"/>
              <a:gd name="connsiteY67" fmla="*/ 267506 h 1126566"/>
              <a:gd name="connsiteX68" fmla="*/ 5969996 w 12192000"/>
              <a:gd name="connsiteY68" fmla="*/ 266279 h 1126566"/>
              <a:gd name="connsiteX69" fmla="*/ 5983257 w 12192000"/>
              <a:gd name="connsiteY69" fmla="*/ 260438 h 1126566"/>
              <a:gd name="connsiteX70" fmla="*/ 6390944 w 12192000"/>
              <a:gd name="connsiteY70" fmla="*/ 296657 h 1126566"/>
              <a:gd name="connsiteX71" fmla="*/ 6472553 w 12192000"/>
              <a:gd name="connsiteY71" fmla="*/ 327261 h 1126566"/>
              <a:gd name="connsiteX72" fmla="*/ 6598839 w 12192000"/>
              <a:gd name="connsiteY72" fmla="*/ 327138 h 1126566"/>
              <a:gd name="connsiteX73" fmla="*/ 6674894 w 12192000"/>
              <a:gd name="connsiteY73" fmla="*/ 339184 h 1126566"/>
              <a:gd name="connsiteX74" fmla="*/ 6686944 w 12192000"/>
              <a:gd name="connsiteY74" fmla="*/ 334233 h 1126566"/>
              <a:gd name="connsiteX75" fmla="*/ 6788093 w 12192000"/>
              <a:gd name="connsiteY75" fmla="*/ 377012 h 1126566"/>
              <a:gd name="connsiteX76" fmla="*/ 6944546 w 12192000"/>
              <a:gd name="connsiteY76" fmla="*/ 386543 h 1126566"/>
              <a:gd name="connsiteX77" fmla="*/ 7063994 w 12192000"/>
              <a:gd name="connsiteY77" fmla="*/ 385228 h 1126566"/>
              <a:gd name="connsiteX78" fmla="*/ 7130364 w 12192000"/>
              <a:gd name="connsiteY78" fmla="*/ 388164 h 1126566"/>
              <a:gd name="connsiteX79" fmla="*/ 7179335 w 12192000"/>
              <a:gd name="connsiteY79" fmla="*/ 386225 h 1126566"/>
              <a:gd name="connsiteX80" fmla="*/ 7300357 w 12192000"/>
              <a:gd name="connsiteY80" fmla="*/ 403218 h 1126566"/>
              <a:gd name="connsiteX81" fmla="*/ 7499445 w 12192000"/>
              <a:gd name="connsiteY81" fmla="*/ 440549 h 1126566"/>
              <a:gd name="connsiteX82" fmla="*/ 7655710 w 12192000"/>
              <a:gd name="connsiteY82" fmla="*/ 430962 h 1126566"/>
              <a:gd name="connsiteX83" fmla="*/ 7729851 w 12192000"/>
              <a:gd name="connsiteY83" fmla="*/ 462457 h 1126566"/>
              <a:gd name="connsiteX84" fmla="*/ 7824660 w 12192000"/>
              <a:gd name="connsiteY84" fmla="*/ 466203 h 1126566"/>
              <a:gd name="connsiteX85" fmla="*/ 8277851 w 12192000"/>
              <a:gd name="connsiteY85" fmla="*/ 502630 h 1126566"/>
              <a:gd name="connsiteX86" fmla="*/ 8382461 w 12192000"/>
              <a:gd name="connsiteY86" fmla="*/ 526824 h 1126566"/>
              <a:gd name="connsiteX87" fmla="*/ 8594502 w 12192000"/>
              <a:gd name="connsiteY87" fmla="*/ 613607 h 1126566"/>
              <a:gd name="connsiteX88" fmla="*/ 8862814 w 12192000"/>
              <a:gd name="connsiteY88" fmla="*/ 645618 h 1126566"/>
              <a:gd name="connsiteX89" fmla="*/ 8880244 w 12192000"/>
              <a:gd name="connsiteY89" fmla="*/ 661466 h 1126566"/>
              <a:gd name="connsiteX90" fmla="*/ 8885004 w 12192000"/>
              <a:gd name="connsiteY90" fmla="*/ 663655 h 1126566"/>
              <a:gd name="connsiteX91" fmla="*/ 8886720 w 12192000"/>
              <a:gd name="connsiteY91" fmla="*/ 662879 h 1126566"/>
              <a:gd name="connsiteX92" fmla="*/ 8912175 w 12192000"/>
              <a:gd name="connsiteY92" fmla="*/ 660908 h 1126566"/>
              <a:gd name="connsiteX93" fmla="*/ 8969814 w 12192000"/>
              <a:gd name="connsiteY93" fmla="*/ 639833 h 1126566"/>
              <a:gd name="connsiteX94" fmla="*/ 8996241 w 12192000"/>
              <a:gd name="connsiteY94" fmla="*/ 655221 h 1126566"/>
              <a:gd name="connsiteX95" fmla="*/ 9092152 w 12192000"/>
              <a:gd name="connsiteY95" fmla="*/ 609097 h 1126566"/>
              <a:gd name="connsiteX96" fmla="*/ 9156546 w 12192000"/>
              <a:gd name="connsiteY96" fmla="*/ 585468 h 1126566"/>
              <a:gd name="connsiteX97" fmla="*/ 9194830 w 12192000"/>
              <a:gd name="connsiteY97" fmla="*/ 571148 h 1126566"/>
              <a:gd name="connsiteX98" fmla="*/ 9314188 w 12192000"/>
              <a:gd name="connsiteY98" fmla="*/ 547301 h 1126566"/>
              <a:gd name="connsiteX99" fmla="*/ 9554706 w 12192000"/>
              <a:gd name="connsiteY99" fmla="*/ 542666 h 1126566"/>
              <a:gd name="connsiteX100" fmla="*/ 9616141 w 12192000"/>
              <a:gd name="connsiteY100" fmla="*/ 530976 h 1126566"/>
              <a:gd name="connsiteX101" fmla="*/ 9620146 w 12192000"/>
              <a:gd name="connsiteY101" fmla="*/ 524035 h 1126566"/>
              <a:gd name="connsiteX102" fmla="*/ 9724197 w 12192000"/>
              <a:gd name="connsiteY102" fmla="*/ 528337 h 1126566"/>
              <a:gd name="connsiteX103" fmla="*/ 9837846 w 12192000"/>
              <a:gd name="connsiteY103" fmla="*/ 492977 h 1126566"/>
              <a:gd name="connsiteX104" fmla="*/ 9917440 w 12192000"/>
              <a:gd name="connsiteY104" fmla="*/ 459605 h 1126566"/>
              <a:gd name="connsiteX105" fmla="*/ 9918439 w 12192000"/>
              <a:gd name="connsiteY105" fmla="*/ 453114 h 1126566"/>
              <a:gd name="connsiteX106" fmla="*/ 9925811 w 12192000"/>
              <a:gd name="connsiteY106" fmla="*/ 452486 h 1126566"/>
              <a:gd name="connsiteX107" fmla="*/ 9933026 w 12192000"/>
              <a:gd name="connsiteY107" fmla="*/ 457540 h 1126566"/>
              <a:gd name="connsiteX108" fmla="*/ 9988183 w 12192000"/>
              <a:gd name="connsiteY108" fmla="*/ 448079 h 1126566"/>
              <a:gd name="connsiteX109" fmla="*/ 9991965 w 12192000"/>
              <a:gd name="connsiteY109" fmla="*/ 435969 h 1126566"/>
              <a:gd name="connsiteX110" fmla="*/ 9986932 w 12192000"/>
              <a:gd name="connsiteY110" fmla="*/ 431168 h 1126566"/>
              <a:gd name="connsiteX111" fmla="*/ 9996190 w 12192000"/>
              <a:gd name="connsiteY111" fmla="*/ 429066 h 1126566"/>
              <a:gd name="connsiteX112" fmla="*/ 9999786 w 12192000"/>
              <a:gd name="connsiteY112" fmla="*/ 427758 h 1126566"/>
              <a:gd name="connsiteX113" fmla="*/ 10012936 w 12192000"/>
              <a:gd name="connsiteY113" fmla="*/ 428884 h 1126566"/>
              <a:gd name="connsiteX114" fmla="*/ 10038815 w 12192000"/>
              <a:gd name="connsiteY114" fmla="*/ 419316 h 1126566"/>
              <a:gd name="connsiteX115" fmla="*/ 10057432 w 12192000"/>
              <a:gd name="connsiteY115" fmla="*/ 421938 h 1126566"/>
              <a:gd name="connsiteX116" fmla="*/ 10121534 w 12192000"/>
              <a:gd name="connsiteY116" fmla="*/ 437514 h 1126566"/>
              <a:gd name="connsiteX117" fmla="*/ 10199200 w 12192000"/>
              <a:gd name="connsiteY117" fmla="*/ 438197 h 1126566"/>
              <a:gd name="connsiteX118" fmla="*/ 10245648 w 12192000"/>
              <a:gd name="connsiteY118" fmla="*/ 438831 h 1126566"/>
              <a:gd name="connsiteX119" fmla="*/ 10369590 w 12192000"/>
              <a:gd name="connsiteY119" fmla="*/ 423377 h 1126566"/>
              <a:gd name="connsiteX120" fmla="*/ 10575777 w 12192000"/>
              <a:gd name="connsiteY120" fmla="*/ 355859 h 1126566"/>
              <a:gd name="connsiteX121" fmla="*/ 10638984 w 12192000"/>
              <a:gd name="connsiteY121" fmla="*/ 347416 h 1126566"/>
              <a:gd name="connsiteX122" fmla="*/ 10649306 w 12192000"/>
              <a:gd name="connsiteY122" fmla="*/ 352042 h 1126566"/>
              <a:gd name="connsiteX123" fmla="*/ 10732175 w 12192000"/>
              <a:gd name="connsiteY123" fmla="*/ 317549 h 1126566"/>
              <a:gd name="connsiteX124" fmla="*/ 10862886 w 12192000"/>
              <a:gd name="connsiteY124" fmla="*/ 313438 h 1126566"/>
              <a:gd name="connsiteX125" fmla="*/ 10963063 w 12192000"/>
              <a:gd name="connsiteY125" fmla="*/ 317771 h 1126566"/>
              <a:gd name="connsiteX126" fmla="*/ 11018562 w 12192000"/>
              <a:gd name="connsiteY126" fmla="*/ 316991 h 1126566"/>
              <a:gd name="connsiteX127" fmla="*/ 11059692 w 12192000"/>
              <a:gd name="connsiteY127" fmla="*/ 319983 h 1126566"/>
              <a:gd name="connsiteX128" fmla="*/ 11160371 w 12192000"/>
              <a:gd name="connsiteY128" fmla="*/ 308440 h 1126566"/>
              <a:gd name="connsiteX129" fmla="*/ 11178386 w 12192000"/>
              <a:gd name="connsiteY129" fmla="*/ 299490 h 1126566"/>
              <a:gd name="connsiteX130" fmla="*/ 11192494 w 12192000"/>
              <a:gd name="connsiteY130" fmla="*/ 296221 h 1126566"/>
              <a:gd name="connsiteX131" fmla="*/ 11199770 w 12192000"/>
              <a:gd name="connsiteY131" fmla="*/ 299772 h 1126566"/>
              <a:gd name="connsiteX132" fmla="*/ 11217258 w 12192000"/>
              <a:gd name="connsiteY132" fmla="*/ 293681 h 1126566"/>
              <a:gd name="connsiteX133" fmla="*/ 11245798 w 12192000"/>
              <a:gd name="connsiteY133" fmla="*/ 292170 h 1126566"/>
              <a:gd name="connsiteX134" fmla="*/ 11255992 w 12192000"/>
              <a:gd name="connsiteY134" fmla="*/ 291919 h 1126566"/>
              <a:gd name="connsiteX135" fmla="*/ 11264859 w 12192000"/>
              <a:gd name="connsiteY135" fmla="*/ 293937 h 1126566"/>
              <a:gd name="connsiteX136" fmla="*/ 11276151 w 12192000"/>
              <a:gd name="connsiteY136" fmla="*/ 293070 h 1126566"/>
              <a:gd name="connsiteX137" fmla="*/ 11279850 w 12192000"/>
              <a:gd name="connsiteY137" fmla="*/ 291330 h 1126566"/>
              <a:gd name="connsiteX138" fmla="*/ 11290818 w 12192000"/>
              <a:gd name="connsiteY138" fmla="*/ 291060 h 1126566"/>
              <a:gd name="connsiteX139" fmla="*/ 11296248 w 12192000"/>
              <a:gd name="connsiteY139" fmla="*/ 290163 h 1126566"/>
              <a:gd name="connsiteX140" fmla="*/ 11301652 w 12192000"/>
              <a:gd name="connsiteY140" fmla="*/ 290324 h 1126566"/>
              <a:gd name="connsiteX141" fmla="*/ 11339114 w 12192000"/>
              <a:gd name="connsiteY141" fmla="*/ 288153 h 1126566"/>
              <a:gd name="connsiteX142" fmla="*/ 11345146 w 12192000"/>
              <a:gd name="connsiteY142" fmla="*/ 290802 h 1126566"/>
              <a:gd name="connsiteX143" fmla="*/ 11400126 w 12192000"/>
              <a:gd name="connsiteY143" fmla="*/ 292287 h 1126566"/>
              <a:gd name="connsiteX144" fmla="*/ 11400420 w 12192000"/>
              <a:gd name="connsiteY144" fmla="*/ 293758 h 1126566"/>
              <a:gd name="connsiteX145" fmla="*/ 11413889 w 12192000"/>
              <a:gd name="connsiteY145" fmla="*/ 300516 h 1126566"/>
              <a:gd name="connsiteX146" fmla="*/ 11440688 w 12192000"/>
              <a:gd name="connsiteY146" fmla="*/ 310121 h 1126566"/>
              <a:gd name="connsiteX147" fmla="*/ 11496733 w 12192000"/>
              <a:gd name="connsiteY147" fmla="*/ 350225 h 1126566"/>
              <a:gd name="connsiteX148" fmla="*/ 11554005 w 12192000"/>
              <a:gd name="connsiteY148" fmla="*/ 351933 h 1126566"/>
              <a:gd name="connsiteX149" fmla="*/ 11565304 w 12192000"/>
              <a:gd name="connsiteY149" fmla="*/ 353069 h 1126566"/>
              <a:gd name="connsiteX150" fmla="*/ 11565435 w 12192000"/>
              <a:gd name="connsiteY150" fmla="*/ 353419 h 1126566"/>
              <a:gd name="connsiteX151" fmla="*/ 11577168 w 12192000"/>
              <a:gd name="connsiteY151" fmla="*/ 355270 h 1126566"/>
              <a:gd name="connsiteX152" fmla="*/ 11585904 w 12192000"/>
              <a:gd name="connsiteY152" fmla="*/ 355142 h 1126566"/>
              <a:gd name="connsiteX153" fmla="*/ 11607823 w 12192000"/>
              <a:gd name="connsiteY153" fmla="*/ 357347 h 1126566"/>
              <a:gd name="connsiteX154" fmla="*/ 11614746 w 12192000"/>
              <a:gd name="connsiteY154" fmla="*/ 360281 h 1126566"/>
              <a:gd name="connsiteX155" fmla="*/ 11698873 w 12192000"/>
              <a:gd name="connsiteY155" fmla="*/ 397894 h 1126566"/>
              <a:gd name="connsiteX156" fmla="*/ 11779739 w 12192000"/>
              <a:gd name="connsiteY156" fmla="*/ 457323 h 1126566"/>
              <a:gd name="connsiteX157" fmla="*/ 11828107 w 12192000"/>
              <a:gd name="connsiteY157" fmla="*/ 477948 h 1126566"/>
              <a:gd name="connsiteX158" fmla="*/ 11866598 w 12192000"/>
              <a:gd name="connsiteY158" fmla="*/ 486803 h 1126566"/>
              <a:gd name="connsiteX159" fmla="*/ 11916744 w 12192000"/>
              <a:gd name="connsiteY159" fmla="*/ 502917 h 1126566"/>
              <a:gd name="connsiteX160" fmla="*/ 11949248 w 12192000"/>
              <a:gd name="connsiteY160" fmla="*/ 518881 h 1126566"/>
              <a:gd name="connsiteX161" fmla="*/ 11951002 w 12192000"/>
              <a:gd name="connsiteY161" fmla="*/ 518735 h 1126566"/>
              <a:gd name="connsiteX162" fmla="*/ 11957283 w 12192000"/>
              <a:gd name="connsiteY162" fmla="*/ 522828 h 1126566"/>
              <a:gd name="connsiteX163" fmla="*/ 11966535 w 12192000"/>
              <a:gd name="connsiteY163" fmla="*/ 527372 h 1126566"/>
              <a:gd name="connsiteX164" fmla="*/ 12026007 w 12192000"/>
              <a:gd name="connsiteY164" fmla="*/ 534384 h 1126566"/>
              <a:gd name="connsiteX165" fmla="*/ 12035188 w 12192000"/>
              <a:gd name="connsiteY165" fmla="*/ 529609 h 1126566"/>
              <a:gd name="connsiteX166" fmla="*/ 12115225 w 12192000"/>
              <a:gd name="connsiteY166" fmla="*/ 561895 h 1126566"/>
              <a:gd name="connsiteX167" fmla="*/ 12191636 w 12192000"/>
              <a:gd name="connsiteY167" fmla="*/ 558318 h 1126566"/>
              <a:gd name="connsiteX168" fmla="*/ 12192000 w 12192000"/>
              <a:gd name="connsiteY168" fmla="*/ 558295 h 1126566"/>
              <a:gd name="connsiteX169" fmla="*/ 12192000 w 12192000"/>
              <a:gd name="connsiteY169" fmla="*/ 1126566 h 1126566"/>
              <a:gd name="connsiteX170" fmla="*/ 0 w 12192000"/>
              <a:gd name="connsiteY170" fmla="*/ 1126566 h 1126566"/>
              <a:gd name="connsiteX171" fmla="*/ 0 w 12192000"/>
              <a:gd name="connsiteY171" fmla="*/ 401922 h 1126566"/>
              <a:gd name="connsiteX172" fmla="*/ 25242 w 12192000"/>
              <a:gd name="connsiteY172" fmla="*/ 388862 h 1126566"/>
              <a:gd name="connsiteX173" fmla="*/ 96922 w 12192000"/>
              <a:gd name="connsiteY173" fmla="*/ 357381 h 1126566"/>
              <a:gd name="connsiteX174" fmla="*/ 137910 w 12192000"/>
              <a:gd name="connsiteY174" fmla="*/ 314823 h 1126566"/>
              <a:gd name="connsiteX175" fmla="*/ 258712 w 12192000"/>
              <a:gd name="connsiteY175" fmla="*/ 286531 h 1126566"/>
              <a:gd name="connsiteX176" fmla="*/ 316354 w 12192000"/>
              <a:gd name="connsiteY176" fmla="*/ 238529 h 1126566"/>
              <a:gd name="connsiteX177" fmla="*/ 328834 w 12192000"/>
              <a:gd name="connsiteY177" fmla="*/ 240963 h 1126566"/>
              <a:gd name="connsiteX178" fmla="*/ 383414 w 12192000"/>
              <a:gd name="connsiteY178" fmla="*/ 221196 h 1126566"/>
              <a:gd name="connsiteX179" fmla="*/ 537708 w 12192000"/>
              <a:gd name="connsiteY179" fmla="*/ 119020 h 1126566"/>
              <a:gd name="connsiteX180" fmla="*/ 645390 w 12192000"/>
              <a:gd name="connsiteY180" fmla="*/ 81299 h 1126566"/>
              <a:gd name="connsiteX181" fmla="*/ 689561 w 12192000"/>
              <a:gd name="connsiteY181" fmla="*/ 73220 h 1126566"/>
              <a:gd name="connsiteX182" fmla="*/ 763197 w 12192000"/>
              <a:gd name="connsiteY182" fmla="*/ 59356 h 1126566"/>
              <a:gd name="connsiteX183" fmla="*/ 778208 w 12192000"/>
              <a:gd name="connsiteY183" fmla="*/ 63801 h 1126566"/>
              <a:gd name="connsiteX184" fmla="*/ 784725 w 12192000"/>
              <a:gd name="connsiteY184" fmla="*/ 62505 h 1126566"/>
              <a:gd name="connsiteX185" fmla="*/ 785400 w 12192000"/>
              <a:gd name="connsiteY185" fmla="*/ 62796 h 1126566"/>
              <a:gd name="connsiteX186" fmla="*/ 786774 w 12192000"/>
              <a:gd name="connsiteY186" fmla="*/ 62098 h 1126566"/>
              <a:gd name="connsiteX187" fmla="*/ 801216 w 12192000"/>
              <a:gd name="connsiteY187" fmla="*/ 59226 h 1126566"/>
              <a:gd name="connsiteX188" fmla="*/ 832892 w 12192000"/>
              <a:gd name="connsiteY188" fmla="*/ 62069 h 1126566"/>
              <a:gd name="connsiteX189" fmla="*/ 852003 w 12192000"/>
              <a:gd name="connsiteY189" fmla="*/ 61064 h 1126566"/>
              <a:gd name="connsiteX190" fmla="*/ 870719 w 12192000"/>
              <a:gd name="connsiteY190" fmla="*/ 47209 h 1126566"/>
              <a:gd name="connsiteX191" fmla="*/ 883786 w 12192000"/>
              <a:gd name="connsiteY191" fmla="*/ 45814 h 1126566"/>
              <a:gd name="connsiteX192" fmla="*/ 886400 w 12192000"/>
              <a:gd name="connsiteY192" fmla="*/ 43909 h 1126566"/>
              <a:gd name="connsiteX193" fmla="*/ 893881 w 12192000"/>
              <a:gd name="connsiteY193" fmla="*/ 40197 h 1126566"/>
              <a:gd name="connsiteX194" fmla="*/ 886282 w 12192000"/>
              <a:gd name="connsiteY194" fmla="*/ 36610 h 1126566"/>
              <a:gd name="connsiteX195" fmla="*/ 882653 w 12192000"/>
              <a:gd name="connsiteY195" fmla="*/ 24486 h 1126566"/>
              <a:gd name="connsiteX196" fmla="*/ 898087 w 12192000"/>
              <a:gd name="connsiteY196" fmla="*/ 11454 h 1126566"/>
              <a:gd name="connsiteX197" fmla="*/ 914199 w 12192000"/>
              <a:gd name="connsiteY197" fmla="*/ 6975 h 1126566"/>
              <a:gd name="connsiteX198" fmla="*/ 929751 w 12192000"/>
              <a:gd name="connsiteY198" fmla="*/ 5510 h 1126566"/>
              <a:gd name="connsiteX199" fmla="*/ 938844 w 12192000"/>
              <a:gd name="connsiteY199" fmla="*/ 8681 h 1126566"/>
              <a:gd name="connsiteX200" fmla="*/ 944941 w 12192000"/>
              <a:gd name="connsiteY200" fmla="*/ 6855 h 1126566"/>
              <a:gd name="connsiteX201" fmla="*/ 954142 w 12192000"/>
              <a:gd name="connsiteY201" fmla="*/ 8799 h 1126566"/>
              <a:gd name="connsiteX202" fmla="*/ 968213 w 12192000"/>
              <a:gd name="connsiteY202" fmla="*/ 19791 h 1126566"/>
              <a:gd name="connsiteX203" fmla="*/ 1177886 w 12192000"/>
              <a:gd name="connsiteY203" fmla="*/ 30728 h 1126566"/>
              <a:gd name="connsiteX204" fmla="*/ 1305018 w 12192000"/>
              <a:gd name="connsiteY204"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384334 w 12192000"/>
              <a:gd name="connsiteY26" fmla="*/ 173113 h 1126566"/>
              <a:gd name="connsiteX27" fmla="*/ 2396234 w 12192000"/>
              <a:gd name="connsiteY27" fmla="*/ 176379 h 1126566"/>
              <a:gd name="connsiteX28" fmla="*/ 2406730 w 12192000"/>
              <a:gd name="connsiteY28" fmla="*/ 184179 h 1126566"/>
              <a:gd name="connsiteX29" fmla="*/ 2829718 w 12192000"/>
              <a:gd name="connsiteY29" fmla="*/ 242215 h 1126566"/>
              <a:gd name="connsiteX30" fmla="*/ 3028662 w 12192000"/>
              <a:gd name="connsiteY30" fmla="*/ 219550 h 1126566"/>
              <a:gd name="connsiteX31" fmla="*/ 3107019 w 12192000"/>
              <a:gd name="connsiteY31" fmla="*/ 220240 h 1126566"/>
              <a:gd name="connsiteX32" fmla="*/ 3116698 w 12192000"/>
              <a:gd name="connsiteY32" fmla="*/ 226983 h 1126566"/>
              <a:gd name="connsiteX33" fmla="*/ 3231577 w 12192000"/>
              <a:gd name="connsiteY33" fmla="*/ 202023 h 1126566"/>
              <a:gd name="connsiteX34" fmla="*/ 3386687 w 12192000"/>
              <a:gd name="connsiteY34" fmla="*/ 218190 h 1126566"/>
              <a:gd name="connsiteX35" fmla="*/ 3501680 w 12192000"/>
              <a:gd name="connsiteY35" fmla="*/ 238841 h 1126566"/>
              <a:gd name="connsiteX36" fmla="*/ 3567038 w 12192000"/>
              <a:gd name="connsiteY36" fmla="*/ 246771 h 1126566"/>
              <a:gd name="connsiteX37" fmla="*/ 3613626 w 12192000"/>
              <a:gd name="connsiteY37" fmla="*/ 256591 h 1126566"/>
              <a:gd name="connsiteX38" fmla="*/ 3737444 w 12192000"/>
              <a:gd name="connsiteY38" fmla="*/ 259793 h 1126566"/>
              <a:gd name="connsiteX39" fmla="*/ 3944870 w 12192000"/>
              <a:gd name="connsiteY39" fmla="*/ 255991 h 1126566"/>
              <a:gd name="connsiteX40" fmla="*/ 4092172 w 12192000"/>
              <a:gd name="connsiteY40" fmla="*/ 290617 h 1126566"/>
              <a:gd name="connsiteX41" fmla="*/ 4176434 w 12192000"/>
              <a:gd name="connsiteY41" fmla="*/ 272187 h 1126566"/>
              <a:gd name="connsiteX42" fmla="*/ 4269617 w 12192000"/>
              <a:gd name="connsiteY42" fmla="*/ 283947 h 1126566"/>
              <a:gd name="connsiteX43" fmla="*/ 4638729 w 12192000"/>
              <a:gd name="connsiteY43" fmla="*/ 274806 h 1126566"/>
              <a:gd name="connsiteX44" fmla="*/ 4877121 w 12192000"/>
              <a:gd name="connsiteY44" fmla="*/ 263049 h 1126566"/>
              <a:gd name="connsiteX45" fmla="*/ 4910175 w 12192000"/>
              <a:gd name="connsiteY45" fmla="*/ 258887 h 1126566"/>
              <a:gd name="connsiteX46" fmla="*/ 4910653 w 12192000"/>
              <a:gd name="connsiteY46" fmla="*/ 256337 h 1126566"/>
              <a:gd name="connsiteX47" fmla="*/ 4915901 w 12192000"/>
              <a:gd name="connsiteY47" fmla="*/ 255646 h 1126566"/>
              <a:gd name="connsiteX48" fmla="*/ 4919888 w 12192000"/>
              <a:gd name="connsiteY48" fmla="*/ 257665 h 1126566"/>
              <a:gd name="connsiteX49" fmla="*/ 4926150 w 12192000"/>
              <a:gd name="connsiteY49" fmla="*/ 256877 h 1126566"/>
              <a:gd name="connsiteX50" fmla="*/ 4943081 w 12192000"/>
              <a:gd name="connsiteY50" fmla="*/ 255402 h 1126566"/>
              <a:gd name="connsiteX51" fmla="*/ 4949875 w 12192000"/>
              <a:gd name="connsiteY51" fmla="*/ 250755 h 1126566"/>
              <a:gd name="connsiteX52" fmla="*/ 5034125 w 12192000"/>
              <a:gd name="connsiteY52" fmla="*/ 251561 h 1126566"/>
              <a:gd name="connsiteX53" fmla="*/ 5058873 w 12192000"/>
              <a:gd name="connsiteY53" fmla="*/ 245283 h 1126566"/>
              <a:gd name="connsiteX54" fmla="*/ 5123651 w 12192000"/>
              <a:gd name="connsiteY54" fmla="*/ 248360 h 1126566"/>
              <a:gd name="connsiteX55" fmla="*/ 5197539 w 12192000"/>
              <a:gd name="connsiteY55" fmla="*/ 245352 h 1126566"/>
              <a:gd name="connsiteX56" fmla="*/ 5250946 w 12192000"/>
              <a:gd name="connsiteY56" fmla="*/ 239095 h 1126566"/>
              <a:gd name="connsiteX57" fmla="*/ 5388817 w 12192000"/>
              <a:gd name="connsiteY57" fmla="*/ 245059 h 1126566"/>
              <a:gd name="connsiteX58" fmla="*/ 5618162 w 12192000"/>
              <a:gd name="connsiteY58" fmla="*/ 264094 h 1126566"/>
              <a:gd name="connsiteX59" fmla="*/ 5666664 w 12192000"/>
              <a:gd name="connsiteY59" fmla="*/ 266098 h 1126566"/>
              <a:gd name="connsiteX60" fmla="*/ 5715324 w 12192000"/>
              <a:gd name="connsiteY60" fmla="*/ 251101 h 1126566"/>
              <a:gd name="connsiteX61" fmla="*/ 5741796 w 12192000"/>
              <a:gd name="connsiteY61" fmla="*/ 250897 h 1126566"/>
              <a:gd name="connsiteX62" fmla="*/ 5748565 w 12192000"/>
              <a:gd name="connsiteY62" fmla="*/ 249142 h 1126566"/>
              <a:gd name="connsiteX63" fmla="*/ 5787667 w 12192000"/>
              <a:gd name="connsiteY63" fmla="*/ 240782 h 1126566"/>
              <a:gd name="connsiteX64" fmla="*/ 5877829 w 12192000"/>
              <a:gd name="connsiteY64" fmla="*/ 265178 h 1126566"/>
              <a:gd name="connsiteX65" fmla="*/ 5946099 w 12192000"/>
              <a:gd name="connsiteY65" fmla="*/ 275229 h 1126566"/>
              <a:gd name="connsiteX66" fmla="*/ 5951885 w 12192000"/>
              <a:gd name="connsiteY66" fmla="*/ 273306 h 1126566"/>
              <a:gd name="connsiteX67" fmla="*/ 5957187 w 12192000"/>
              <a:gd name="connsiteY67" fmla="*/ 267506 h 1126566"/>
              <a:gd name="connsiteX68" fmla="*/ 5969996 w 12192000"/>
              <a:gd name="connsiteY68" fmla="*/ 266279 h 1126566"/>
              <a:gd name="connsiteX69" fmla="*/ 5983257 w 12192000"/>
              <a:gd name="connsiteY69" fmla="*/ 260438 h 1126566"/>
              <a:gd name="connsiteX70" fmla="*/ 6390944 w 12192000"/>
              <a:gd name="connsiteY70" fmla="*/ 296657 h 1126566"/>
              <a:gd name="connsiteX71" fmla="*/ 6472553 w 12192000"/>
              <a:gd name="connsiteY71" fmla="*/ 327261 h 1126566"/>
              <a:gd name="connsiteX72" fmla="*/ 6598839 w 12192000"/>
              <a:gd name="connsiteY72" fmla="*/ 327138 h 1126566"/>
              <a:gd name="connsiteX73" fmla="*/ 6674894 w 12192000"/>
              <a:gd name="connsiteY73" fmla="*/ 339184 h 1126566"/>
              <a:gd name="connsiteX74" fmla="*/ 6686944 w 12192000"/>
              <a:gd name="connsiteY74" fmla="*/ 334233 h 1126566"/>
              <a:gd name="connsiteX75" fmla="*/ 6788093 w 12192000"/>
              <a:gd name="connsiteY75" fmla="*/ 377012 h 1126566"/>
              <a:gd name="connsiteX76" fmla="*/ 6944546 w 12192000"/>
              <a:gd name="connsiteY76" fmla="*/ 386543 h 1126566"/>
              <a:gd name="connsiteX77" fmla="*/ 7063994 w 12192000"/>
              <a:gd name="connsiteY77" fmla="*/ 385228 h 1126566"/>
              <a:gd name="connsiteX78" fmla="*/ 7130364 w 12192000"/>
              <a:gd name="connsiteY78" fmla="*/ 388164 h 1126566"/>
              <a:gd name="connsiteX79" fmla="*/ 7179335 w 12192000"/>
              <a:gd name="connsiteY79" fmla="*/ 386225 h 1126566"/>
              <a:gd name="connsiteX80" fmla="*/ 7300357 w 12192000"/>
              <a:gd name="connsiteY80" fmla="*/ 403218 h 1126566"/>
              <a:gd name="connsiteX81" fmla="*/ 7499445 w 12192000"/>
              <a:gd name="connsiteY81" fmla="*/ 440549 h 1126566"/>
              <a:gd name="connsiteX82" fmla="*/ 7655710 w 12192000"/>
              <a:gd name="connsiteY82" fmla="*/ 430962 h 1126566"/>
              <a:gd name="connsiteX83" fmla="*/ 7729851 w 12192000"/>
              <a:gd name="connsiteY83" fmla="*/ 462457 h 1126566"/>
              <a:gd name="connsiteX84" fmla="*/ 7824660 w 12192000"/>
              <a:gd name="connsiteY84" fmla="*/ 466203 h 1126566"/>
              <a:gd name="connsiteX85" fmla="*/ 8277851 w 12192000"/>
              <a:gd name="connsiteY85" fmla="*/ 502630 h 1126566"/>
              <a:gd name="connsiteX86" fmla="*/ 8382461 w 12192000"/>
              <a:gd name="connsiteY86" fmla="*/ 526824 h 1126566"/>
              <a:gd name="connsiteX87" fmla="*/ 8594502 w 12192000"/>
              <a:gd name="connsiteY87" fmla="*/ 613607 h 1126566"/>
              <a:gd name="connsiteX88" fmla="*/ 8808358 w 12192000"/>
              <a:gd name="connsiteY88" fmla="*/ 654694 h 1126566"/>
              <a:gd name="connsiteX89" fmla="*/ 8880244 w 12192000"/>
              <a:gd name="connsiteY89" fmla="*/ 661466 h 1126566"/>
              <a:gd name="connsiteX90" fmla="*/ 8885004 w 12192000"/>
              <a:gd name="connsiteY90" fmla="*/ 663655 h 1126566"/>
              <a:gd name="connsiteX91" fmla="*/ 8886720 w 12192000"/>
              <a:gd name="connsiteY91" fmla="*/ 662879 h 1126566"/>
              <a:gd name="connsiteX92" fmla="*/ 8912175 w 12192000"/>
              <a:gd name="connsiteY92" fmla="*/ 660908 h 1126566"/>
              <a:gd name="connsiteX93" fmla="*/ 8969814 w 12192000"/>
              <a:gd name="connsiteY93" fmla="*/ 639833 h 1126566"/>
              <a:gd name="connsiteX94" fmla="*/ 8996241 w 12192000"/>
              <a:gd name="connsiteY94" fmla="*/ 655221 h 1126566"/>
              <a:gd name="connsiteX95" fmla="*/ 9092152 w 12192000"/>
              <a:gd name="connsiteY95" fmla="*/ 609097 h 1126566"/>
              <a:gd name="connsiteX96" fmla="*/ 9156546 w 12192000"/>
              <a:gd name="connsiteY96" fmla="*/ 585468 h 1126566"/>
              <a:gd name="connsiteX97" fmla="*/ 9194830 w 12192000"/>
              <a:gd name="connsiteY97" fmla="*/ 571148 h 1126566"/>
              <a:gd name="connsiteX98" fmla="*/ 9314188 w 12192000"/>
              <a:gd name="connsiteY98" fmla="*/ 547301 h 1126566"/>
              <a:gd name="connsiteX99" fmla="*/ 9554706 w 12192000"/>
              <a:gd name="connsiteY99" fmla="*/ 542666 h 1126566"/>
              <a:gd name="connsiteX100" fmla="*/ 9616141 w 12192000"/>
              <a:gd name="connsiteY100" fmla="*/ 530976 h 1126566"/>
              <a:gd name="connsiteX101" fmla="*/ 9620146 w 12192000"/>
              <a:gd name="connsiteY101" fmla="*/ 524035 h 1126566"/>
              <a:gd name="connsiteX102" fmla="*/ 9724197 w 12192000"/>
              <a:gd name="connsiteY102" fmla="*/ 528337 h 1126566"/>
              <a:gd name="connsiteX103" fmla="*/ 9837846 w 12192000"/>
              <a:gd name="connsiteY103" fmla="*/ 492977 h 1126566"/>
              <a:gd name="connsiteX104" fmla="*/ 9917440 w 12192000"/>
              <a:gd name="connsiteY104" fmla="*/ 459605 h 1126566"/>
              <a:gd name="connsiteX105" fmla="*/ 9918439 w 12192000"/>
              <a:gd name="connsiteY105" fmla="*/ 453114 h 1126566"/>
              <a:gd name="connsiteX106" fmla="*/ 9925811 w 12192000"/>
              <a:gd name="connsiteY106" fmla="*/ 452486 h 1126566"/>
              <a:gd name="connsiteX107" fmla="*/ 9933026 w 12192000"/>
              <a:gd name="connsiteY107" fmla="*/ 457540 h 1126566"/>
              <a:gd name="connsiteX108" fmla="*/ 9988183 w 12192000"/>
              <a:gd name="connsiteY108" fmla="*/ 448079 h 1126566"/>
              <a:gd name="connsiteX109" fmla="*/ 9991965 w 12192000"/>
              <a:gd name="connsiteY109" fmla="*/ 435969 h 1126566"/>
              <a:gd name="connsiteX110" fmla="*/ 9986932 w 12192000"/>
              <a:gd name="connsiteY110" fmla="*/ 431168 h 1126566"/>
              <a:gd name="connsiteX111" fmla="*/ 9996190 w 12192000"/>
              <a:gd name="connsiteY111" fmla="*/ 429066 h 1126566"/>
              <a:gd name="connsiteX112" fmla="*/ 9999786 w 12192000"/>
              <a:gd name="connsiteY112" fmla="*/ 427758 h 1126566"/>
              <a:gd name="connsiteX113" fmla="*/ 10012936 w 12192000"/>
              <a:gd name="connsiteY113" fmla="*/ 428884 h 1126566"/>
              <a:gd name="connsiteX114" fmla="*/ 10038815 w 12192000"/>
              <a:gd name="connsiteY114" fmla="*/ 419316 h 1126566"/>
              <a:gd name="connsiteX115" fmla="*/ 10057432 w 12192000"/>
              <a:gd name="connsiteY115" fmla="*/ 421938 h 1126566"/>
              <a:gd name="connsiteX116" fmla="*/ 10121534 w 12192000"/>
              <a:gd name="connsiteY116" fmla="*/ 437514 h 1126566"/>
              <a:gd name="connsiteX117" fmla="*/ 10199200 w 12192000"/>
              <a:gd name="connsiteY117" fmla="*/ 438197 h 1126566"/>
              <a:gd name="connsiteX118" fmla="*/ 10245648 w 12192000"/>
              <a:gd name="connsiteY118" fmla="*/ 438831 h 1126566"/>
              <a:gd name="connsiteX119" fmla="*/ 10369590 w 12192000"/>
              <a:gd name="connsiteY119" fmla="*/ 423377 h 1126566"/>
              <a:gd name="connsiteX120" fmla="*/ 10575777 w 12192000"/>
              <a:gd name="connsiteY120" fmla="*/ 355859 h 1126566"/>
              <a:gd name="connsiteX121" fmla="*/ 10638984 w 12192000"/>
              <a:gd name="connsiteY121" fmla="*/ 347416 h 1126566"/>
              <a:gd name="connsiteX122" fmla="*/ 10649306 w 12192000"/>
              <a:gd name="connsiteY122" fmla="*/ 352042 h 1126566"/>
              <a:gd name="connsiteX123" fmla="*/ 10732175 w 12192000"/>
              <a:gd name="connsiteY123" fmla="*/ 317549 h 1126566"/>
              <a:gd name="connsiteX124" fmla="*/ 10862886 w 12192000"/>
              <a:gd name="connsiteY124" fmla="*/ 313438 h 1126566"/>
              <a:gd name="connsiteX125" fmla="*/ 10963063 w 12192000"/>
              <a:gd name="connsiteY125" fmla="*/ 317771 h 1126566"/>
              <a:gd name="connsiteX126" fmla="*/ 11018562 w 12192000"/>
              <a:gd name="connsiteY126" fmla="*/ 316991 h 1126566"/>
              <a:gd name="connsiteX127" fmla="*/ 11059692 w 12192000"/>
              <a:gd name="connsiteY127" fmla="*/ 319983 h 1126566"/>
              <a:gd name="connsiteX128" fmla="*/ 11160371 w 12192000"/>
              <a:gd name="connsiteY128" fmla="*/ 308440 h 1126566"/>
              <a:gd name="connsiteX129" fmla="*/ 11178386 w 12192000"/>
              <a:gd name="connsiteY129" fmla="*/ 299490 h 1126566"/>
              <a:gd name="connsiteX130" fmla="*/ 11192494 w 12192000"/>
              <a:gd name="connsiteY130" fmla="*/ 296221 h 1126566"/>
              <a:gd name="connsiteX131" fmla="*/ 11199770 w 12192000"/>
              <a:gd name="connsiteY131" fmla="*/ 299772 h 1126566"/>
              <a:gd name="connsiteX132" fmla="*/ 11217258 w 12192000"/>
              <a:gd name="connsiteY132" fmla="*/ 293681 h 1126566"/>
              <a:gd name="connsiteX133" fmla="*/ 11245798 w 12192000"/>
              <a:gd name="connsiteY133" fmla="*/ 292170 h 1126566"/>
              <a:gd name="connsiteX134" fmla="*/ 11255992 w 12192000"/>
              <a:gd name="connsiteY134" fmla="*/ 291919 h 1126566"/>
              <a:gd name="connsiteX135" fmla="*/ 11264859 w 12192000"/>
              <a:gd name="connsiteY135" fmla="*/ 293937 h 1126566"/>
              <a:gd name="connsiteX136" fmla="*/ 11276151 w 12192000"/>
              <a:gd name="connsiteY136" fmla="*/ 293070 h 1126566"/>
              <a:gd name="connsiteX137" fmla="*/ 11279850 w 12192000"/>
              <a:gd name="connsiteY137" fmla="*/ 291330 h 1126566"/>
              <a:gd name="connsiteX138" fmla="*/ 11290818 w 12192000"/>
              <a:gd name="connsiteY138" fmla="*/ 291060 h 1126566"/>
              <a:gd name="connsiteX139" fmla="*/ 11296248 w 12192000"/>
              <a:gd name="connsiteY139" fmla="*/ 290163 h 1126566"/>
              <a:gd name="connsiteX140" fmla="*/ 11301652 w 12192000"/>
              <a:gd name="connsiteY140" fmla="*/ 290324 h 1126566"/>
              <a:gd name="connsiteX141" fmla="*/ 11339114 w 12192000"/>
              <a:gd name="connsiteY141" fmla="*/ 288153 h 1126566"/>
              <a:gd name="connsiteX142" fmla="*/ 11345146 w 12192000"/>
              <a:gd name="connsiteY142" fmla="*/ 290802 h 1126566"/>
              <a:gd name="connsiteX143" fmla="*/ 11400126 w 12192000"/>
              <a:gd name="connsiteY143" fmla="*/ 292287 h 1126566"/>
              <a:gd name="connsiteX144" fmla="*/ 11400420 w 12192000"/>
              <a:gd name="connsiteY144" fmla="*/ 293758 h 1126566"/>
              <a:gd name="connsiteX145" fmla="*/ 11413889 w 12192000"/>
              <a:gd name="connsiteY145" fmla="*/ 300516 h 1126566"/>
              <a:gd name="connsiteX146" fmla="*/ 11440688 w 12192000"/>
              <a:gd name="connsiteY146" fmla="*/ 310121 h 1126566"/>
              <a:gd name="connsiteX147" fmla="*/ 11496733 w 12192000"/>
              <a:gd name="connsiteY147" fmla="*/ 350225 h 1126566"/>
              <a:gd name="connsiteX148" fmla="*/ 11554005 w 12192000"/>
              <a:gd name="connsiteY148" fmla="*/ 351933 h 1126566"/>
              <a:gd name="connsiteX149" fmla="*/ 11565304 w 12192000"/>
              <a:gd name="connsiteY149" fmla="*/ 353069 h 1126566"/>
              <a:gd name="connsiteX150" fmla="*/ 11565435 w 12192000"/>
              <a:gd name="connsiteY150" fmla="*/ 353419 h 1126566"/>
              <a:gd name="connsiteX151" fmla="*/ 11577168 w 12192000"/>
              <a:gd name="connsiteY151" fmla="*/ 355270 h 1126566"/>
              <a:gd name="connsiteX152" fmla="*/ 11585904 w 12192000"/>
              <a:gd name="connsiteY152" fmla="*/ 355142 h 1126566"/>
              <a:gd name="connsiteX153" fmla="*/ 11607823 w 12192000"/>
              <a:gd name="connsiteY153" fmla="*/ 357347 h 1126566"/>
              <a:gd name="connsiteX154" fmla="*/ 11614746 w 12192000"/>
              <a:gd name="connsiteY154" fmla="*/ 360281 h 1126566"/>
              <a:gd name="connsiteX155" fmla="*/ 11698873 w 12192000"/>
              <a:gd name="connsiteY155" fmla="*/ 397894 h 1126566"/>
              <a:gd name="connsiteX156" fmla="*/ 11779739 w 12192000"/>
              <a:gd name="connsiteY156" fmla="*/ 457323 h 1126566"/>
              <a:gd name="connsiteX157" fmla="*/ 11828107 w 12192000"/>
              <a:gd name="connsiteY157" fmla="*/ 477948 h 1126566"/>
              <a:gd name="connsiteX158" fmla="*/ 11866598 w 12192000"/>
              <a:gd name="connsiteY158" fmla="*/ 486803 h 1126566"/>
              <a:gd name="connsiteX159" fmla="*/ 11916744 w 12192000"/>
              <a:gd name="connsiteY159" fmla="*/ 502917 h 1126566"/>
              <a:gd name="connsiteX160" fmla="*/ 11949248 w 12192000"/>
              <a:gd name="connsiteY160" fmla="*/ 518881 h 1126566"/>
              <a:gd name="connsiteX161" fmla="*/ 11951002 w 12192000"/>
              <a:gd name="connsiteY161" fmla="*/ 518735 h 1126566"/>
              <a:gd name="connsiteX162" fmla="*/ 11957283 w 12192000"/>
              <a:gd name="connsiteY162" fmla="*/ 522828 h 1126566"/>
              <a:gd name="connsiteX163" fmla="*/ 11966535 w 12192000"/>
              <a:gd name="connsiteY163" fmla="*/ 527372 h 1126566"/>
              <a:gd name="connsiteX164" fmla="*/ 12026007 w 12192000"/>
              <a:gd name="connsiteY164" fmla="*/ 534384 h 1126566"/>
              <a:gd name="connsiteX165" fmla="*/ 12035188 w 12192000"/>
              <a:gd name="connsiteY165" fmla="*/ 529609 h 1126566"/>
              <a:gd name="connsiteX166" fmla="*/ 12115225 w 12192000"/>
              <a:gd name="connsiteY166" fmla="*/ 561895 h 1126566"/>
              <a:gd name="connsiteX167" fmla="*/ 12191636 w 12192000"/>
              <a:gd name="connsiteY167" fmla="*/ 558318 h 1126566"/>
              <a:gd name="connsiteX168" fmla="*/ 12192000 w 12192000"/>
              <a:gd name="connsiteY168" fmla="*/ 558295 h 1126566"/>
              <a:gd name="connsiteX169" fmla="*/ 12192000 w 12192000"/>
              <a:gd name="connsiteY169" fmla="*/ 1126566 h 1126566"/>
              <a:gd name="connsiteX170" fmla="*/ 0 w 12192000"/>
              <a:gd name="connsiteY170" fmla="*/ 1126566 h 1126566"/>
              <a:gd name="connsiteX171" fmla="*/ 0 w 12192000"/>
              <a:gd name="connsiteY171" fmla="*/ 401922 h 1126566"/>
              <a:gd name="connsiteX172" fmla="*/ 25242 w 12192000"/>
              <a:gd name="connsiteY172" fmla="*/ 388862 h 1126566"/>
              <a:gd name="connsiteX173" fmla="*/ 96922 w 12192000"/>
              <a:gd name="connsiteY173" fmla="*/ 357381 h 1126566"/>
              <a:gd name="connsiteX174" fmla="*/ 137910 w 12192000"/>
              <a:gd name="connsiteY174" fmla="*/ 314823 h 1126566"/>
              <a:gd name="connsiteX175" fmla="*/ 258712 w 12192000"/>
              <a:gd name="connsiteY175" fmla="*/ 286531 h 1126566"/>
              <a:gd name="connsiteX176" fmla="*/ 316354 w 12192000"/>
              <a:gd name="connsiteY176" fmla="*/ 238529 h 1126566"/>
              <a:gd name="connsiteX177" fmla="*/ 328834 w 12192000"/>
              <a:gd name="connsiteY177" fmla="*/ 240963 h 1126566"/>
              <a:gd name="connsiteX178" fmla="*/ 383414 w 12192000"/>
              <a:gd name="connsiteY178" fmla="*/ 221196 h 1126566"/>
              <a:gd name="connsiteX179" fmla="*/ 537708 w 12192000"/>
              <a:gd name="connsiteY179" fmla="*/ 119020 h 1126566"/>
              <a:gd name="connsiteX180" fmla="*/ 645390 w 12192000"/>
              <a:gd name="connsiteY180" fmla="*/ 81299 h 1126566"/>
              <a:gd name="connsiteX181" fmla="*/ 689561 w 12192000"/>
              <a:gd name="connsiteY181" fmla="*/ 73220 h 1126566"/>
              <a:gd name="connsiteX182" fmla="*/ 763197 w 12192000"/>
              <a:gd name="connsiteY182" fmla="*/ 59356 h 1126566"/>
              <a:gd name="connsiteX183" fmla="*/ 778208 w 12192000"/>
              <a:gd name="connsiteY183" fmla="*/ 63801 h 1126566"/>
              <a:gd name="connsiteX184" fmla="*/ 784725 w 12192000"/>
              <a:gd name="connsiteY184" fmla="*/ 62505 h 1126566"/>
              <a:gd name="connsiteX185" fmla="*/ 785400 w 12192000"/>
              <a:gd name="connsiteY185" fmla="*/ 62796 h 1126566"/>
              <a:gd name="connsiteX186" fmla="*/ 786774 w 12192000"/>
              <a:gd name="connsiteY186" fmla="*/ 62098 h 1126566"/>
              <a:gd name="connsiteX187" fmla="*/ 801216 w 12192000"/>
              <a:gd name="connsiteY187" fmla="*/ 59226 h 1126566"/>
              <a:gd name="connsiteX188" fmla="*/ 832892 w 12192000"/>
              <a:gd name="connsiteY188" fmla="*/ 62069 h 1126566"/>
              <a:gd name="connsiteX189" fmla="*/ 852003 w 12192000"/>
              <a:gd name="connsiteY189" fmla="*/ 61064 h 1126566"/>
              <a:gd name="connsiteX190" fmla="*/ 870719 w 12192000"/>
              <a:gd name="connsiteY190" fmla="*/ 47209 h 1126566"/>
              <a:gd name="connsiteX191" fmla="*/ 883786 w 12192000"/>
              <a:gd name="connsiteY191" fmla="*/ 45814 h 1126566"/>
              <a:gd name="connsiteX192" fmla="*/ 886400 w 12192000"/>
              <a:gd name="connsiteY192" fmla="*/ 43909 h 1126566"/>
              <a:gd name="connsiteX193" fmla="*/ 893881 w 12192000"/>
              <a:gd name="connsiteY193" fmla="*/ 40197 h 1126566"/>
              <a:gd name="connsiteX194" fmla="*/ 886282 w 12192000"/>
              <a:gd name="connsiteY194" fmla="*/ 36610 h 1126566"/>
              <a:gd name="connsiteX195" fmla="*/ 882653 w 12192000"/>
              <a:gd name="connsiteY195" fmla="*/ 24486 h 1126566"/>
              <a:gd name="connsiteX196" fmla="*/ 898087 w 12192000"/>
              <a:gd name="connsiteY196" fmla="*/ 11454 h 1126566"/>
              <a:gd name="connsiteX197" fmla="*/ 914199 w 12192000"/>
              <a:gd name="connsiteY197" fmla="*/ 6975 h 1126566"/>
              <a:gd name="connsiteX198" fmla="*/ 929751 w 12192000"/>
              <a:gd name="connsiteY198" fmla="*/ 5510 h 1126566"/>
              <a:gd name="connsiteX199" fmla="*/ 938844 w 12192000"/>
              <a:gd name="connsiteY199" fmla="*/ 8681 h 1126566"/>
              <a:gd name="connsiteX200" fmla="*/ 944941 w 12192000"/>
              <a:gd name="connsiteY200" fmla="*/ 6855 h 1126566"/>
              <a:gd name="connsiteX201" fmla="*/ 954142 w 12192000"/>
              <a:gd name="connsiteY201" fmla="*/ 8799 h 1126566"/>
              <a:gd name="connsiteX202" fmla="*/ 968213 w 12192000"/>
              <a:gd name="connsiteY202" fmla="*/ 19791 h 1126566"/>
              <a:gd name="connsiteX203" fmla="*/ 1177886 w 12192000"/>
              <a:gd name="connsiteY203" fmla="*/ 30728 h 1126566"/>
              <a:gd name="connsiteX204" fmla="*/ 1305018 w 12192000"/>
              <a:gd name="connsiteY204"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384334 w 12192000"/>
              <a:gd name="connsiteY26" fmla="*/ 173113 h 1126566"/>
              <a:gd name="connsiteX27" fmla="*/ 2396234 w 12192000"/>
              <a:gd name="connsiteY27" fmla="*/ 176379 h 1126566"/>
              <a:gd name="connsiteX28" fmla="*/ 2406730 w 12192000"/>
              <a:gd name="connsiteY28" fmla="*/ 184179 h 1126566"/>
              <a:gd name="connsiteX29" fmla="*/ 2829718 w 12192000"/>
              <a:gd name="connsiteY29" fmla="*/ 242215 h 1126566"/>
              <a:gd name="connsiteX30" fmla="*/ 3028662 w 12192000"/>
              <a:gd name="connsiteY30" fmla="*/ 219550 h 1126566"/>
              <a:gd name="connsiteX31" fmla="*/ 3107019 w 12192000"/>
              <a:gd name="connsiteY31" fmla="*/ 220240 h 1126566"/>
              <a:gd name="connsiteX32" fmla="*/ 3116698 w 12192000"/>
              <a:gd name="connsiteY32" fmla="*/ 226983 h 1126566"/>
              <a:gd name="connsiteX33" fmla="*/ 3231577 w 12192000"/>
              <a:gd name="connsiteY33" fmla="*/ 202023 h 1126566"/>
              <a:gd name="connsiteX34" fmla="*/ 3386687 w 12192000"/>
              <a:gd name="connsiteY34" fmla="*/ 218190 h 1126566"/>
              <a:gd name="connsiteX35" fmla="*/ 3501680 w 12192000"/>
              <a:gd name="connsiteY35" fmla="*/ 238841 h 1126566"/>
              <a:gd name="connsiteX36" fmla="*/ 3567038 w 12192000"/>
              <a:gd name="connsiteY36" fmla="*/ 246771 h 1126566"/>
              <a:gd name="connsiteX37" fmla="*/ 3613626 w 12192000"/>
              <a:gd name="connsiteY37" fmla="*/ 256591 h 1126566"/>
              <a:gd name="connsiteX38" fmla="*/ 3737444 w 12192000"/>
              <a:gd name="connsiteY38" fmla="*/ 259793 h 1126566"/>
              <a:gd name="connsiteX39" fmla="*/ 3944870 w 12192000"/>
              <a:gd name="connsiteY39" fmla="*/ 255991 h 1126566"/>
              <a:gd name="connsiteX40" fmla="*/ 4092172 w 12192000"/>
              <a:gd name="connsiteY40" fmla="*/ 290617 h 1126566"/>
              <a:gd name="connsiteX41" fmla="*/ 4176434 w 12192000"/>
              <a:gd name="connsiteY41" fmla="*/ 272187 h 1126566"/>
              <a:gd name="connsiteX42" fmla="*/ 4269617 w 12192000"/>
              <a:gd name="connsiteY42" fmla="*/ 283947 h 1126566"/>
              <a:gd name="connsiteX43" fmla="*/ 4638729 w 12192000"/>
              <a:gd name="connsiteY43" fmla="*/ 274806 h 1126566"/>
              <a:gd name="connsiteX44" fmla="*/ 4877121 w 12192000"/>
              <a:gd name="connsiteY44" fmla="*/ 263049 h 1126566"/>
              <a:gd name="connsiteX45" fmla="*/ 4910175 w 12192000"/>
              <a:gd name="connsiteY45" fmla="*/ 258887 h 1126566"/>
              <a:gd name="connsiteX46" fmla="*/ 4910653 w 12192000"/>
              <a:gd name="connsiteY46" fmla="*/ 256337 h 1126566"/>
              <a:gd name="connsiteX47" fmla="*/ 4915901 w 12192000"/>
              <a:gd name="connsiteY47" fmla="*/ 255646 h 1126566"/>
              <a:gd name="connsiteX48" fmla="*/ 4919888 w 12192000"/>
              <a:gd name="connsiteY48" fmla="*/ 257665 h 1126566"/>
              <a:gd name="connsiteX49" fmla="*/ 4926150 w 12192000"/>
              <a:gd name="connsiteY49" fmla="*/ 256877 h 1126566"/>
              <a:gd name="connsiteX50" fmla="*/ 4943081 w 12192000"/>
              <a:gd name="connsiteY50" fmla="*/ 255402 h 1126566"/>
              <a:gd name="connsiteX51" fmla="*/ 4949875 w 12192000"/>
              <a:gd name="connsiteY51" fmla="*/ 250755 h 1126566"/>
              <a:gd name="connsiteX52" fmla="*/ 5034125 w 12192000"/>
              <a:gd name="connsiteY52" fmla="*/ 251561 h 1126566"/>
              <a:gd name="connsiteX53" fmla="*/ 5058873 w 12192000"/>
              <a:gd name="connsiteY53" fmla="*/ 245283 h 1126566"/>
              <a:gd name="connsiteX54" fmla="*/ 5123651 w 12192000"/>
              <a:gd name="connsiteY54" fmla="*/ 248360 h 1126566"/>
              <a:gd name="connsiteX55" fmla="*/ 5197539 w 12192000"/>
              <a:gd name="connsiteY55" fmla="*/ 245352 h 1126566"/>
              <a:gd name="connsiteX56" fmla="*/ 5250946 w 12192000"/>
              <a:gd name="connsiteY56" fmla="*/ 239095 h 1126566"/>
              <a:gd name="connsiteX57" fmla="*/ 5388817 w 12192000"/>
              <a:gd name="connsiteY57" fmla="*/ 245059 h 1126566"/>
              <a:gd name="connsiteX58" fmla="*/ 5618162 w 12192000"/>
              <a:gd name="connsiteY58" fmla="*/ 264094 h 1126566"/>
              <a:gd name="connsiteX59" fmla="*/ 5666664 w 12192000"/>
              <a:gd name="connsiteY59" fmla="*/ 266098 h 1126566"/>
              <a:gd name="connsiteX60" fmla="*/ 5715324 w 12192000"/>
              <a:gd name="connsiteY60" fmla="*/ 251101 h 1126566"/>
              <a:gd name="connsiteX61" fmla="*/ 5741796 w 12192000"/>
              <a:gd name="connsiteY61" fmla="*/ 250897 h 1126566"/>
              <a:gd name="connsiteX62" fmla="*/ 5748565 w 12192000"/>
              <a:gd name="connsiteY62" fmla="*/ 249142 h 1126566"/>
              <a:gd name="connsiteX63" fmla="*/ 5787667 w 12192000"/>
              <a:gd name="connsiteY63" fmla="*/ 240782 h 1126566"/>
              <a:gd name="connsiteX64" fmla="*/ 5877829 w 12192000"/>
              <a:gd name="connsiteY64" fmla="*/ 265178 h 1126566"/>
              <a:gd name="connsiteX65" fmla="*/ 5946099 w 12192000"/>
              <a:gd name="connsiteY65" fmla="*/ 275229 h 1126566"/>
              <a:gd name="connsiteX66" fmla="*/ 5951885 w 12192000"/>
              <a:gd name="connsiteY66" fmla="*/ 273306 h 1126566"/>
              <a:gd name="connsiteX67" fmla="*/ 5957187 w 12192000"/>
              <a:gd name="connsiteY67" fmla="*/ 267506 h 1126566"/>
              <a:gd name="connsiteX68" fmla="*/ 5969996 w 12192000"/>
              <a:gd name="connsiteY68" fmla="*/ 266279 h 1126566"/>
              <a:gd name="connsiteX69" fmla="*/ 5983257 w 12192000"/>
              <a:gd name="connsiteY69" fmla="*/ 260438 h 1126566"/>
              <a:gd name="connsiteX70" fmla="*/ 6390944 w 12192000"/>
              <a:gd name="connsiteY70" fmla="*/ 296657 h 1126566"/>
              <a:gd name="connsiteX71" fmla="*/ 6472553 w 12192000"/>
              <a:gd name="connsiteY71" fmla="*/ 327261 h 1126566"/>
              <a:gd name="connsiteX72" fmla="*/ 6598839 w 12192000"/>
              <a:gd name="connsiteY72" fmla="*/ 327138 h 1126566"/>
              <a:gd name="connsiteX73" fmla="*/ 6674894 w 12192000"/>
              <a:gd name="connsiteY73" fmla="*/ 339184 h 1126566"/>
              <a:gd name="connsiteX74" fmla="*/ 6686944 w 12192000"/>
              <a:gd name="connsiteY74" fmla="*/ 334233 h 1126566"/>
              <a:gd name="connsiteX75" fmla="*/ 6788093 w 12192000"/>
              <a:gd name="connsiteY75" fmla="*/ 377012 h 1126566"/>
              <a:gd name="connsiteX76" fmla="*/ 6944546 w 12192000"/>
              <a:gd name="connsiteY76" fmla="*/ 386543 h 1126566"/>
              <a:gd name="connsiteX77" fmla="*/ 7063994 w 12192000"/>
              <a:gd name="connsiteY77" fmla="*/ 385228 h 1126566"/>
              <a:gd name="connsiteX78" fmla="*/ 7130364 w 12192000"/>
              <a:gd name="connsiteY78" fmla="*/ 388164 h 1126566"/>
              <a:gd name="connsiteX79" fmla="*/ 7179335 w 12192000"/>
              <a:gd name="connsiteY79" fmla="*/ 386225 h 1126566"/>
              <a:gd name="connsiteX80" fmla="*/ 7300357 w 12192000"/>
              <a:gd name="connsiteY80" fmla="*/ 403218 h 1126566"/>
              <a:gd name="connsiteX81" fmla="*/ 7499445 w 12192000"/>
              <a:gd name="connsiteY81" fmla="*/ 440549 h 1126566"/>
              <a:gd name="connsiteX82" fmla="*/ 7655710 w 12192000"/>
              <a:gd name="connsiteY82" fmla="*/ 430962 h 1126566"/>
              <a:gd name="connsiteX83" fmla="*/ 7729851 w 12192000"/>
              <a:gd name="connsiteY83" fmla="*/ 462457 h 1126566"/>
              <a:gd name="connsiteX84" fmla="*/ 7824660 w 12192000"/>
              <a:gd name="connsiteY84" fmla="*/ 466203 h 1126566"/>
              <a:gd name="connsiteX85" fmla="*/ 8277851 w 12192000"/>
              <a:gd name="connsiteY85" fmla="*/ 502630 h 1126566"/>
              <a:gd name="connsiteX86" fmla="*/ 8382461 w 12192000"/>
              <a:gd name="connsiteY86" fmla="*/ 526824 h 1126566"/>
              <a:gd name="connsiteX87" fmla="*/ 8594502 w 12192000"/>
              <a:gd name="connsiteY87" fmla="*/ 613607 h 1126566"/>
              <a:gd name="connsiteX88" fmla="*/ 8808358 w 12192000"/>
              <a:gd name="connsiteY88" fmla="*/ 654694 h 1126566"/>
              <a:gd name="connsiteX89" fmla="*/ 8880244 w 12192000"/>
              <a:gd name="connsiteY89" fmla="*/ 661466 h 1126566"/>
              <a:gd name="connsiteX90" fmla="*/ 8885004 w 12192000"/>
              <a:gd name="connsiteY90" fmla="*/ 663655 h 1126566"/>
              <a:gd name="connsiteX91" fmla="*/ 8886720 w 12192000"/>
              <a:gd name="connsiteY91" fmla="*/ 662879 h 1126566"/>
              <a:gd name="connsiteX92" fmla="*/ 8912175 w 12192000"/>
              <a:gd name="connsiteY92" fmla="*/ 660908 h 1126566"/>
              <a:gd name="connsiteX93" fmla="*/ 8969814 w 12192000"/>
              <a:gd name="connsiteY93" fmla="*/ 639833 h 1126566"/>
              <a:gd name="connsiteX94" fmla="*/ 8996241 w 12192000"/>
              <a:gd name="connsiteY94" fmla="*/ 655221 h 1126566"/>
              <a:gd name="connsiteX95" fmla="*/ 9092152 w 12192000"/>
              <a:gd name="connsiteY95" fmla="*/ 609097 h 1126566"/>
              <a:gd name="connsiteX96" fmla="*/ 9156546 w 12192000"/>
              <a:gd name="connsiteY96" fmla="*/ 585468 h 1126566"/>
              <a:gd name="connsiteX97" fmla="*/ 9194830 w 12192000"/>
              <a:gd name="connsiteY97" fmla="*/ 571148 h 1126566"/>
              <a:gd name="connsiteX98" fmla="*/ 9314188 w 12192000"/>
              <a:gd name="connsiteY98" fmla="*/ 547301 h 1126566"/>
              <a:gd name="connsiteX99" fmla="*/ 9554706 w 12192000"/>
              <a:gd name="connsiteY99" fmla="*/ 542666 h 1126566"/>
              <a:gd name="connsiteX100" fmla="*/ 9616141 w 12192000"/>
              <a:gd name="connsiteY100" fmla="*/ 530976 h 1126566"/>
              <a:gd name="connsiteX101" fmla="*/ 9620146 w 12192000"/>
              <a:gd name="connsiteY101" fmla="*/ 524035 h 1126566"/>
              <a:gd name="connsiteX102" fmla="*/ 9724197 w 12192000"/>
              <a:gd name="connsiteY102" fmla="*/ 528337 h 1126566"/>
              <a:gd name="connsiteX103" fmla="*/ 9837846 w 12192000"/>
              <a:gd name="connsiteY103" fmla="*/ 492977 h 1126566"/>
              <a:gd name="connsiteX104" fmla="*/ 9917440 w 12192000"/>
              <a:gd name="connsiteY104" fmla="*/ 459605 h 1126566"/>
              <a:gd name="connsiteX105" fmla="*/ 9918439 w 12192000"/>
              <a:gd name="connsiteY105" fmla="*/ 453114 h 1126566"/>
              <a:gd name="connsiteX106" fmla="*/ 9925811 w 12192000"/>
              <a:gd name="connsiteY106" fmla="*/ 452486 h 1126566"/>
              <a:gd name="connsiteX107" fmla="*/ 9988183 w 12192000"/>
              <a:gd name="connsiteY107" fmla="*/ 448079 h 1126566"/>
              <a:gd name="connsiteX108" fmla="*/ 9991965 w 12192000"/>
              <a:gd name="connsiteY108" fmla="*/ 435969 h 1126566"/>
              <a:gd name="connsiteX109" fmla="*/ 9986932 w 12192000"/>
              <a:gd name="connsiteY109" fmla="*/ 431168 h 1126566"/>
              <a:gd name="connsiteX110" fmla="*/ 9996190 w 12192000"/>
              <a:gd name="connsiteY110" fmla="*/ 429066 h 1126566"/>
              <a:gd name="connsiteX111" fmla="*/ 9999786 w 12192000"/>
              <a:gd name="connsiteY111" fmla="*/ 427758 h 1126566"/>
              <a:gd name="connsiteX112" fmla="*/ 10012936 w 12192000"/>
              <a:gd name="connsiteY112" fmla="*/ 428884 h 1126566"/>
              <a:gd name="connsiteX113" fmla="*/ 10038815 w 12192000"/>
              <a:gd name="connsiteY113" fmla="*/ 419316 h 1126566"/>
              <a:gd name="connsiteX114" fmla="*/ 10057432 w 12192000"/>
              <a:gd name="connsiteY114" fmla="*/ 421938 h 1126566"/>
              <a:gd name="connsiteX115" fmla="*/ 10121534 w 12192000"/>
              <a:gd name="connsiteY115" fmla="*/ 437514 h 1126566"/>
              <a:gd name="connsiteX116" fmla="*/ 10199200 w 12192000"/>
              <a:gd name="connsiteY116" fmla="*/ 438197 h 1126566"/>
              <a:gd name="connsiteX117" fmla="*/ 10245648 w 12192000"/>
              <a:gd name="connsiteY117" fmla="*/ 438831 h 1126566"/>
              <a:gd name="connsiteX118" fmla="*/ 10369590 w 12192000"/>
              <a:gd name="connsiteY118" fmla="*/ 423377 h 1126566"/>
              <a:gd name="connsiteX119" fmla="*/ 10575777 w 12192000"/>
              <a:gd name="connsiteY119" fmla="*/ 355859 h 1126566"/>
              <a:gd name="connsiteX120" fmla="*/ 10638984 w 12192000"/>
              <a:gd name="connsiteY120" fmla="*/ 347416 h 1126566"/>
              <a:gd name="connsiteX121" fmla="*/ 10649306 w 12192000"/>
              <a:gd name="connsiteY121" fmla="*/ 352042 h 1126566"/>
              <a:gd name="connsiteX122" fmla="*/ 10732175 w 12192000"/>
              <a:gd name="connsiteY122" fmla="*/ 317549 h 1126566"/>
              <a:gd name="connsiteX123" fmla="*/ 10862886 w 12192000"/>
              <a:gd name="connsiteY123" fmla="*/ 313438 h 1126566"/>
              <a:gd name="connsiteX124" fmla="*/ 10963063 w 12192000"/>
              <a:gd name="connsiteY124" fmla="*/ 317771 h 1126566"/>
              <a:gd name="connsiteX125" fmla="*/ 11018562 w 12192000"/>
              <a:gd name="connsiteY125" fmla="*/ 316991 h 1126566"/>
              <a:gd name="connsiteX126" fmla="*/ 11059692 w 12192000"/>
              <a:gd name="connsiteY126" fmla="*/ 319983 h 1126566"/>
              <a:gd name="connsiteX127" fmla="*/ 11160371 w 12192000"/>
              <a:gd name="connsiteY127" fmla="*/ 308440 h 1126566"/>
              <a:gd name="connsiteX128" fmla="*/ 11178386 w 12192000"/>
              <a:gd name="connsiteY128" fmla="*/ 299490 h 1126566"/>
              <a:gd name="connsiteX129" fmla="*/ 11192494 w 12192000"/>
              <a:gd name="connsiteY129" fmla="*/ 296221 h 1126566"/>
              <a:gd name="connsiteX130" fmla="*/ 11199770 w 12192000"/>
              <a:gd name="connsiteY130" fmla="*/ 299772 h 1126566"/>
              <a:gd name="connsiteX131" fmla="*/ 11217258 w 12192000"/>
              <a:gd name="connsiteY131" fmla="*/ 293681 h 1126566"/>
              <a:gd name="connsiteX132" fmla="*/ 11245798 w 12192000"/>
              <a:gd name="connsiteY132" fmla="*/ 292170 h 1126566"/>
              <a:gd name="connsiteX133" fmla="*/ 11255992 w 12192000"/>
              <a:gd name="connsiteY133" fmla="*/ 291919 h 1126566"/>
              <a:gd name="connsiteX134" fmla="*/ 11264859 w 12192000"/>
              <a:gd name="connsiteY134" fmla="*/ 293937 h 1126566"/>
              <a:gd name="connsiteX135" fmla="*/ 11276151 w 12192000"/>
              <a:gd name="connsiteY135" fmla="*/ 293070 h 1126566"/>
              <a:gd name="connsiteX136" fmla="*/ 11279850 w 12192000"/>
              <a:gd name="connsiteY136" fmla="*/ 291330 h 1126566"/>
              <a:gd name="connsiteX137" fmla="*/ 11290818 w 12192000"/>
              <a:gd name="connsiteY137" fmla="*/ 291060 h 1126566"/>
              <a:gd name="connsiteX138" fmla="*/ 11296248 w 12192000"/>
              <a:gd name="connsiteY138" fmla="*/ 290163 h 1126566"/>
              <a:gd name="connsiteX139" fmla="*/ 11301652 w 12192000"/>
              <a:gd name="connsiteY139" fmla="*/ 290324 h 1126566"/>
              <a:gd name="connsiteX140" fmla="*/ 11339114 w 12192000"/>
              <a:gd name="connsiteY140" fmla="*/ 288153 h 1126566"/>
              <a:gd name="connsiteX141" fmla="*/ 11345146 w 12192000"/>
              <a:gd name="connsiteY141" fmla="*/ 290802 h 1126566"/>
              <a:gd name="connsiteX142" fmla="*/ 11400126 w 12192000"/>
              <a:gd name="connsiteY142" fmla="*/ 292287 h 1126566"/>
              <a:gd name="connsiteX143" fmla="*/ 11400420 w 12192000"/>
              <a:gd name="connsiteY143" fmla="*/ 293758 h 1126566"/>
              <a:gd name="connsiteX144" fmla="*/ 11413889 w 12192000"/>
              <a:gd name="connsiteY144" fmla="*/ 300516 h 1126566"/>
              <a:gd name="connsiteX145" fmla="*/ 11440688 w 12192000"/>
              <a:gd name="connsiteY145" fmla="*/ 310121 h 1126566"/>
              <a:gd name="connsiteX146" fmla="*/ 11496733 w 12192000"/>
              <a:gd name="connsiteY146" fmla="*/ 350225 h 1126566"/>
              <a:gd name="connsiteX147" fmla="*/ 11554005 w 12192000"/>
              <a:gd name="connsiteY147" fmla="*/ 351933 h 1126566"/>
              <a:gd name="connsiteX148" fmla="*/ 11565304 w 12192000"/>
              <a:gd name="connsiteY148" fmla="*/ 353069 h 1126566"/>
              <a:gd name="connsiteX149" fmla="*/ 11565435 w 12192000"/>
              <a:gd name="connsiteY149" fmla="*/ 353419 h 1126566"/>
              <a:gd name="connsiteX150" fmla="*/ 11577168 w 12192000"/>
              <a:gd name="connsiteY150" fmla="*/ 355270 h 1126566"/>
              <a:gd name="connsiteX151" fmla="*/ 11585904 w 12192000"/>
              <a:gd name="connsiteY151" fmla="*/ 355142 h 1126566"/>
              <a:gd name="connsiteX152" fmla="*/ 11607823 w 12192000"/>
              <a:gd name="connsiteY152" fmla="*/ 357347 h 1126566"/>
              <a:gd name="connsiteX153" fmla="*/ 11614746 w 12192000"/>
              <a:gd name="connsiteY153" fmla="*/ 360281 h 1126566"/>
              <a:gd name="connsiteX154" fmla="*/ 11698873 w 12192000"/>
              <a:gd name="connsiteY154" fmla="*/ 397894 h 1126566"/>
              <a:gd name="connsiteX155" fmla="*/ 11779739 w 12192000"/>
              <a:gd name="connsiteY155" fmla="*/ 457323 h 1126566"/>
              <a:gd name="connsiteX156" fmla="*/ 11828107 w 12192000"/>
              <a:gd name="connsiteY156" fmla="*/ 477948 h 1126566"/>
              <a:gd name="connsiteX157" fmla="*/ 11866598 w 12192000"/>
              <a:gd name="connsiteY157" fmla="*/ 486803 h 1126566"/>
              <a:gd name="connsiteX158" fmla="*/ 11916744 w 12192000"/>
              <a:gd name="connsiteY158" fmla="*/ 502917 h 1126566"/>
              <a:gd name="connsiteX159" fmla="*/ 11949248 w 12192000"/>
              <a:gd name="connsiteY159" fmla="*/ 518881 h 1126566"/>
              <a:gd name="connsiteX160" fmla="*/ 11951002 w 12192000"/>
              <a:gd name="connsiteY160" fmla="*/ 518735 h 1126566"/>
              <a:gd name="connsiteX161" fmla="*/ 11957283 w 12192000"/>
              <a:gd name="connsiteY161" fmla="*/ 522828 h 1126566"/>
              <a:gd name="connsiteX162" fmla="*/ 11966535 w 12192000"/>
              <a:gd name="connsiteY162" fmla="*/ 527372 h 1126566"/>
              <a:gd name="connsiteX163" fmla="*/ 12026007 w 12192000"/>
              <a:gd name="connsiteY163" fmla="*/ 534384 h 1126566"/>
              <a:gd name="connsiteX164" fmla="*/ 12035188 w 12192000"/>
              <a:gd name="connsiteY164" fmla="*/ 529609 h 1126566"/>
              <a:gd name="connsiteX165" fmla="*/ 12115225 w 12192000"/>
              <a:gd name="connsiteY165" fmla="*/ 561895 h 1126566"/>
              <a:gd name="connsiteX166" fmla="*/ 12191636 w 12192000"/>
              <a:gd name="connsiteY166" fmla="*/ 558318 h 1126566"/>
              <a:gd name="connsiteX167" fmla="*/ 12192000 w 12192000"/>
              <a:gd name="connsiteY167" fmla="*/ 558295 h 1126566"/>
              <a:gd name="connsiteX168" fmla="*/ 12192000 w 12192000"/>
              <a:gd name="connsiteY168" fmla="*/ 1126566 h 1126566"/>
              <a:gd name="connsiteX169" fmla="*/ 0 w 12192000"/>
              <a:gd name="connsiteY169" fmla="*/ 1126566 h 1126566"/>
              <a:gd name="connsiteX170" fmla="*/ 0 w 12192000"/>
              <a:gd name="connsiteY170" fmla="*/ 401922 h 1126566"/>
              <a:gd name="connsiteX171" fmla="*/ 25242 w 12192000"/>
              <a:gd name="connsiteY171" fmla="*/ 388862 h 1126566"/>
              <a:gd name="connsiteX172" fmla="*/ 96922 w 12192000"/>
              <a:gd name="connsiteY172" fmla="*/ 357381 h 1126566"/>
              <a:gd name="connsiteX173" fmla="*/ 137910 w 12192000"/>
              <a:gd name="connsiteY173" fmla="*/ 314823 h 1126566"/>
              <a:gd name="connsiteX174" fmla="*/ 258712 w 12192000"/>
              <a:gd name="connsiteY174" fmla="*/ 286531 h 1126566"/>
              <a:gd name="connsiteX175" fmla="*/ 316354 w 12192000"/>
              <a:gd name="connsiteY175" fmla="*/ 238529 h 1126566"/>
              <a:gd name="connsiteX176" fmla="*/ 328834 w 12192000"/>
              <a:gd name="connsiteY176" fmla="*/ 240963 h 1126566"/>
              <a:gd name="connsiteX177" fmla="*/ 383414 w 12192000"/>
              <a:gd name="connsiteY177" fmla="*/ 221196 h 1126566"/>
              <a:gd name="connsiteX178" fmla="*/ 537708 w 12192000"/>
              <a:gd name="connsiteY178" fmla="*/ 119020 h 1126566"/>
              <a:gd name="connsiteX179" fmla="*/ 645390 w 12192000"/>
              <a:gd name="connsiteY179" fmla="*/ 81299 h 1126566"/>
              <a:gd name="connsiteX180" fmla="*/ 689561 w 12192000"/>
              <a:gd name="connsiteY180" fmla="*/ 73220 h 1126566"/>
              <a:gd name="connsiteX181" fmla="*/ 763197 w 12192000"/>
              <a:gd name="connsiteY181" fmla="*/ 59356 h 1126566"/>
              <a:gd name="connsiteX182" fmla="*/ 778208 w 12192000"/>
              <a:gd name="connsiteY182" fmla="*/ 63801 h 1126566"/>
              <a:gd name="connsiteX183" fmla="*/ 784725 w 12192000"/>
              <a:gd name="connsiteY183" fmla="*/ 62505 h 1126566"/>
              <a:gd name="connsiteX184" fmla="*/ 785400 w 12192000"/>
              <a:gd name="connsiteY184" fmla="*/ 62796 h 1126566"/>
              <a:gd name="connsiteX185" fmla="*/ 786774 w 12192000"/>
              <a:gd name="connsiteY185" fmla="*/ 62098 h 1126566"/>
              <a:gd name="connsiteX186" fmla="*/ 801216 w 12192000"/>
              <a:gd name="connsiteY186" fmla="*/ 59226 h 1126566"/>
              <a:gd name="connsiteX187" fmla="*/ 832892 w 12192000"/>
              <a:gd name="connsiteY187" fmla="*/ 62069 h 1126566"/>
              <a:gd name="connsiteX188" fmla="*/ 852003 w 12192000"/>
              <a:gd name="connsiteY188" fmla="*/ 61064 h 1126566"/>
              <a:gd name="connsiteX189" fmla="*/ 870719 w 12192000"/>
              <a:gd name="connsiteY189" fmla="*/ 47209 h 1126566"/>
              <a:gd name="connsiteX190" fmla="*/ 883786 w 12192000"/>
              <a:gd name="connsiteY190" fmla="*/ 45814 h 1126566"/>
              <a:gd name="connsiteX191" fmla="*/ 886400 w 12192000"/>
              <a:gd name="connsiteY191" fmla="*/ 43909 h 1126566"/>
              <a:gd name="connsiteX192" fmla="*/ 893881 w 12192000"/>
              <a:gd name="connsiteY192" fmla="*/ 40197 h 1126566"/>
              <a:gd name="connsiteX193" fmla="*/ 886282 w 12192000"/>
              <a:gd name="connsiteY193" fmla="*/ 36610 h 1126566"/>
              <a:gd name="connsiteX194" fmla="*/ 882653 w 12192000"/>
              <a:gd name="connsiteY194" fmla="*/ 24486 h 1126566"/>
              <a:gd name="connsiteX195" fmla="*/ 898087 w 12192000"/>
              <a:gd name="connsiteY195" fmla="*/ 11454 h 1126566"/>
              <a:gd name="connsiteX196" fmla="*/ 914199 w 12192000"/>
              <a:gd name="connsiteY196" fmla="*/ 6975 h 1126566"/>
              <a:gd name="connsiteX197" fmla="*/ 929751 w 12192000"/>
              <a:gd name="connsiteY197" fmla="*/ 5510 h 1126566"/>
              <a:gd name="connsiteX198" fmla="*/ 938844 w 12192000"/>
              <a:gd name="connsiteY198" fmla="*/ 8681 h 1126566"/>
              <a:gd name="connsiteX199" fmla="*/ 944941 w 12192000"/>
              <a:gd name="connsiteY199" fmla="*/ 6855 h 1126566"/>
              <a:gd name="connsiteX200" fmla="*/ 954142 w 12192000"/>
              <a:gd name="connsiteY200" fmla="*/ 8799 h 1126566"/>
              <a:gd name="connsiteX201" fmla="*/ 968213 w 12192000"/>
              <a:gd name="connsiteY201" fmla="*/ 19791 h 1126566"/>
              <a:gd name="connsiteX202" fmla="*/ 1177886 w 12192000"/>
              <a:gd name="connsiteY202" fmla="*/ 30728 h 1126566"/>
              <a:gd name="connsiteX203" fmla="*/ 1305018 w 12192000"/>
              <a:gd name="connsiteY203"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384334 w 12192000"/>
              <a:gd name="connsiteY26" fmla="*/ 173113 h 1126566"/>
              <a:gd name="connsiteX27" fmla="*/ 2396234 w 12192000"/>
              <a:gd name="connsiteY27" fmla="*/ 176379 h 1126566"/>
              <a:gd name="connsiteX28" fmla="*/ 2406730 w 12192000"/>
              <a:gd name="connsiteY28" fmla="*/ 184179 h 1126566"/>
              <a:gd name="connsiteX29" fmla="*/ 2829718 w 12192000"/>
              <a:gd name="connsiteY29" fmla="*/ 242215 h 1126566"/>
              <a:gd name="connsiteX30" fmla="*/ 3028662 w 12192000"/>
              <a:gd name="connsiteY30" fmla="*/ 219550 h 1126566"/>
              <a:gd name="connsiteX31" fmla="*/ 3107019 w 12192000"/>
              <a:gd name="connsiteY31" fmla="*/ 220240 h 1126566"/>
              <a:gd name="connsiteX32" fmla="*/ 3116698 w 12192000"/>
              <a:gd name="connsiteY32" fmla="*/ 226983 h 1126566"/>
              <a:gd name="connsiteX33" fmla="*/ 3231577 w 12192000"/>
              <a:gd name="connsiteY33" fmla="*/ 202023 h 1126566"/>
              <a:gd name="connsiteX34" fmla="*/ 3386687 w 12192000"/>
              <a:gd name="connsiteY34" fmla="*/ 218190 h 1126566"/>
              <a:gd name="connsiteX35" fmla="*/ 3501680 w 12192000"/>
              <a:gd name="connsiteY35" fmla="*/ 238841 h 1126566"/>
              <a:gd name="connsiteX36" fmla="*/ 3567038 w 12192000"/>
              <a:gd name="connsiteY36" fmla="*/ 246771 h 1126566"/>
              <a:gd name="connsiteX37" fmla="*/ 3613626 w 12192000"/>
              <a:gd name="connsiteY37" fmla="*/ 256591 h 1126566"/>
              <a:gd name="connsiteX38" fmla="*/ 3737444 w 12192000"/>
              <a:gd name="connsiteY38" fmla="*/ 259793 h 1126566"/>
              <a:gd name="connsiteX39" fmla="*/ 3944870 w 12192000"/>
              <a:gd name="connsiteY39" fmla="*/ 255991 h 1126566"/>
              <a:gd name="connsiteX40" fmla="*/ 4092172 w 12192000"/>
              <a:gd name="connsiteY40" fmla="*/ 290617 h 1126566"/>
              <a:gd name="connsiteX41" fmla="*/ 4176434 w 12192000"/>
              <a:gd name="connsiteY41" fmla="*/ 272187 h 1126566"/>
              <a:gd name="connsiteX42" fmla="*/ 4269617 w 12192000"/>
              <a:gd name="connsiteY42" fmla="*/ 283947 h 1126566"/>
              <a:gd name="connsiteX43" fmla="*/ 4638729 w 12192000"/>
              <a:gd name="connsiteY43" fmla="*/ 274806 h 1126566"/>
              <a:gd name="connsiteX44" fmla="*/ 4877121 w 12192000"/>
              <a:gd name="connsiteY44" fmla="*/ 263049 h 1126566"/>
              <a:gd name="connsiteX45" fmla="*/ 4910175 w 12192000"/>
              <a:gd name="connsiteY45" fmla="*/ 258887 h 1126566"/>
              <a:gd name="connsiteX46" fmla="*/ 4910653 w 12192000"/>
              <a:gd name="connsiteY46" fmla="*/ 256337 h 1126566"/>
              <a:gd name="connsiteX47" fmla="*/ 4915901 w 12192000"/>
              <a:gd name="connsiteY47" fmla="*/ 255646 h 1126566"/>
              <a:gd name="connsiteX48" fmla="*/ 4919888 w 12192000"/>
              <a:gd name="connsiteY48" fmla="*/ 257665 h 1126566"/>
              <a:gd name="connsiteX49" fmla="*/ 4926150 w 12192000"/>
              <a:gd name="connsiteY49" fmla="*/ 256877 h 1126566"/>
              <a:gd name="connsiteX50" fmla="*/ 4943081 w 12192000"/>
              <a:gd name="connsiteY50" fmla="*/ 255402 h 1126566"/>
              <a:gd name="connsiteX51" fmla="*/ 4949875 w 12192000"/>
              <a:gd name="connsiteY51" fmla="*/ 250755 h 1126566"/>
              <a:gd name="connsiteX52" fmla="*/ 5034125 w 12192000"/>
              <a:gd name="connsiteY52" fmla="*/ 251561 h 1126566"/>
              <a:gd name="connsiteX53" fmla="*/ 5058873 w 12192000"/>
              <a:gd name="connsiteY53" fmla="*/ 245283 h 1126566"/>
              <a:gd name="connsiteX54" fmla="*/ 5123651 w 12192000"/>
              <a:gd name="connsiteY54" fmla="*/ 248360 h 1126566"/>
              <a:gd name="connsiteX55" fmla="*/ 5197539 w 12192000"/>
              <a:gd name="connsiteY55" fmla="*/ 245352 h 1126566"/>
              <a:gd name="connsiteX56" fmla="*/ 5250946 w 12192000"/>
              <a:gd name="connsiteY56" fmla="*/ 239095 h 1126566"/>
              <a:gd name="connsiteX57" fmla="*/ 5388817 w 12192000"/>
              <a:gd name="connsiteY57" fmla="*/ 245059 h 1126566"/>
              <a:gd name="connsiteX58" fmla="*/ 5618162 w 12192000"/>
              <a:gd name="connsiteY58" fmla="*/ 264094 h 1126566"/>
              <a:gd name="connsiteX59" fmla="*/ 5666664 w 12192000"/>
              <a:gd name="connsiteY59" fmla="*/ 266098 h 1126566"/>
              <a:gd name="connsiteX60" fmla="*/ 5715324 w 12192000"/>
              <a:gd name="connsiteY60" fmla="*/ 251101 h 1126566"/>
              <a:gd name="connsiteX61" fmla="*/ 5741796 w 12192000"/>
              <a:gd name="connsiteY61" fmla="*/ 250897 h 1126566"/>
              <a:gd name="connsiteX62" fmla="*/ 5748565 w 12192000"/>
              <a:gd name="connsiteY62" fmla="*/ 249142 h 1126566"/>
              <a:gd name="connsiteX63" fmla="*/ 5787667 w 12192000"/>
              <a:gd name="connsiteY63" fmla="*/ 240782 h 1126566"/>
              <a:gd name="connsiteX64" fmla="*/ 5877829 w 12192000"/>
              <a:gd name="connsiteY64" fmla="*/ 265178 h 1126566"/>
              <a:gd name="connsiteX65" fmla="*/ 5946099 w 12192000"/>
              <a:gd name="connsiteY65" fmla="*/ 275229 h 1126566"/>
              <a:gd name="connsiteX66" fmla="*/ 5951885 w 12192000"/>
              <a:gd name="connsiteY66" fmla="*/ 273306 h 1126566"/>
              <a:gd name="connsiteX67" fmla="*/ 5957187 w 12192000"/>
              <a:gd name="connsiteY67" fmla="*/ 267506 h 1126566"/>
              <a:gd name="connsiteX68" fmla="*/ 5969996 w 12192000"/>
              <a:gd name="connsiteY68" fmla="*/ 266279 h 1126566"/>
              <a:gd name="connsiteX69" fmla="*/ 5983257 w 12192000"/>
              <a:gd name="connsiteY69" fmla="*/ 260438 h 1126566"/>
              <a:gd name="connsiteX70" fmla="*/ 6390944 w 12192000"/>
              <a:gd name="connsiteY70" fmla="*/ 296657 h 1126566"/>
              <a:gd name="connsiteX71" fmla="*/ 6472553 w 12192000"/>
              <a:gd name="connsiteY71" fmla="*/ 327261 h 1126566"/>
              <a:gd name="connsiteX72" fmla="*/ 6598839 w 12192000"/>
              <a:gd name="connsiteY72" fmla="*/ 327138 h 1126566"/>
              <a:gd name="connsiteX73" fmla="*/ 6674894 w 12192000"/>
              <a:gd name="connsiteY73" fmla="*/ 339184 h 1126566"/>
              <a:gd name="connsiteX74" fmla="*/ 6686944 w 12192000"/>
              <a:gd name="connsiteY74" fmla="*/ 334233 h 1126566"/>
              <a:gd name="connsiteX75" fmla="*/ 6788093 w 12192000"/>
              <a:gd name="connsiteY75" fmla="*/ 377012 h 1126566"/>
              <a:gd name="connsiteX76" fmla="*/ 6944546 w 12192000"/>
              <a:gd name="connsiteY76" fmla="*/ 386543 h 1126566"/>
              <a:gd name="connsiteX77" fmla="*/ 7063994 w 12192000"/>
              <a:gd name="connsiteY77" fmla="*/ 385228 h 1126566"/>
              <a:gd name="connsiteX78" fmla="*/ 7130364 w 12192000"/>
              <a:gd name="connsiteY78" fmla="*/ 388164 h 1126566"/>
              <a:gd name="connsiteX79" fmla="*/ 7179335 w 12192000"/>
              <a:gd name="connsiteY79" fmla="*/ 386225 h 1126566"/>
              <a:gd name="connsiteX80" fmla="*/ 7300357 w 12192000"/>
              <a:gd name="connsiteY80" fmla="*/ 403218 h 1126566"/>
              <a:gd name="connsiteX81" fmla="*/ 7499445 w 12192000"/>
              <a:gd name="connsiteY81" fmla="*/ 440549 h 1126566"/>
              <a:gd name="connsiteX82" fmla="*/ 7655710 w 12192000"/>
              <a:gd name="connsiteY82" fmla="*/ 430962 h 1126566"/>
              <a:gd name="connsiteX83" fmla="*/ 7729851 w 12192000"/>
              <a:gd name="connsiteY83" fmla="*/ 462457 h 1126566"/>
              <a:gd name="connsiteX84" fmla="*/ 7824660 w 12192000"/>
              <a:gd name="connsiteY84" fmla="*/ 466203 h 1126566"/>
              <a:gd name="connsiteX85" fmla="*/ 8277851 w 12192000"/>
              <a:gd name="connsiteY85" fmla="*/ 502630 h 1126566"/>
              <a:gd name="connsiteX86" fmla="*/ 8382461 w 12192000"/>
              <a:gd name="connsiteY86" fmla="*/ 526824 h 1126566"/>
              <a:gd name="connsiteX87" fmla="*/ 8594502 w 12192000"/>
              <a:gd name="connsiteY87" fmla="*/ 613607 h 1126566"/>
              <a:gd name="connsiteX88" fmla="*/ 8808358 w 12192000"/>
              <a:gd name="connsiteY88" fmla="*/ 654694 h 1126566"/>
              <a:gd name="connsiteX89" fmla="*/ 8880244 w 12192000"/>
              <a:gd name="connsiteY89" fmla="*/ 661466 h 1126566"/>
              <a:gd name="connsiteX90" fmla="*/ 8885004 w 12192000"/>
              <a:gd name="connsiteY90" fmla="*/ 663655 h 1126566"/>
              <a:gd name="connsiteX91" fmla="*/ 8886720 w 12192000"/>
              <a:gd name="connsiteY91" fmla="*/ 662879 h 1126566"/>
              <a:gd name="connsiteX92" fmla="*/ 8912175 w 12192000"/>
              <a:gd name="connsiteY92" fmla="*/ 660908 h 1126566"/>
              <a:gd name="connsiteX93" fmla="*/ 8969814 w 12192000"/>
              <a:gd name="connsiteY93" fmla="*/ 639833 h 1126566"/>
              <a:gd name="connsiteX94" fmla="*/ 8996241 w 12192000"/>
              <a:gd name="connsiteY94" fmla="*/ 655221 h 1126566"/>
              <a:gd name="connsiteX95" fmla="*/ 9092152 w 12192000"/>
              <a:gd name="connsiteY95" fmla="*/ 609097 h 1126566"/>
              <a:gd name="connsiteX96" fmla="*/ 9156546 w 12192000"/>
              <a:gd name="connsiteY96" fmla="*/ 585468 h 1126566"/>
              <a:gd name="connsiteX97" fmla="*/ 9194830 w 12192000"/>
              <a:gd name="connsiteY97" fmla="*/ 571148 h 1126566"/>
              <a:gd name="connsiteX98" fmla="*/ 9314188 w 12192000"/>
              <a:gd name="connsiteY98" fmla="*/ 547301 h 1126566"/>
              <a:gd name="connsiteX99" fmla="*/ 9554706 w 12192000"/>
              <a:gd name="connsiteY99" fmla="*/ 542666 h 1126566"/>
              <a:gd name="connsiteX100" fmla="*/ 9616141 w 12192000"/>
              <a:gd name="connsiteY100" fmla="*/ 530976 h 1126566"/>
              <a:gd name="connsiteX101" fmla="*/ 9620146 w 12192000"/>
              <a:gd name="connsiteY101" fmla="*/ 524035 h 1126566"/>
              <a:gd name="connsiteX102" fmla="*/ 9724197 w 12192000"/>
              <a:gd name="connsiteY102" fmla="*/ 528337 h 1126566"/>
              <a:gd name="connsiteX103" fmla="*/ 9837846 w 12192000"/>
              <a:gd name="connsiteY103" fmla="*/ 492977 h 1126566"/>
              <a:gd name="connsiteX104" fmla="*/ 9917440 w 12192000"/>
              <a:gd name="connsiteY104" fmla="*/ 459605 h 1126566"/>
              <a:gd name="connsiteX105" fmla="*/ 9918439 w 12192000"/>
              <a:gd name="connsiteY105" fmla="*/ 453114 h 1126566"/>
              <a:gd name="connsiteX106" fmla="*/ 9953039 w 12192000"/>
              <a:gd name="connsiteY106" fmla="*/ 452486 h 1126566"/>
              <a:gd name="connsiteX107" fmla="*/ 9988183 w 12192000"/>
              <a:gd name="connsiteY107" fmla="*/ 448079 h 1126566"/>
              <a:gd name="connsiteX108" fmla="*/ 9991965 w 12192000"/>
              <a:gd name="connsiteY108" fmla="*/ 435969 h 1126566"/>
              <a:gd name="connsiteX109" fmla="*/ 9986932 w 12192000"/>
              <a:gd name="connsiteY109" fmla="*/ 431168 h 1126566"/>
              <a:gd name="connsiteX110" fmla="*/ 9996190 w 12192000"/>
              <a:gd name="connsiteY110" fmla="*/ 429066 h 1126566"/>
              <a:gd name="connsiteX111" fmla="*/ 9999786 w 12192000"/>
              <a:gd name="connsiteY111" fmla="*/ 427758 h 1126566"/>
              <a:gd name="connsiteX112" fmla="*/ 10012936 w 12192000"/>
              <a:gd name="connsiteY112" fmla="*/ 428884 h 1126566"/>
              <a:gd name="connsiteX113" fmla="*/ 10038815 w 12192000"/>
              <a:gd name="connsiteY113" fmla="*/ 419316 h 1126566"/>
              <a:gd name="connsiteX114" fmla="*/ 10057432 w 12192000"/>
              <a:gd name="connsiteY114" fmla="*/ 421938 h 1126566"/>
              <a:gd name="connsiteX115" fmla="*/ 10121534 w 12192000"/>
              <a:gd name="connsiteY115" fmla="*/ 437514 h 1126566"/>
              <a:gd name="connsiteX116" fmla="*/ 10199200 w 12192000"/>
              <a:gd name="connsiteY116" fmla="*/ 438197 h 1126566"/>
              <a:gd name="connsiteX117" fmla="*/ 10245648 w 12192000"/>
              <a:gd name="connsiteY117" fmla="*/ 438831 h 1126566"/>
              <a:gd name="connsiteX118" fmla="*/ 10369590 w 12192000"/>
              <a:gd name="connsiteY118" fmla="*/ 423377 h 1126566"/>
              <a:gd name="connsiteX119" fmla="*/ 10575777 w 12192000"/>
              <a:gd name="connsiteY119" fmla="*/ 355859 h 1126566"/>
              <a:gd name="connsiteX120" fmla="*/ 10638984 w 12192000"/>
              <a:gd name="connsiteY120" fmla="*/ 347416 h 1126566"/>
              <a:gd name="connsiteX121" fmla="*/ 10649306 w 12192000"/>
              <a:gd name="connsiteY121" fmla="*/ 352042 h 1126566"/>
              <a:gd name="connsiteX122" fmla="*/ 10732175 w 12192000"/>
              <a:gd name="connsiteY122" fmla="*/ 317549 h 1126566"/>
              <a:gd name="connsiteX123" fmla="*/ 10862886 w 12192000"/>
              <a:gd name="connsiteY123" fmla="*/ 313438 h 1126566"/>
              <a:gd name="connsiteX124" fmla="*/ 10963063 w 12192000"/>
              <a:gd name="connsiteY124" fmla="*/ 317771 h 1126566"/>
              <a:gd name="connsiteX125" fmla="*/ 11018562 w 12192000"/>
              <a:gd name="connsiteY125" fmla="*/ 316991 h 1126566"/>
              <a:gd name="connsiteX126" fmla="*/ 11059692 w 12192000"/>
              <a:gd name="connsiteY126" fmla="*/ 319983 h 1126566"/>
              <a:gd name="connsiteX127" fmla="*/ 11160371 w 12192000"/>
              <a:gd name="connsiteY127" fmla="*/ 308440 h 1126566"/>
              <a:gd name="connsiteX128" fmla="*/ 11178386 w 12192000"/>
              <a:gd name="connsiteY128" fmla="*/ 299490 h 1126566"/>
              <a:gd name="connsiteX129" fmla="*/ 11192494 w 12192000"/>
              <a:gd name="connsiteY129" fmla="*/ 296221 h 1126566"/>
              <a:gd name="connsiteX130" fmla="*/ 11199770 w 12192000"/>
              <a:gd name="connsiteY130" fmla="*/ 299772 h 1126566"/>
              <a:gd name="connsiteX131" fmla="*/ 11217258 w 12192000"/>
              <a:gd name="connsiteY131" fmla="*/ 293681 h 1126566"/>
              <a:gd name="connsiteX132" fmla="*/ 11245798 w 12192000"/>
              <a:gd name="connsiteY132" fmla="*/ 292170 h 1126566"/>
              <a:gd name="connsiteX133" fmla="*/ 11255992 w 12192000"/>
              <a:gd name="connsiteY133" fmla="*/ 291919 h 1126566"/>
              <a:gd name="connsiteX134" fmla="*/ 11264859 w 12192000"/>
              <a:gd name="connsiteY134" fmla="*/ 293937 h 1126566"/>
              <a:gd name="connsiteX135" fmla="*/ 11276151 w 12192000"/>
              <a:gd name="connsiteY135" fmla="*/ 293070 h 1126566"/>
              <a:gd name="connsiteX136" fmla="*/ 11279850 w 12192000"/>
              <a:gd name="connsiteY136" fmla="*/ 291330 h 1126566"/>
              <a:gd name="connsiteX137" fmla="*/ 11290818 w 12192000"/>
              <a:gd name="connsiteY137" fmla="*/ 291060 h 1126566"/>
              <a:gd name="connsiteX138" fmla="*/ 11296248 w 12192000"/>
              <a:gd name="connsiteY138" fmla="*/ 290163 h 1126566"/>
              <a:gd name="connsiteX139" fmla="*/ 11301652 w 12192000"/>
              <a:gd name="connsiteY139" fmla="*/ 290324 h 1126566"/>
              <a:gd name="connsiteX140" fmla="*/ 11339114 w 12192000"/>
              <a:gd name="connsiteY140" fmla="*/ 288153 h 1126566"/>
              <a:gd name="connsiteX141" fmla="*/ 11345146 w 12192000"/>
              <a:gd name="connsiteY141" fmla="*/ 290802 h 1126566"/>
              <a:gd name="connsiteX142" fmla="*/ 11400126 w 12192000"/>
              <a:gd name="connsiteY142" fmla="*/ 292287 h 1126566"/>
              <a:gd name="connsiteX143" fmla="*/ 11400420 w 12192000"/>
              <a:gd name="connsiteY143" fmla="*/ 293758 h 1126566"/>
              <a:gd name="connsiteX144" fmla="*/ 11413889 w 12192000"/>
              <a:gd name="connsiteY144" fmla="*/ 300516 h 1126566"/>
              <a:gd name="connsiteX145" fmla="*/ 11440688 w 12192000"/>
              <a:gd name="connsiteY145" fmla="*/ 310121 h 1126566"/>
              <a:gd name="connsiteX146" fmla="*/ 11496733 w 12192000"/>
              <a:gd name="connsiteY146" fmla="*/ 350225 h 1126566"/>
              <a:gd name="connsiteX147" fmla="*/ 11554005 w 12192000"/>
              <a:gd name="connsiteY147" fmla="*/ 351933 h 1126566"/>
              <a:gd name="connsiteX148" fmla="*/ 11565304 w 12192000"/>
              <a:gd name="connsiteY148" fmla="*/ 353069 h 1126566"/>
              <a:gd name="connsiteX149" fmla="*/ 11565435 w 12192000"/>
              <a:gd name="connsiteY149" fmla="*/ 353419 h 1126566"/>
              <a:gd name="connsiteX150" fmla="*/ 11577168 w 12192000"/>
              <a:gd name="connsiteY150" fmla="*/ 355270 h 1126566"/>
              <a:gd name="connsiteX151" fmla="*/ 11585904 w 12192000"/>
              <a:gd name="connsiteY151" fmla="*/ 355142 h 1126566"/>
              <a:gd name="connsiteX152" fmla="*/ 11607823 w 12192000"/>
              <a:gd name="connsiteY152" fmla="*/ 357347 h 1126566"/>
              <a:gd name="connsiteX153" fmla="*/ 11614746 w 12192000"/>
              <a:gd name="connsiteY153" fmla="*/ 360281 h 1126566"/>
              <a:gd name="connsiteX154" fmla="*/ 11698873 w 12192000"/>
              <a:gd name="connsiteY154" fmla="*/ 397894 h 1126566"/>
              <a:gd name="connsiteX155" fmla="*/ 11779739 w 12192000"/>
              <a:gd name="connsiteY155" fmla="*/ 457323 h 1126566"/>
              <a:gd name="connsiteX156" fmla="*/ 11828107 w 12192000"/>
              <a:gd name="connsiteY156" fmla="*/ 477948 h 1126566"/>
              <a:gd name="connsiteX157" fmla="*/ 11866598 w 12192000"/>
              <a:gd name="connsiteY157" fmla="*/ 486803 h 1126566"/>
              <a:gd name="connsiteX158" fmla="*/ 11916744 w 12192000"/>
              <a:gd name="connsiteY158" fmla="*/ 502917 h 1126566"/>
              <a:gd name="connsiteX159" fmla="*/ 11949248 w 12192000"/>
              <a:gd name="connsiteY159" fmla="*/ 518881 h 1126566"/>
              <a:gd name="connsiteX160" fmla="*/ 11951002 w 12192000"/>
              <a:gd name="connsiteY160" fmla="*/ 518735 h 1126566"/>
              <a:gd name="connsiteX161" fmla="*/ 11957283 w 12192000"/>
              <a:gd name="connsiteY161" fmla="*/ 522828 h 1126566"/>
              <a:gd name="connsiteX162" fmla="*/ 11966535 w 12192000"/>
              <a:gd name="connsiteY162" fmla="*/ 527372 h 1126566"/>
              <a:gd name="connsiteX163" fmla="*/ 12026007 w 12192000"/>
              <a:gd name="connsiteY163" fmla="*/ 534384 h 1126566"/>
              <a:gd name="connsiteX164" fmla="*/ 12035188 w 12192000"/>
              <a:gd name="connsiteY164" fmla="*/ 529609 h 1126566"/>
              <a:gd name="connsiteX165" fmla="*/ 12115225 w 12192000"/>
              <a:gd name="connsiteY165" fmla="*/ 561895 h 1126566"/>
              <a:gd name="connsiteX166" fmla="*/ 12191636 w 12192000"/>
              <a:gd name="connsiteY166" fmla="*/ 558318 h 1126566"/>
              <a:gd name="connsiteX167" fmla="*/ 12192000 w 12192000"/>
              <a:gd name="connsiteY167" fmla="*/ 558295 h 1126566"/>
              <a:gd name="connsiteX168" fmla="*/ 12192000 w 12192000"/>
              <a:gd name="connsiteY168" fmla="*/ 1126566 h 1126566"/>
              <a:gd name="connsiteX169" fmla="*/ 0 w 12192000"/>
              <a:gd name="connsiteY169" fmla="*/ 1126566 h 1126566"/>
              <a:gd name="connsiteX170" fmla="*/ 0 w 12192000"/>
              <a:gd name="connsiteY170" fmla="*/ 401922 h 1126566"/>
              <a:gd name="connsiteX171" fmla="*/ 25242 w 12192000"/>
              <a:gd name="connsiteY171" fmla="*/ 388862 h 1126566"/>
              <a:gd name="connsiteX172" fmla="*/ 96922 w 12192000"/>
              <a:gd name="connsiteY172" fmla="*/ 357381 h 1126566"/>
              <a:gd name="connsiteX173" fmla="*/ 137910 w 12192000"/>
              <a:gd name="connsiteY173" fmla="*/ 314823 h 1126566"/>
              <a:gd name="connsiteX174" fmla="*/ 258712 w 12192000"/>
              <a:gd name="connsiteY174" fmla="*/ 286531 h 1126566"/>
              <a:gd name="connsiteX175" fmla="*/ 316354 w 12192000"/>
              <a:gd name="connsiteY175" fmla="*/ 238529 h 1126566"/>
              <a:gd name="connsiteX176" fmla="*/ 328834 w 12192000"/>
              <a:gd name="connsiteY176" fmla="*/ 240963 h 1126566"/>
              <a:gd name="connsiteX177" fmla="*/ 383414 w 12192000"/>
              <a:gd name="connsiteY177" fmla="*/ 221196 h 1126566"/>
              <a:gd name="connsiteX178" fmla="*/ 537708 w 12192000"/>
              <a:gd name="connsiteY178" fmla="*/ 119020 h 1126566"/>
              <a:gd name="connsiteX179" fmla="*/ 645390 w 12192000"/>
              <a:gd name="connsiteY179" fmla="*/ 81299 h 1126566"/>
              <a:gd name="connsiteX180" fmla="*/ 689561 w 12192000"/>
              <a:gd name="connsiteY180" fmla="*/ 73220 h 1126566"/>
              <a:gd name="connsiteX181" fmla="*/ 763197 w 12192000"/>
              <a:gd name="connsiteY181" fmla="*/ 59356 h 1126566"/>
              <a:gd name="connsiteX182" fmla="*/ 778208 w 12192000"/>
              <a:gd name="connsiteY182" fmla="*/ 63801 h 1126566"/>
              <a:gd name="connsiteX183" fmla="*/ 784725 w 12192000"/>
              <a:gd name="connsiteY183" fmla="*/ 62505 h 1126566"/>
              <a:gd name="connsiteX184" fmla="*/ 785400 w 12192000"/>
              <a:gd name="connsiteY184" fmla="*/ 62796 h 1126566"/>
              <a:gd name="connsiteX185" fmla="*/ 786774 w 12192000"/>
              <a:gd name="connsiteY185" fmla="*/ 62098 h 1126566"/>
              <a:gd name="connsiteX186" fmla="*/ 801216 w 12192000"/>
              <a:gd name="connsiteY186" fmla="*/ 59226 h 1126566"/>
              <a:gd name="connsiteX187" fmla="*/ 832892 w 12192000"/>
              <a:gd name="connsiteY187" fmla="*/ 62069 h 1126566"/>
              <a:gd name="connsiteX188" fmla="*/ 852003 w 12192000"/>
              <a:gd name="connsiteY188" fmla="*/ 61064 h 1126566"/>
              <a:gd name="connsiteX189" fmla="*/ 870719 w 12192000"/>
              <a:gd name="connsiteY189" fmla="*/ 47209 h 1126566"/>
              <a:gd name="connsiteX190" fmla="*/ 883786 w 12192000"/>
              <a:gd name="connsiteY190" fmla="*/ 45814 h 1126566"/>
              <a:gd name="connsiteX191" fmla="*/ 886400 w 12192000"/>
              <a:gd name="connsiteY191" fmla="*/ 43909 h 1126566"/>
              <a:gd name="connsiteX192" fmla="*/ 893881 w 12192000"/>
              <a:gd name="connsiteY192" fmla="*/ 40197 h 1126566"/>
              <a:gd name="connsiteX193" fmla="*/ 886282 w 12192000"/>
              <a:gd name="connsiteY193" fmla="*/ 36610 h 1126566"/>
              <a:gd name="connsiteX194" fmla="*/ 882653 w 12192000"/>
              <a:gd name="connsiteY194" fmla="*/ 24486 h 1126566"/>
              <a:gd name="connsiteX195" fmla="*/ 898087 w 12192000"/>
              <a:gd name="connsiteY195" fmla="*/ 11454 h 1126566"/>
              <a:gd name="connsiteX196" fmla="*/ 914199 w 12192000"/>
              <a:gd name="connsiteY196" fmla="*/ 6975 h 1126566"/>
              <a:gd name="connsiteX197" fmla="*/ 929751 w 12192000"/>
              <a:gd name="connsiteY197" fmla="*/ 5510 h 1126566"/>
              <a:gd name="connsiteX198" fmla="*/ 938844 w 12192000"/>
              <a:gd name="connsiteY198" fmla="*/ 8681 h 1126566"/>
              <a:gd name="connsiteX199" fmla="*/ 944941 w 12192000"/>
              <a:gd name="connsiteY199" fmla="*/ 6855 h 1126566"/>
              <a:gd name="connsiteX200" fmla="*/ 954142 w 12192000"/>
              <a:gd name="connsiteY200" fmla="*/ 8799 h 1126566"/>
              <a:gd name="connsiteX201" fmla="*/ 968213 w 12192000"/>
              <a:gd name="connsiteY201" fmla="*/ 19791 h 1126566"/>
              <a:gd name="connsiteX202" fmla="*/ 1177886 w 12192000"/>
              <a:gd name="connsiteY202" fmla="*/ 30728 h 1126566"/>
              <a:gd name="connsiteX203" fmla="*/ 1305018 w 12192000"/>
              <a:gd name="connsiteY203"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384334 w 12192000"/>
              <a:gd name="connsiteY26" fmla="*/ 173113 h 1126566"/>
              <a:gd name="connsiteX27" fmla="*/ 2396234 w 12192000"/>
              <a:gd name="connsiteY27" fmla="*/ 176379 h 1126566"/>
              <a:gd name="connsiteX28" fmla="*/ 2542869 w 12192000"/>
              <a:gd name="connsiteY28" fmla="*/ 188717 h 1126566"/>
              <a:gd name="connsiteX29" fmla="*/ 2829718 w 12192000"/>
              <a:gd name="connsiteY29" fmla="*/ 242215 h 1126566"/>
              <a:gd name="connsiteX30" fmla="*/ 3028662 w 12192000"/>
              <a:gd name="connsiteY30" fmla="*/ 219550 h 1126566"/>
              <a:gd name="connsiteX31" fmla="*/ 3107019 w 12192000"/>
              <a:gd name="connsiteY31" fmla="*/ 220240 h 1126566"/>
              <a:gd name="connsiteX32" fmla="*/ 3116698 w 12192000"/>
              <a:gd name="connsiteY32" fmla="*/ 226983 h 1126566"/>
              <a:gd name="connsiteX33" fmla="*/ 3231577 w 12192000"/>
              <a:gd name="connsiteY33" fmla="*/ 202023 h 1126566"/>
              <a:gd name="connsiteX34" fmla="*/ 3386687 w 12192000"/>
              <a:gd name="connsiteY34" fmla="*/ 218190 h 1126566"/>
              <a:gd name="connsiteX35" fmla="*/ 3501680 w 12192000"/>
              <a:gd name="connsiteY35" fmla="*/ 238841 h 1126566"/>
              <a:gd name="connsiteX36" fmla="*/ 3567038 w 12192000"/>
              <a:gd name="connsiteY36" fmla="*/ 246771 h 1126566"/>
              <a:gd name="connsiteX37" fmla="*/ 3613626 w 12192000"/>
              <a:gd name="connsiteY37" fmla="*/ 256591 h 1126566"/>
              <a:gd name="connsiteX38" fmla="*/ 3737444 w 12192000"/>
              <a:gd name="connsiteY38" fmla="*/ 259793 h 1126566"/>
              <a:gd name="connsiteX39" fmla="*/ 3944870 w 12192000"/>
              <a:gd name="connsiteY39" fmla="*/ 255991 h 1126566"/>
              <a:gd name="connsiteX40" fmla="*/ 4092172 w 12192000"/>
              <a:gd name="connsiteY40" fmla="*/ 290617 h 1126566"/>
              <a:gd name="connsiteX41" fmla="*/ 4176434 w 12192000"/>
              <a:gd name="connsiteY41" fmla="*/ 272187 h 1126566"/>
              <a:gd name="connsiteX42" fmla="*/ 4269617 w 12192000"/>
              <a:gd name="connsiteY42" fmla="*/ 283947 h 1126566"/>
              <a:gd name="connsiteX43" fmla="*/ 4638729 w 12192000"/>
              <a:gd name="connsiteY43" fmla="*/ 274806 h 1126566"/>
              <a:gd name="connsiteX44" fmla="*/ 4877121 w 12192000"/>
              <a:gd name="connsiteY44" fmla="*/ 263049 h 1126566"/>
              <a:gd name="connsiteX45" fmla="*/ 4910175 w 12192000"/>
              <a:gd name="connsiteY45" fmla="*/ 258887 h 1126566"/>
              <a:gd name="connsiteX46" fmla="*/ 4910653 w 12192000"/>
              <a:gd name="connsiteY46" fmla="*/ 256337 h 1126566"/>
              <a:gd name="connsiteX47" fmla="*/ 4915901 w 12192000"/>
              <a:gd name="connsiteY47" fmla="*/ 255646 h 1126566"/>
              <a:gd name="connsiteX48" fmla="*/ 4919888 w 12192000"/>
              <a:gd name="connsiteY48" fmla="*/ 257665 h 1126566"/>
              <a:gd name="connsiteX49" fmla="*/ 4926150 w 12192000"/>
              <a:gd name="connsiteY49" fmla="*/ 256877 h 1126566"/>
              <a:gd name="connsiteX50" fmla="*/ 4943081 w 12192000"/>
              <a:gd name="connsiteY50" fmla="*/ 255402 h 1126566"/>
              <a:gd name="connsiteX51" fmla="*/ 4949875 w 12192000"/>
              <a:gd name="connsiteY51" fmla="*/ 250755 h 1126566"/>
              <a:gd name="connsiteX52" fmla="*/ 5034125 w 12192000"/>
              <a:gd name="connsiteY52" fmla="*/ 251561 h 1126566"/>
              <a:gd name="connsiteX53" fmla="*/ 5058873 w 12192000"/>
              <a:gd name="connsiteY53" fmla="*/ 245283 h 1126566"/>
              <a:gd name="connsiteX54" fmla="*/ 5123651 w 12192000"/>
              <a:gd name="connsiteY54" fmla="*/ 248360 h 1126566"/>
              <a:gd name="connsiteX55" fmla="*/ 5197539 w 12192000"/>
              <a:gd name="connsiteY55" fmla="*/ 245352 h 1126566"/>
              <a:gd name="connsiteX56" fmla="*/ 5250946 w 12192000"/>
              <a:gd name="connsiteY56" fmla="*/ 239095 h 1126566"/>
              <a:gd name="connsiteX57" fmla="*/ 5388817 w 12192000"/>
              <a:gd name="connsiteY57" fmla="*/ 245059 h 1126566"/>
              <a:gd name="connsiteX58" fmla="*/ 5618162 w 12192000"/>
              <a:gd name="connsiteY58" fmla="*/ 264094 h 1126566"/>
              <a:gd name="connsiteX59" fmla="*/ 5666664 w 12192000"/>
              <a:gd name="connsiteY59" fmla="*/ 266098 h 1126566"/>
              <a:gd name="connsiteX60" fmla="*/ 5715324 w 12192000"/>
              <a:gd name="connsiteY60" fmla="*/ 251101 h 1126566"/>
              <a:gd name="connsiteX61" fmla="*/ 5741796 w 12192000"/>
              <a:gd name="connsiteY61" fmla="*/ 250897 h 1126566"/>
              <a:gd name="connsiteX62" fmla="*/ 5748565 w 12192000"/>
              <a:gd name="connsiteY62" fmla="*/ 249142 h 1126566"/>
              <a:gd name="connsiteX63" fmla="*/ 5787667 w 12192000"/>
              <a:gd name="connsiteY63" fmla="*/ 240782 h 1126566"/>
              <a:gd name="connsiteX64" fmla="*/ 5877829 w 12192000"/>
              <a:gd name="connsiteY64" fmla="*/ 265178 h 1126566"/>
              <a:gd name="connsiteX65" fmla="*/ 5946099 w 12192000"/>
              <a:gd name="connsiteY65" fmla="*/ 275229 h 1126566"/>
              <a:gd name="connsiteX66" fmla="*/ 5951885 w 12192000"/>
              <a:gd name="connsiteY66" fmla="*/ 273306 h 1126566"/>
              <a:gd name="connsiteX67" fmla="*/ 5957187 w 12192000"/>
              <a:gd name="connsiteY67" fmla="*/ 267506 h 1126566"/>
              <a:gd name="connsiteX68" fmla="*/ 5969996 w 12192000"/>
              <a:gd name="connsiteY68" fmla="*/ 266279 h 1126566"/>
              <a:gd name="connsiteX69" fmla="*/ 5983257 w 12192000"/>
              <a:gd name="connsiteY69" fmla="*/ 260438 h 1126566"/>
              <a:gd name="connsiteX70" fmla="*/ 6390944 w 12192000"/>
              <a:gd name="connsiteY70" fmla="*/ 296657 h 1126566"/>
              <a:gd name="connsiteX71" fmla="*/ 6472553 w 12192000"/>
              <a:gd name="connsiteY71" fmla="*/ 327261 h 1126566"/>
              <a:gd name="connsiteX72" fmla="*/ 6598839 w 12192000"/>
              <a:gd name="connsiteY72" fmla="*/ 327138 h 1126566"/>
              <a:gd name="connsiteX73" fmla="*/ 6674894 w 12192000"/>
              <a:gd name="connsiteY73" fmla="*/ 339184 h 1126566"/>
              <a:gd name="connsiteX74" fmla="*/ 6686944 w 12192000"/>
              <a:gd name="connsiteY74" fmla="*/ 334233 h 1126566"/>
              <a:gd name="connsiteX75" fmla="*/ 6788093 w 12192000"/>
              <a:gd name="connsiteY75" fmla="*/ 377012 h 1126566"/>
              <a:gd name="connsiteX76" fmla="*/ 6944546 w 12192000"/>
              <a:gd name="connsiteY76" fmla="*/ 386543 h 1126566"/>
              <a:gd name="connsiteX77" fmla="*/ 7063994 w 12192000"/>
              <a:gd name="connsiteY77" fmla="*/ 385228 h 1126566"/>
              <a:gd name="connsiteX78" fmla="*/ 7130364 w 12192000"/>
              <a:gd name="connsiteY78" fmla="*/ 388164 h 1126566"/>
              <a:gd name="connsiteX79" fmla="*/ 7179335 w 12192000"/>
              <a:gd name="connsiteY79" fmla="*/ 386225 h 1126566"/>
              <a:gd name="connsiteX80" fmla="*/ 7300357 w 12192000"/>
              <a:gd name="connsiteY80" fmla="*/ 403218 h 1126566"/>
              <a:gd name="connsiteX81" fmla="*/ 7499445 w 12192000"/>
              <a:gd name="connsiteY81" fmla="*/ 440549 h 1126566"/>
              <a:gd name="connsiteX82" fmla="*/ 7655710 w 12192000"/>
              <a:gd name="connsiteY82" fmla="*/ 430962 h 1126566"/>
              <a:gd name="connsiteX83" fmla="*/ 7729851 w 12192000"/>
              <a:gd name="connsiteY83" fmla="*/ 462457 h 1126566"/>
              <a:gd name="connsiteX84" fmla="*/ 7824660 w 12192000"/>
              <a:gd name="connsiteY84" fmla="*/ 466203 h 1126566"/>
              <a:gd name="connsiteX85" fmla="*/ 8277851 w 12192000"/>
              <a:gd name="connsiteY85" fmla="*/ 502630 h 1126566"/>
              <a:gd name="connsiteX86" fmla="*/ 8382461 w 12192000"/>
              <a:gd name="connsiteY86" fmla="*/ 526824 h 1126566"/>
              <a:gd name="connsiteX87" fmla="*/ 8594502 w 12192000"/>
              <a:gd name="connsiteY87" fmla="*/ 613607 h 1126566"/>
              <a:gd name="connsiteX88" fmla="*/ 8808358 w 12192000"/>
              <a:gd name="connsiteY88" fmla="*/ 654694 h 1126566"/>
              <a:gd name="connsiteX89" fmla="*/ 8880244 w 12192000"/>
              <a:gd name="connsiteY89" fmla="*/ 661466 h 1126566"/>
              <a:gd name="connsiteX90" fmla="*/ 8885004 w 12192000"/>
              <a:gd name="connsiteY90" fmla="*/ 663655 h 1126566"/>
              <a:gd name="connsiteX91" fmla="*/ 8886720 w 12192000"/>
              <a:gd name="connsiteY91" fmla="*/ 662879 h 1126566"/>
              <a:gd name="connsiteX92" fmla="*/ 8912175 w 12192000"/>
              <a:gd name="connsiteY92" fmla="*/ 660908 h 1126566"/>
              <a:gd name="connsiteX93" fmla="*/ 8969814 w 12192000"/>
              <a:gd name="connsiteY93" fmla="*/ 639833 h 1126566"/>
              <a:gd name="connsiteX94" fmla="*/ 8996241 w 12192000"/>
              <a:gd name="connsiteY94" fmla="*/ 655221 h 1126566"/>
              <a:gd name="connsiteX95" fmla="*/ 9092152 w 12192000"/>
              <a:gd name="connsiteY95" fmla="*/ 609097 h 1126566"/>
              <a:gd name="connsiteX96" fmla="*/ 9156546 w 12192000"/>
              <a:gd name="connsiteY96" fmla="*/ 585468 h 1126566"/>
              <a:gd name="connsiteX97" fmla="*/ 9194830 w 12192000"/>
              <a:gd name="connsiteY97" fmla="*/ 571148 h 1126566"/>
              <a:gd name="connsiteX98" fmla="*/ 9314188 w 12192000"/>
              <a:gd name="connsiteY98" fmla="*/ 547301 h 1126566"/>
              <a:gd name="connsiteX99" fmla="*/ 9554706 w 12192000"/>
              <a:gd name="connsiteY99" fmla="*/ 542666 h 1126566"/>
              <a:gd name="connsiteX100" fmla="*/ 9616141 w 12192000"/>
              <a:gd name="connsiteY100" fmla="*/ 530976 h 1126566"/>
              <a:gd name="connsiteX101" fmla="*/ 9620146 w 12192000"/>
              <a:gd name="connsiteY101" fmla="*/ 524035 h 1126566"/>
              <a:gd name="connsiteX102" fmla="*/ 9724197 w 12192000"/>
              <a:gd name="connsiteY102" fmla="*/ 528337 h 1126566"/>
              <a:gd name="connsiteX103" fmla="*/ 9837846 w 12192000"/>
              <a:gd name="connsiteY103" fmla="*/ 492977 h 1126566"/>
              <a:gd name="connsiteX104" fmla="*/ 9917440 w 12192000"/>
              <a:gd name="connsiteY104" fmla="*/ 459605 h 1126566"/>
              <a:gd name="connsiteX105" fmla="*/ 9918439 w 12192000"/>
              <a:gd name="connsiteY105" fmla="*/ 453114 h 1126566"/>
              <a:gd name="connsiteX106" fmla="*/ 9953039 w 12192000"/>
              <a:gd name="connsiteY106" fmla="*/ 452486 h 1126566"/>
              <a:gd name="connsiteX107" fmla="*/ 9988183 w 12192000"/>
              <a:gd name="connsiteY107" fmla="*/ 448079 h 1126566"/>
              <a:gd name="connsiteX108" fmla="*/ 9991965 w 12192000"/>
              <a:gd name="connsiteY108" fmla="*/ 435969 h 1126566"/>
              <a:gd name="connsiteX109" fmla="*/ 9986932 w 12192000"/>
              <a:gd name="connsiteY109" fmla="*/ 431168 h 1126566"/>
              <a:gd name="connsiteX110" fmla="*/ 9996190 w 12192000"/>
              <a:gd name="connsiteY110" fmla="*/ 429066 h 1126566"/>
              <a:gd name="connsiteX111" fmla="*/ 9999786 w 12192000"/>
              <a:gd name="connsiteY111" fmla="*/ 427758 h 1126566"/>
              <a:gd name="connsiteX112" fmla="*/ 10012936 w 12192000"/>
              <a:gd name="connsiteY112" fmla="*/ 428884 h 1126566"/>
              <a:gd name="connsiteX113" fmla="*/ 10038815 w 12192000"/>
              <a:gd name="connsiteY113" fmla="*/ 419316 h 1126566"/>
              <a:gd name="connsiteX114" fmla="*/ 10057432 w 12192000"/>
              <a:gd name="connsiteY114" fmla="*/ 421938 h 1126566"/>
              <a:gd name="connsiteX115" fmla="*/ 10121534 w 12192000"/>
              <a:gd name="connsiteY115" fmla="*/ 437514 h 1126566"/>
              <a:gd name="connsiteX116" fmla="*/ 10199200 w 12192000"/>
              <a:gd name="connsiteY116" fmla="*/ 438197 h 1126566"/>
              <a:gd name="connsiteX117" fmla="*/ 10245648 w 12192000"/>
              <a:gd name="connsiteY117" fmla="*/ 438831 h 1126566"/>
              <a:gd name="connsiteX118" fmla="*/ 10369590 w 12192000"/>
              <a:gd name="connsiteY118" fmla="*/ 423377 h 1126566"/>
              <a:gd name="connsiteX119" fmla="*/ 10575777 w 12192000"/>
              <a:gd name="connsiteY119" fmla="*/ 355859 h 1126566"/>
              <a:gd name="connsiteX120" fmla="*/ 10638984 w 12192000"/>
              <a:gd name="connsiteY120" fmla="*/ 347416 h 1126566"/>
              <a:gd name="connsiteX121" fmla="*/ 10649306 w 12192000"/>
              <a:gd name="connsiteY121" fmla="*/ 352042 h 1126566"/>
              <a:gd name="connsiteX122" fmla="*/ 10732175 w 12192000"/>
              <a:gd name="connsiteY122" fmla="*/ 317549 h 1126566"/>
              <a:gd name="connsiteX123" fmla="*/ 10862886 w 12192000"/>
              <a:gd name="connsiteY123" fmla="*/ 313438 h 1126566"/>
              <a:gd name="connsiteX124" fmla="*/ 10963063 w 12192000"/>
              <a:gd name="connsiteY124" fmla="*/ 317771 h 1126566"/>
              <a:gd name="connsiteX125" fmla="*/ 11018562 w 12192000"/>
              <a:gd name="connsiteY125" fmla="*/ 316991 h 1126566"/>
              <a:gd name="connsiteX126" fmla="*/ 11059692 w 12192000"/>
              <a:gd name="connsiteY126" fmla="*/ 319983 h 1126566"/>
              <a:gd name="connsiteX127" fmla="*/ 11160371 w 12192000"/>
              <a:gd name="connsiteY127" fmla="*/ 308440 h 1126566"/>
              <a:gd name="connsiteX128" fmla="*/ 11178386 w 12192000"/>
              <a:gd name="connsiteY128" fmla="*/ 299490 h 1126566"/>
              <a:gd name="connsiteX129" fmla="*/ 11192494 w 12192000"/>
              <a:gd name="connsiteY129" fmla="*/ 296221 h 1126566"/>
              <a:gd name="connsiteX130" fmla="*/ 11199770 w 12192000"/>
              <a:gd name="connsiteY130" fmla="*/ 299772 h 1126566"/>
              <a:gd name="connsiteX131" fmla="*/ 11217258 w 12192000"/>
              <a:gd name="connsiteY131" fmla="*/ 293681 h 1126566"/>
              <a:gd name="connsiteX132" fmla="*/ 11245798 w 12192000"/>
              <a:gd name="connsiteY132" fmla="*/ 292170 h 1126566"/>
              <a:gd name="connsiteX133" fmla="*/ 11255992 w 12192000"/>
              <a:gd name="connsiteY133" fmla="*/ 291919 h 1126566"/>
              <a:gd name="connsiteX134" fmla="*/ 11264859 w 12192000"/>
              <a:gd name="connsiteY134" fmla="*/ 293937 h 1126566"/>
              <a:gd name="connsiteX135" fmla="*/ 11276151 w 12192000"/>
              <a:gd name="connsiteY135" fmla="*/ 293070 h 1126566"/>
              <a:gd name="connsiteX136" fmla="*/ 11279850 w 12192000"/>
              <a:gd name="connsiteY136" fmla="*/ 291330 h 1126566"/>
              <a:gd name="connsiteX137" fmla="*/ 11290818 w 12192000"/>
              <a:gd name="connsiteY137" fmla="*/ 291060 h 1126566"/>
              <a:gd name="connsiteX138" fmla="*/ 11296248 w 12192000"/>
              <a:gd name="connsiteY138" fmla="*/ 290163 h 1126566"/>
              <a:gd name="connsiteX139" fmla="*/ 11301652 w 12192000"/>
              <a:gd name="connsiteY139" fmla="*/ 290324 h 1126566"/>
              <a:gd name="connsiteX140" fmla="*/ 11339114 w 12192000"/>
              <a:gd name="connsiteY140" fmla="*/ 288153 h 1126566"/>
              <a:gd name="connsiteX141" fmla="*/ 11345146 w 12192000"/>
              <a:gd name="connsiteY141" fmla="*/ 290802 h 1126566"/>
              <a:gd name="connsiteX142" fmla="*/ 11400126 w 12192000"/>
              <a:gd name="connsiteY142" fmla="*/ 292287 h 1126566"/>
              <a:gd name="connsiteX143" fmla="*/ 11400420 w 12192000"/>
              <a:gd name="connsiteY143" fmla="*/ 293758 h 1126566"/>
              <a:gd name="connsiteX144" fmla="*/ 11413889 w 12192000"/>
              <a:gd name="connsiteY144" fmla="*/ 300516 h 1126566"/>
              <a:gd name="connsiteX145" fmla="*/ 11440688 w 12192000"/>
              <a:gd name="connsiteY145" fmla="*/ 310121 h 1126566"/>
              <a:gd name="connsiteX146" fmla="*/ 11496733 w 12192000"/>
              <a:gd name="connsiteY146" fmla="*/ 350225 h 1126566"/>
              <a:gd name="connsiteX147" fmla="*/ 11554005 w 12192000"/>
              <a:gd name="connsiteY147" fmla="*/ 351933 h 1126566"/>
              <a:gd name="connsiteX148" fmla="*/ 11565304 w 12192000"/>
              <a:gd name="connsiteY148" fmla="*/ 353069 h 1126566"/>
              <a:gd name="connsiteX149" fmla="*/ 11565435 w 12192000"/>
              <a:gd name="connsiteY149" fmla="*/ 353419 h 1126566"/>
              <a:gd name="connsiteX150" fmla="*/ 11577168 w 12192000"/>
              <a:gd name="connsiteY150" fmla="*/ 355270 h 1126566"/>
              <a:gd name="connsiteX151" fmla="*/ 11585904 w 12192000"/>
              <a:gd name="connsiteY151" fmla="*/ 355142 h 1126566"/>
              <a:gd name="connsiteX152" fmla="*/ 11607823 w 12192000"/>
              <a:gd name="connsiteY152" fmla="*/ 357347 h 1126566"/>
              <a:gd name="connsiteX153" fmla="*/ 11614746 w 12192000"/>
              <a:gd name="connsiteY153" fmla="*/ 360281 h 1126566"/>
              <a:gd name="connsiteX154" fmla="*/ 11698873 w 12192000"/>
              <a:gd name="connsiteY154" fmla="*/ 397894 h 1126566"/>
              <a:gd name="connsiteX155" fmla="*/ 11779739 w 12192000"/>
              <a:gd name="connsiteY155" fmla="*/ 457323 h 1126566"/>
              <a:gd name="connsiteX156" fmla="*/ 11828107 w 12192000"/>
              <a:gd name="connsiteY156" fmla="*/ 477948 h 1126566"/>
              <a:gd name="connsiteX157" fmla="*/ 11866598 w 12192000"/>
              <a:gd name="connsiteY157" fmla="*/ 486803 h 1126566"/>
              <a:gd name="connsiteX158" fmla="*/ 11916744 w 12192000"/>
              <a:gd name="connsiteY158" fmla="*/ 502917 h 1126566"/>
              <a:gd name="connsiteX159" fmla="*/ 11949248 w 12192000"/>
              <a:gd name="connsiteY159" fmla="*/ 518881 h 1126566"/>
              <a:gd name="connsiteX160" fmla="*/ 11951002 w 12192000"/>
              <a:gd name="connsiteY160" fmla="*/ 518735 h 1126566"/>
              <a:gd name="connsiteX161" fmla="*/ 11957283 w 12192000"/>
              <a:gd name="connsiteY161" fmla="*/ 522828 h 1126566"/>
              <a:gd name="connsiteX162" fmla="*/ 11966535 w 12192000"/>
              <a:gd name="connsiteY162" fmla="*/ 527372 h 1126566"/>
              <a:gd name="connsiteX163" fmla="*/ 12026007 w 12192000"/>
              <a:gd name="connsiteY163" fmla="*/ 534384 h 1126566"/>
              <a:gd name="connsiteX164" fmla="*/ 12035188 w 12192000"/>
              <a:gd name="connsiteY164" fmla="*/ 529609 h 1126566"/>
              <a:gd name="connsiteX165" fmla="*/ 12115225 w 12192000"/>
              <a:gd name="connsiteY165" fmla="*/ 561895 h 1126566"/>
              <a:gd name="connsiteX166" fmla="*/ 12191636 w 12192000"/>
              <a:gd name="connsiteY166" fmla="*/ 558318 h 1126566"/>
              <a:gd name="connsiteX167" fmla="*/ 12192000 w 12192000"/>
              <a:gd name="connsiteY167" fmla="*/ 558295 h 1126566"/>
              <a:gd name="connsiteX168" fmla="*/ 12192000 w 12192000"/>
              <a:gd name="connsiteY168" fmla="*/ 1126566 h 1126566"/>
              <a:gd name="connsiteX169" fmla="*/ 0 w 12192000"/>
              <a:gd name="connsiteY169" fmla="*/ 1126566 h 1126566"/>
              <a:gd name="connsiteX170" fmla="*/ 0 w 12192000"/>
              <a:gd name="connsiteY170" fmla="*/ 401922 h 1126566"/>
              <a:gd name="connsiteX171" fmla="*/ 25242 w 12192000"/>
              <a:gd name="connsiteY171" fmla="*/ 388862 h 1126566"/>
              <a:gd name="connsiteX172" fmla="*/ 96922 w 12192000"/>
              <a:gd name="connsiteY172" fmla="*/ 357381 h 1126566"/>
              <a:gd name="connsiteX173" fmla="*/ 137910 w 12192000"/>
              <a:gd name="connsiteY173" fmla="*/ 314823 h 1126566"/>
              <a:gd name="connsiteX174" fmla="*/ 258712 w 12192000"/>
              <a:gd name="connsiteY174" fmla="*/ 286531 h 1126566"/>
              <a:gd name="connsiteX175" fmla="*/ 316354 w 12192000"/>
              <a:gd name="connsiteY175" fmla="*/ 238529 h 1126566"/>
              <a:gd name="connsiteX176" fmla="*/ 328834 w 12192000"/>
              <a:gd name="connsiteY176" fmla="*/ 240963 h 1126566"/>
              <a:gd name="connsiteX177" fmla="*/ 383414 w 12192000"/>
              <a:gd name="connsiteY177" fmla="*/ 221196 h 1126566"/>
              <a:gd name="connsiteX178" fmla="*/ 537708 w 12192000"/>
              <a:gd name="connsiteY178" fmla="*/ 119020 h 1126566"/>
              <a:gd name="connsiteX179" fmla="*/ 645390 w 12192000"/>
              <a:gd name="connsiteY179" fmla="*/ 81299 h 1126566"/>
              <a:gd name="connsiteX180" fmla="*/ 689561 w 12192000"/>
              <a:gd name="connsiteY180" fmla="*/ 73220 h 1126566"/>
              <a:gd name="connsiteX181" fmla="*/ 763197 w 12192000"/>
              <a:gd name="connsiteY181" fmla="*/ 59356 h 1126566"/>
              <a:gd name="connsiteX182" fmla="*/ 778208 w 12192000"/>
              <a:gd name="connsiteY182" fmla="*/ 63801 h 1126566"/>
              <a:gd name="connsiteX183" fmla="*/ 784725 w 12192000"/>
              <a:gd name="connsiteY183" fmla="*/ 62505 h 1126566"/>
              <a:gd name="connsiteX184" fmla="*/ 785400 w 12192000"/>
              <a:gd name="connsiteY184" fmla="*/ 62796 h 1126566"/>
              <a:gd name="connsiteX185" fmla="*/ 786774 w 12192000"/>
              <a:gd name="connsiteY185" fmla="*/ 62098 h 1126566"/>
              <a:gd name="connsiteX186" fmla="*/ 801216 w 12192000"/>
              <a:gd name="connsiteY186" fmla="*/ 59226 h 1126566"/>
              <a:gd name="connsiteX187" fmla="*/ 832892 w 12192000"/>
              <a:gd name="connsiteY187" fmla="*/ 62069 h 1126566"/>
              <a:gd name="connsiteX188" fmla="*/ 852003 w 12192000"/>
              <a:gd name="connsiteY188" fmla="*/ 61064 h 1126566"/>
              <a:gd name="connsiteX189" fmla="*/ 870719 w 12192000"/>
              <a:gd name="connsiteY189" fmla="*/ 47209 h 1126566"/>
              <a:gd name="connsiteX190" fmla="*/ 883786 w 12192000"/>
              <a:gd name="connsiteY190" fmla="*/ 45814 h 1126566"/>
              <a:gd name="connsiteX191" fmla="*/ 886400 w 12192000"/>
              <a:gd name="connsiteY191" fmla="*/ 43909 h 1126566"/>
              <a:gd name="connsiteX192" fmla="*/ 893881 w 12192000"/>
              <a:gd name="connsiteY192" fmla="*/ 40197 h 1126566"/>
              <a:gd name="connsiteX193" fmla="*/ 886282 w 12192000"/>
              <a:gd name="connsiteY193" fmla="*/ 36610 h 1126566"/>
              <a:gd name="connsiteX194" fmla="*/ 882653 w 12192000"/>
              <a:gd name="connsiteY194" fmla="*/ 24486 h 1126566"/>
              <a:gd name="connsiteX195" fmla="*/ 898087 w 12192000"/>
              <a:gd name="connsiteY195" fmla="*/ 11454 h 1126566"/>
              <a:gd name="connsiteX196" fmla="*/ 914199 w 12192000"/>
              <a:gd name="connsiteY196" fmla="*/ 6975 h 1126566"/>
              <a:gd name="connsiteX197" fmla="*/ 929751 w 12192000"/>
              <a:gd name="connsiteY197" fmla="*/ 5510 h 1126566"/>
              <a:gd name="connsiteX198" fmla="*/ 938844 w 12192000"/>
              <a:gd name="connsiteY198" fmla="*/ 8681 h 1126566"/>
              <a:gd name="connsiteX199" fmla="*/ 944941 w 12192000"/>
              <a:gd name="connsiteY199" fmla="*/ 6855 h 1126566"/>
              <a:gd name="connsiteX200" fmla="*/ 954142 w 12192000"/>
              <a:gd name="connsiteY200" fmla="*/ 8799 h 1126566"/>
              <a:gd name="connsiteX201" fmla="*/ 968213 w 12192000"/>
              <a:gd name="connsiteY201" fmla="*/ 19791 h 1126566"/>
              <a:gd name="connsiteX202" fmla="*/ 1177886 w 12192000"/>
              <a:gd name="connsiteY202" fmla="*/ 30728 h 1126566"/>
              <a:gd name="connsiteX203" fmla="*/ 1305018 w 12192000"/>
              <a:gd name="connsiteY203"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384334 w 12192000"/>
              <a:gd name="connsiteY26" fmla="*/ 173113 h 1126566"/>
              <a:gd name="connsiteX27" fmla="*/ 2500607 w 12192000"/>
              <a:gd name="connsiteY27" fmla="*/ 180917 h 1126566"/>
              <a:gd name="connsiteX28" fmla="*/ 2542869 w 12192000"/>
              <a:gd name="connsiteY28" fmla="*/ 188717 h 1126566"/>
              <a:gd name="connsiteX29" fmla="*/ 2829718 w 12192000"/>
              <a:gd name="connsiteY29" fmla="*/ 242215 h 1126566"/>
              <a:gd name="connsiteX30" fmla="*/ 3028662 w 12192000"/>
              <a:gd name="connsiteY30" fmla="*/ 219550 h 1126566"/>
              <a:gd name="connsiteX31" fmla="*/ 3107019 w 12192000"/>
              <a:gd name="connsiteY31" fmla="*/ 220240 h 1126566"/>
              <a:gd name="connsiteX32" fmla="*/ 3116698 w 12192000"/>
              <a:gd name="connsiteY32" fmla="*/ 226983 h 1126566"/>
              <a:gd name="connsiteX33" fmla="*/ 3231577 w 12192000"/>
              <a:gd name="connsiteY33" fmla="*/ 202023 h 1126566"/>
              <a:gd name="connsiteX34" fmla="*/ 3386687 w 12192000"/>
              <a:gd name="connsiteY34" fmla="*/ 218190 h 1126566"/>
              <a:gd name="connsiteX35" fmla="*/ 3501680 w 12192000"/>
              <a:gd name="connsiteY35" fmla="*/ 238841 h 1126566"/>
              <a:gd name="connsiteX36" fmla="*/ 3567038 w 12192000"/>
              <a:gd name="connsiteY36" fmla="*/ 246771 h 1126566"/>
              <a:gd name="connsiteX37" fmla="*/ 3613626 w 12192000"/>
              <a:gd name="connsiteY37" fmla="*/ 256591 h 1126566"/>
              <a:gd name="connsiteX38" fmla="*/ 3737444 w 12192000"/>
              <a:gd name="connsiteY38" fmla="*/ 259793 h 1126566"/>
              <a:gd name="connsiteX39" fmla="*/ 3944870 w 12192000"/>
              <a:gd name="connsiteY39" fmla="*/ 255991 h 1126566"/>
              <a:gd name="connsiteX40" fmla="*/ 4092172 w 12192000"/>
              <a:gd name="connsiteY40" fmla="*/ 290617 h 1126566"/>
              <a:gd name="connsiteX41" fmla="*/ 4176434 w 12192000"/>
              <a:gd name="connsiteY41" fmla="*/ 272187 h 1126566"/>
              <a:gd name="connsiteX42" fmla="*/ 4269617 w 12192000"/>
              <a:gd name="connsiteY42" fmla="*/ 283947 h 1126566"/>
              <a:gd name="connsiteX43" fmla="*/ 4638729 w 12192000"/>
              <a:gd name="connsiteY43" fmla="*/ 274806 h 1126566"/>
              <a:gd name="connsiteX44" fmla="*/ 4877121 w 12192000"/>
              <a:gd name="connsiteY44" fmla="*/ 263049 h 1126566"/>
              <a:gd name="connsiteX45" fmla="*/ 4910175 w 12192000"/>
              <a:gd name="connsiteY45" fmla="*/ 258887 h 1126566"/>
              <a:gd name="connsiteX46" fmla="*/ 4910653 w 12192000"/>
              <a:gd name="connsiteY46" fmla="*/ 256337 h 1126566"/>
              <a:gd name="connsiteX47" fmla="*/ 4915901 w 12192000"/>
              <a:gd name="connsiteY47" fmla="*/ 255646 h 1126566"/>
              <a:gd name="connsiteX48" fmla="*/ 4919888 w 12192000"/>
              <a:gd name="connsiteY48" fmla="*/ 257665 h 1126566"/>
              <a:gd name="connsiteX49" fmla="*/ 4926150 w 12192000"/>
              <a:gd name="connsiteY49" fmla="*/ 256877 h 1126566"/>
              <a:gd name="connsiteX50" fmla="*/ 4943081 w 12192000"/>
              <a:gd name="connsiteY50" fmla="*/ 255402 h 1126566"/>
              <a:gd name="connsiteX51" fmla="*/ 4949875 w 12192000"/>
              <a:gd name="connsiteY51" fmla="*/ 250755 h 1126566"/>
              <a:gd name="connsiteX52" fmla="*/ 5034125 w 12192000"/>
              <a:gd name="connsiteY52" fmla="*/ 251561 h 1126566"/>
              <a:gd name="connsiteX53" fmla="*/ 5058873 w 12192000"/>
              <a:gd name="connsiteY53" fmla="*/ 245283 h 1126566"/>
              <a:gd name="connsiteX54" fmla="*/ 5123651 w 12192000"/>
              <a:gd name="connsiteY54" fmla="*/ 248360 h 1126566"/>
              <a:gd name="connsiteX55" fmla="*/ 5197539 w 12192000"/>
              <a:gd name="connsiteY55" fmla="*/ 245352 h 1126566"/>
              <a:gd name="connsiteX56" fmla="*/ 5250946 w 12192000"/>
              <a:gd name="connsiteY56" fmla="*/ 239095 h 1126566"/>
              <a:gd name="connsiteX57" fmla="*/ 5388817 w 12192000"/>
              <a:gd name="connsiteY57" fmla="*/ 245059 h 1126566"/>
              <a:gd name="connsiteX58" fmla="*/ 5618162 w 12192000"/>
              <a:gd name="connsiteY58" fmla="*/ 264094 h 1126566"/>
              <a:gd name="connsiteX59" fmla="*/ 5666664 w 12192000"/>
              <a:gd name="connsiteY59" fmla="*/ 266098 h 1126566"/>
              <a:gd name="connsiteX60" fmla="*/ 5715324 w 12192000"/>
              <a:gd name="connsiteY60" fmla="*/ 251101 h 1126566"/>
              <a:gd name="connsiteX61" fmla="*/ 5741796 w 12192000"/>
              <a:gd name="connsiteY61" fmla="*/ 250897 h 1126566"/>
              <a:gd name="connsiteX62" fmla="*/ 5748565 w 12192000"/>
              <a:gd name="connsiteY62" fmla="*/ 249142 h 1126566"/>
              <a:gd name="connsiteX63" fmla="*/ 5787667 w 12192000"/>
              <a:gd name="connsiteY63" fmla="*/ 240782 h 1126566"/>
              <a:gd name="connsiteX64" fmla="*/ 5877829 w 12192000"/>
              <a:gd name="connsiteY64" fmla="*/ 265178 h 1126566"/>
              <a:gd name="connsiteX65" fmla="*/ 5946099 w 12192000"/>
              <a:gd name="connsiteY65" fmla="*/ 275229 h 1126566"/>
              <a:gd name="connsiteX66" fmla="*/ 5951885 w 12192000"/>
              <a:gd name="connsiteY66" fmla="*/ 273306 h 1126566"/>
              <a:gd name="connsiteX67" fmla="*/ 5957187 w 12192000"/>
              <a:gd name="connsiteY67" fmla="*/ 267506 h 1126566"/>
              <a:gd name="connsiteX68" fmla="*/ 5969996 w 12192000"/>
              <a:gd name="connsiteY68" fmla="*/ 266279 h 1126566"/>
              <a:gd name="connsiteX69" fmla="*/ 5983257 w 12192000"/>
              <a:gd name="connsiteY69" fmla="*/ 260438 h 1126566"/>
              <a:gd name="connsiteX70" fmla="*/ 6390944 w 12192000"/>
              <a:gd name="connsiteY70" fmla="*/ 296657 h 1126566"/>
              <a:gd name="connsiteX71" fmla="*/ 6472553 w 12192000"/>
              <a:gd name="connsiteY71" fmla="*/ 327261 h 1126566"/>
              <a:gd name="connsiteX72" fmla="*/ 6598839 w 12192000"/>
              <a:gd name="connsiteY72" fmla="*/ 327138 h 1126566"/>
              <a:gd name="connsiteX73" fmla="*/ 6674894 w 12192000"/>
              <a:gd name="connsiteY73" fmla="*/ 339184 h 1126566"/>
              <a:gd name="connsiteX74" fmla="*/ 6686944 w 12192000"/>
              <a:gd name="connsiteY74" fmla="*/ 334233 h 1126566"/>
              <a:gd name="connsiteX75" fmla="*/ 6788093 w 12192000"/>
              <a:gd name="connsiteY75" fmla="*/ 377012 h 1126566"/>
              <a:gd name="connsiteX76" fmla="*/ 6944546 w 12192000"/>
              <a:gd name="connsiteY76" fmla="*/ 386543 h 1126566"/>
              <a:gd name="connsiteX77" fmla="*/ 7063994 w 12192000"/>
              <a:gd name="connsiteY77" fmla="*/ 385228 h 1126566"/>
              <a:gd name="connsiteX78" fmla="*/ 7130364 w 12192000"/>
              <a:gd name="connsiteY78" fmla="*/ 388164 h 1126566"/>
              <a:gd name="connsiteX79" fmla="*/ 7179335 w 12192000"/>
              <a:gd name="connsiteY79" fmla="*/ 386225 h 1126566"/>
              <a:gd name="connsiteX80" fmla="*/ 7300357 w 12192000"/>
              <a:gd name="connsiteY80" fmla="*/ 403218 h 1126566"/>
              <a:gd name="connsiteX81" fmla="*/ 7499445 w 12192000"/>
              <a:gd name="connsiteY81" fmla="*/ 440549 h 1126566"/>
              <a:gd name="connsiteX82" fmla="*/ 7655710 w 12192000"/>
              <a:gd name="connsiteY82" fmla="*/ 430962 h 1126566"/>
              <a:gd name="connsiteX83" fmla="*/ 7729851 w 12192000"/>
              <a:gd name="connsiteY83" fmla="*/ 462457 h 1126566"/>
              <a:gd name="connsiteX84" fmla="*/ 7824660 w 12192000"/>
              <a:gd name="connsiteY84" fmla="*/ 466203 h 1126566"/>
              <a:gd name="connsiteX85" fmla="*/ 8277851 w 12192000"/>
              <a:gd name="connsiteY85" fmla="*/ 502630 h 1126566"/>
              <a:gd name="connsiteX86" fmla="*/ 8382461 w 12192000"/>
              <a:gd name="connsiteY86" fmla="*/ 526824 h 1126566"/>
              <a:gd name="connsiteX87" fmla="*/ 8594502 w 12192000"/>
              <a:gd name="connsiteY87" fmla="*/ 613607 h 1126566"/>
              <a:gd name="connsiteX88" fmla="*/ 8808358 w 12192000"/>
              <a:gd name="connsiteY88" fmla="*/ 654694 h 1126566"/>
              <a:gd name="connsiteX89" fmla="*/ 8880244 w 12192000"/>
              <a:gd name="connsiteY89" fmla="*/ 661466 h 1126566"/>
              <a:gd name="connsiteX90" fmla="*/ 8885004 w 12192000"/>
              <a:gd name="connsiteY90" fmla="*/ 663655 h 1126566"/>
              <a:gd name="connsiteX91" fmla="*/ 8886720 w 12192000"/>
              <a:gd name="connsiteY91" fmla="*/ 662879 h 1126566"/>
              <a:gd name="connsiteX92" fmla="*/ 8912175 w 12192000"/>
              <a:gd name="connsiteY92" fmla="*/ 660908 h 1126566"/>
              <a:gd name="connsiteX93" fmla="*/ 8969814 w 12192000"/>
              <a:gd name="connsiteY93" fmla="*/ 639833 h 1126566"/>
              <a:gd name="connsiteX94" fmla="*/ 8996241 w 12192000"/>
              <a:gd name="connsiteY94" fmla="*/ 655221 h 1126566"/>
              <a:gd name="connsiteX95" fmla="*/ 9092152 w 12192000"/>
              <a:gd name="connsiteY95" fmla="*/ 609097 h 1126566"/>
              <a:gd name="connsiteX96" fmla="*/ 9156546 w 12192000"/>
              <a:gd name="connsiteY96" fmla="*/ 585468 h 1126566"/>
              <a:gd name="connsiteX97" fmla="*/ 9194830 w 12192000"/>
              <a:gd name="connsiteY97" fmla="*/ 571148 h 1126566"/>
              <a:gd name="connsiteX98" fmla="*/ 9314188 w 12192000"/>
              <a:gd name="connsiteY98" fmla="*/ 547301 h 1126566"/>
              <a:gd name="connsiteX99" fmla="*/ 9554706 w 12192000"/>
              <a:gd name="connsiteY99" fmla="*/ 542666 h 1126566"/>
              <a:gd name="connsiteX100" fmla="*/ 9616141 w 12192000"/>
              <a:gd name="connsiteY100" fmla="*/ 530976 h 1126566"/>
              <a:gd name="connsiteX101" fmla="*/ 9620146 w 12192000"/>
              <a:gd name="connsiteY101" fmla="*/ 524035 h 1126566"/>
              <a:gd name="connsiteX102" fmla="*/ 9724197 w 12192000"/>
              <a:gd name="connsiteY102" fmla="*/ 528337 h 1126566"/>
              <a:gd name="connsiteX103" fmla="*/ 9837846 w 12192000"/>
              <a:gd name="connsiteY103" fmla="*/ 492977 h 1126566"/>
              <a:gd name="connsiteX104" fmla="*/ 9917440 w 12192000"/>
              <a:gd name="connsiteY104" fmla="*/ 459605 h 1126566"/>
              <a:gd name="connsiteX105" fmla="*/ 9918439 w 12192000"/>
              <a:gd name="connsiteY105" fmla="*/ 453114 h 1126566"/>
              <a:gd name="connsiteX106" fmla="*/ 9953039 w 12192000"/>
              <a:gd name="connsiteY106" fmla="*/ 452486 h 1126566"/>
              <a:gd name="connsiteX107" fmla="*/ 9988183 w 12192000"/>
              <a:gd name="connsiteY107" fmla="*/ 448079 h 1126566"/>
              <a:gd name="connsiteX108" fmla="*/ 9991965 w 12192000"/>
              <a:gd name="connsiteY108" fmla="*/ 435969 h 1126566"/>
              <a:gd name="connsiteX109" fmla="*/ 9986932 w 12192000"/>
              <a:gd name="connsiteY109" fmla="*/ 431168 h 1126566"/>
              <a:gd name="connsiteX110" fmla="*/ 9996190 w 12192000"/>
              <a:gd name="connsiteY110" fmla="*/ 429066 h 1126566"/>
              <a:gd name="connsiteX111" fmla="*/ 9999786 w 12192000"/>
              <a:gd name="connsiteY111" fmla="*/ 427758 h 1126566"/>
              <a:gd name="connsiteX112" fmla="*/ 10012936 w 12192000"/>
              <a:gd name="connsiteY112" fmla="*/ 428884 h 1126566"/>
              <a:gd name="connsiteX113" fmla="*/ 10038815 w 12192000"/>
              <a:gd name="connsiteY113" fmla="*/ 419316 h 1126566"/>
              <a:gd name="connsiteX114" fmla="*/ 10057432 w 12192000"/>
              <a:gd name="connsiteY114" fmla="*/ 421938 h 1126566"/>
              <a:gd name="connsiteX115" fmla="*/ 10121534 w 12192000"/>
              <a:gd name="connsiteY115" fmla="*/ 437514 h 1126566"/>
              <a:gd name="connsiteX116" fmla="*/ 10199200 w 12192000"/>
              <a:gd name="connsiteY116" fmla="*/ 438197 h 1126566"/>
              <a:gd name="connsiteX117" fmla="*/ 10245648 w 12192000"/>
              <a:gd name="connsiteY117" fmla="*/ 438831 h 1126566"/>
              <a:gd name="connsiteX118" fmla="*/ 10369590 w 12192000"/>
              <a:gd name="connsiteY118" fmla="*/ 423377 h 1126566"/>
              <a:gd name="connsiteX119" fmla="*/ 10575777 w 12192000"/>
              <a:gd name="connsiteY119" fmla="*/ 355859 h 1126566"/>
              <a:gd name="connsiteX120" fmla="*/ 10638984 w 12192000"/>
              <a:gd name="connsiteY120" fmla="*/ 347416 h 1126566"/>
              <a:gd name="connsiteX121" fmla="*/ 10649306 w 12192000"/>
              <a:gd name="connsiteY121" fmla="*/ 352042 h 1126566"/>
              <a:gd name="connsiteX122" fmla="*/ 10732175 w 12192000"/>
              <a:gd name="connsiteY122" fmla="*/ 317549 h 1126566"/>
              <a:gd name="connsiteX123" fmla="*/ 10862886 w 12192000"/>
              <a:gd name="connsiteY123" fmla="*/ 313438 h 1126566"/>
              <a:gd name="connsiteX124" fmla="*/ 10963063 w 12192000"/>
              <a:gd name="connsiteY124" fmla="*/ 317771 h 1126566"/>
              <a:gd name="connsiteX125" fmla="*/ 11018562 w 12192000"/>
              <a:gd name="connsiteY125" fmla="*/ 316991 h 1126566"/>
              <a:gd name="connsiteX126" fmla="*/ 11059692 w 12192000"/>
              <a:gd name="connsiteY126" fmla="*/ 319983 h 1126566"/>
              <a:gd name="connsiteX127" fmla="*/ 11160371 w 12192000"/>
              <a:gd name="connsiteY127" fmla="*/ 308440 h 1126566"/>
              <a:gd name="connsiteX128" fmla="*/ 11178386 w 12192000"/>
              <a:gd name="connsiteY128" fmla="*/ 299490 h 1126566"/>
              <a:gd name="connsiteX129" fmla="*/ 11192494 w 12192000"/>
              <a:gd name="connsiteY129" fmla="*/ 296221 h 1126566"/>
              <a:gd name="connsiteX130" fmla="*/ 11199770 w 12192000"/>
              <a:gd name="connsiteY130" fmla="*/ 299772 h 1126566"/>
              <a:gd name="connsiteX131" fmla="*/ 11217258 w 12192000"/>
              <a:gd name="connsiteY131" fmla="*/ 293681 h 1126566"/>
              <a:gd name="connsiteX132" fmla="*/ 11245798 w 12192000"/>
              <a:gd name="connsiteY132" fmla="*/ 292170 h 1126566"/>
              <a:gd name="connsiteX133" fmla="*/ 11255992 w 12192000"/>
              <a:gd name="connsiteY133" fmla="*/ 291919 h 1126566"/>
              <a:gd name="connsiteX134" fmla="*/ 11264859 w 12192000"/>
              <a:gd name="connsiteY134" fmla="*/ 293937 h 1126566"/>
              <a:gd name="connsiteX135" fmla="*/ 11276151 w 12192000"/>
              <a:gd name="connsiteY135" fmla="*/ 293070 h 1126566"/>
              <a:gd name="connsiteX136" fmla="*/ 11279850 w 12192000"/>
              <a:gd name="connsiteY136" fmla="*/ 291330 h 1126566"/>
              <a:gd name="connsiteX137" fmla="*/ 11290818 w 12192000"/>
              <a:gd name="connsiteY137" fmla="*/ 291060 h 1126566"/>
              <a:gd name="connsiteX138" fmla="*/ 11296248 w 12192000"/>
              <a:gd name="connsiteY138" fmla="*/ 290163 h 1126566"/>
              <a:gd name="connsiteX139" fmla="*/ 11301652 w 12192000"/>
              <a:gd name="connsiteY139" fmla="*/ 290324 h 1126566"/>
              <a:gd name="connsiteX140" fmla="*/ 11339114 w 12192000"/>
              <a:gd name="connsiteY140" fmla="*/ 288153 h 1126566"/>
              <a:gd name="connsiteX141" fmla="*/ 11345146 w 12192000"/>
              <a:gd name="connsiteY141" fmla="*/ 290802 h 1126566"/>
              <a:gd name="connsiteX142" fmla="*/ 11400126 w 12192000"/>
              <a:gd name="connsiteY142" fmla="*/ 292287 h 1126566"/>
              <a:gd name="connsiteX143" fmla="*/ 11400420 w 12192000"/>
              <a:gd name="connsiteY143" fmla="*/ 293758 h 1126566"/>
              <a:gd name="connsiteX144" fmla="*/ 11413889 w 12192000"/>
              <a:gd name="connsiteY144" fmla="*/ 300516 h 1126566"/>
              <a:gd name="connsiteX145" fmla="*/ 11440688 w 12192000"/>
              <a:gd name="connsiteY145" fmla="*/ 310121 h 1126566"/>
              <a:gd name="connsiteX146" fmla="*/ 11496733 w 12192000"/>
              <a:gd name="connsiteY146" fmla="*/ 350225 h 1126566"/>
              <a:gd name="connsiteX147" fmla="*/ 11554005 w 12192000"/>
              <a:gd name="connsiteY147" fmla="*/ 351933 h 1126566"/>
              <a:gd name="connsiteX148" fmla="*/ 11565304 w 12192000"/>
              <a:gd name="connsiteY148" fmla="*/ 353069 h 1126566"/>
              <a:gd name="connsiteX149" fmla="*/ 11565435 w 12192000"/>
              <a:gd name="connsiteY149" fmla="*/ 353419 h 1126566"/>
              <a:gd name="connsiteX150" fmla="*/ 11577168 w 12192000"/>
              <a:gd name="connsiteY150" fmla="*/ 355270 h 1126566"/>
              <a:gd name="connsiteX151" fmla="*/ 11585904 w 12192000"/>
              <a:gd name="connsiteY151" fmla="*/ 355142 h 1126566"/>
              <a:gd name="connsiteX152" fmla="*/ 11607823 w 12192000"/>
              <a:gd name="connsiteY152" fmla="*/ 357347 h 1126566"/>
              <a:gd name="connsiteX153" fmla="*/ 11614746 w 12192000"/>
              <a:gd name="connsiteY153" fmla="*/ 360281 h 1126566"/>
              <a:gd name="connsiteX154" fmla="*/ 11698873 w 12192000"/>
              <a:gd name="connsiteY154" fmla="*/ 397894 h 1126566"/>
              <a:gd name="connsiteX155" fmla="*/ 11779739 w 12192000"/>
              <a:gd name="connsiteY155" fmla="*/ 457323 h 1126566"/>
              <a:gd name="connsiteX156" fmla="*/ 11828107 w 12192000"/>
              <a:gd name="connsiteY156" fmla="*/ 477948 h 1126566"/>
              <a:gd name="connsiteX157" fmla="*/ 11866598 w 12192000"/>
              <a:gd name="connsiteY157" fmla="*/ 486803 h 1126566"/>
              <a:gd name="connsiteX158" fmla="*/ 11916744 w 12192000"/>
              <a:gd name="connsiteY158" fmla="*/ 502917 h 1126566"/>
              <a:gd name="connsiteX159" fmla="*/ 11949248 w 12192000"/>
              <a:gd name="connsiteY159" fmla="*/ 518881 h 1126566"/>
              <a:gd name="connsiteX160" fmla="*/ 11951002 w 12192000"/>
              <a:gd name="connsiteY160" fmla="*/ 518735 h 1126566"/>
              <a:gd name="connsiteX161" fmla="*/ 11957283 w 12192000"/>
              <a:gd name="connsiteY161" fmla="*/ 522828 h 1126566"/>
              <a:gd name="connsiteX162" fmla="*/ 11966535 w 12192000"/>
              <a:gd name="connsiteY162" fmla="*/ 527372 h 1126566"/>
              <a:gd name="connsiteX163" fmla="*/ 12026007 w 12192000"/>
              <a:gd name="connsiteY163" fmla="*/ 534384 h 1126566"/>
              <a:gd name="connsiteX164" fmla="*/ 12035188 w 12192000"/>
              <a:gd name="connsiteY164" fmla="*/ 529609 h 1126566"/>
              <a:gd name="connsiteX165" fmla="*/ 12115225 w 12192000"/>
              <a:gd name="connsiteY165" fmla="*/ 561895 h 1126566"/>
              <a:gd name="connsiteX166" fmla="*/ 12191636 w 12192000"/>
              <a:gd name="connsiteY166" fmla="*/ 558318 h 1126566"/>
              <a:gd name="connsiteX167" fmla="*/ 12192000 w 12192000"/>
              <a:gd name="connsiteY167" fmla="*/ 558295 h 1126566"/>
              <a:gd name="connsiteX168" fmla="*/ 12192000 w 12192000"/>
              <a:gd name="connsiteY168" fmla="*/ 1126566 h 1126566"/>
              <a:gd name="connsiteX169" fmla="*/ 0 w 12192000"/>
              <a:gd name="connsiteY169" fmla="*/ 1126566 h 1126566"/>
              <a:gd name="connsiteX170" fmla="*/ 0 w 12192000"/>
              <a:gd name="connsiteY170" fmla="*/ 401922 h 1126566"/>
              <a:gd name="connsiteX171" fmla="*/ 25242 w 12192000"/>
              <a:gd name="connsiteY171" fmla="*/ 388862 h 1126566"/>
              <a:gd name="connsiteX172" fmla="*/ 96922 w 12192000"/>
              <a:gd name="connsiteY172" fmla="*/ 357381 h 1126566"/>
              <a:gd name="connsiteX173" fmla="*/ 137910 w 12192000"/>
              <a:gd name="connsiteY173" fmla="*/ 314823 h 1126566"/>
              <a:gd name="connsiteX174" fmla="*/ 258712 w 12192000"/>
              <a:gd name="connsiteY174" fmla="*/ 286531 h 1126566"/>
              <a:gd name="connsiteX175" fmla="*/ 316354 w 12192000"/>
              <a:gd name="connsiteY175" fmla="*/ 238529 h 1126566"/>
              <a:gd name="connsiteX176" fmla="*/ 328834 w 12192000"/>
              <a:gd name="connsiteY176" fmla="*/ 240963 h 1126566"/>
              <a:gd name="connsiteX177" fmla="*/ 383414 w 12192000"/>
              <a:gd name="connsiteY177" fmla="*/ 221196 h 1126566"/>
              <a:gd name="connsiteX178" fmla="*/ 537708 w 12192000"/>
              <a:gd name="connsiteY178" fmla="*/ 119020 h 1126566"/>
              <a:gd name="connsiteX179" fmla="*/ 645390 w 12192000"/>
              <a:gd name="connsiteY179" fmla="*/ 81299 h 1126566"/>
              <a:gd name="connsiteX180" fmla="*/ 689561 w 12192000"/>
              <a:gd name="connsiteY180" fmla="*/ 73220 h 1126566"/>
              <a:gd name="connsiteX181" fmla="*/ 763197 w 12192000"/>
              <a:gd name="connsiteY181" fmla="*/ 59356 h 1126566"/>
              <a:gd name="connsiteX182" fmla="*/ 778208 w 12192000"/>
              <a:gd name="connsiteY182" fmla="*/ 63801 h 1126566"/>
              <a:gd name="connsiteX183" fmla="*/ 784725 w 12192000"/>
              <a:gd name="connsiteY183" fmla="*/ 62505 h 1126566"/>
              <a:gd name="connsiteX184" fmla="*/ 785400 w 12192000"/>
              <a:gd name="connsiteY184" fmla="*/ 62796 h 1126566"/>
              <a:gd name="connsiteX185" fmla="*/ 786774 w 12192000"/>
              <a:gd name="connsiteY185" fmla="*/ 62098 h 1126566"/>
              <a:gd name="connsiteX186" fmla="*/ 801216 w 12192000"/>
              <a:gd name="connsiteY186" fmla="*/ 59226 h 1126566"/>
              <a:gd name="connsiteX187" fmla="*/ 832892 w 12192000"/>
              <a:gd name="connsiteY187" fmla="*/ 62069 h 1126566"/>
              <a:gd name="connsiteX188" fmla="*/ 852003 w 12192000"/>
              <a:gd name="connsiteY188" fmla="*/ 61064 h 1126566"/>
              <a:gd name="connsiteX189" fmla="*/ 870719 w 12192000"/>
              <a:gd name="connsiteY189" fmla="*/ 47209 h 1126566"/>
              <a:gd name="connsiteX190" fmla="*/ 883786 w 12192000"/>
              <a:gd name="connsiteY190" fmla="*/ 45814 h 1126566"/>
              <a:gd name="connsiteX191" fmla="*/ 886400 w 12192000"/>
              <a:gd name="connsiteY191" fmla="*/ 43909 h 1126566"/>
              <a:gd name="connsiteX192" fmla="*/ 893881 w 12192000"/>
              <a:gd name="connsiteY192" fmla="*/ 40197 h 1126566"/>
              <a:gd name="connsiteX193" fmla="*/ 886282 w 12192000"/>
              <a:gd name="connsiteY193" fmla="*/ 36610 h 1126566"/>
              <a:gd name="connsiteX194" fmla="*/ 882653 w 12192000"/>
              <a:gd name="connsiteY194" fmla="*/ 24486 h 1126566"/>
              <a:gd name="connsiteX195" fmla="*/ 898087 w 12192000"/>
              <a:gd name="connsiteY195" fmla="*/ 11454 h 1126566"/>
              <a:gd name="connsiteX196" fmla="*/ 914199 w 12192000"/>
              <a:gd name="connsiteY196" fmla="*/ 6975 h 1126566"/>
              <a:gd name="connsiteX197" fmla="*/ 929751 w 12192000"/>
              <a:gd name="connsiteY197" fmla="*/ 5510 h 1126566"/>
              <a:gd name="connsiteX198" fmla="*/ 938844 w 12192000"/>
              <a:gd name="connsiteY198" fmla="*/ 8681 h 1126566"/>
              <a:gd name="connsiteX199" fmla="*/ 944941 w 12192000"/>
              <a:gd name="connsiteY199" fmla="*/ 6855 h 1126566"/>
              <a:gd name="connsiteX200" fmla="*/ 954142 w 12192000"/>
              <a:gd name="connsiteY200" fmla="*/ 8799 h 1126566"/>
              <a:gd name="connsiteX201" fmla="*/ 968213 w 12192000"/>
              <a:gd name="connsiteY201" fmla="*/ 19791 h 1126566"/>
              <a:gd name="connsiteX202" fmla="*/ 1177886 w 12192000"/>
              <a:gd name="connsiteY202" fmla="*/ 30728 h 1126566"/>
              <a:gd name="connsiteX203" fmla="*/ 1305018 w 12192000"/>
              <a:gd name="connsiteY203"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877121 w 12192000"/>
              <a:gd name="connsiteY43" fmla="*/ 263049 h 1126566"/>
              <a:gd name="connsiteX44" fmla="*/ 4910175 w 12192000"/>
              <a:gd name="connsiteY44" fmla="*/ 258887 h 1126566"/>
              <a:gd name="connsiteX45" fmla="*/ 4910653 w 12192000"/>
              <a:gd name="connsiteY45" fmla="*/ 256337 h 1126566"/>
              <a:gd name="connsiteX46" fmla="*/ 4915901 w 12192000"/>
              <a:gd name="connsiteY46" fmla="*/ 255646 h 1126566"/>
              <a:gd name="connsiteX47" fmla="*/ 4919888 w 12192000"/>
              <a:gd name="connsiteY47" fmla="*/ 257665 h 1126566"/>
              <a:gd name="connsiteX48" fmla="*/ 4926150 w 12192000"/>
              <a:gd name="connsiteY48" fmla="*/ 256877 h 1126566"/>
              <a:gd name="connsiteX49" fmla="*/ 4943081 w 12192000"/>
              <a:gd name="connsiteY49" fmla="*/ 255402 h 1126566"/>
              <a:gd name="connsiteX50" fmla="*/ 4949875 w 12192000"/>
              <a:gd name="connsiteY50" fmla="*/ 250755 h 1126566"/>
              <a:gd name="connsiteX51" fmla="*/ 5034125 w 12192000"/>
              <a:gd name="connsiteY51" fmla="*/ 251561 h 1126566"/>
              <a:gd name="connsiteX52" fmla="*/ 5058873 w 12192000"/>
              <a:gd name="connsiteY52" fmla="*/ 245283 h 1126566"/>
              <a:gd name="connsiteX53" fmla="*/ 5123651 w 12192000"/>
              <a:gd name="connsiteY53" fmla="*/ 248360 h 1126566"/>
              <a:gd name="connsiteX54" fmla="*/ 5197539 w 12192000"/>
              <a:gd name="connsiteY54" fmla="*/ 245352 h 1126566"/>
              <a:gd name="connsiteX55" fmla="*/ 5250946 w 12192000"/>
              <a:gd name="connsiteY55" fmla="*/ 239095 h 1126566"/>
              <a:gd name="connsiteX56" fmla="*/ 5388817 w 12192000"/>
              <a:gd name="connsiteY56" fmla="*/ 245059 h 1126566"/>
              <a:gd name="connsiteX57" fmla="*/ 5618162 w 12192000"/>
              <a:gd name="connsiteY57" fmla="*/ 264094 h 1126566"/>
              <a:gd name="connsiteX58" fmla="*/ 5666664 w 12192000"/>
              <a:gd name="connsiteY58" fmla="*/ 266098 h 1126566"/>
              <a:gd name="connsiteX59" fmla="*/ 5715324 w 12192000"/>
              <a:gd name="connsiteY59" fmla="*/ 251101 h 1126566"/>
              <a:gd name="connsiteX60" fmla="*/ 5741796 w 12192000"/>
              <a:gd name="connsiteY60" fmla="*/ 250897 h 1126566"/>
              <a:gd name="connsiteX61" fmla="*/ 5748565 w 12192000"/>
              <a:gd name="connsiteY61" fmla="*/ 249142 h 1126566"/>
              <a:gd name="connsiteX62" fmla="*/ 5787667 w 12192000"/>
              <a:gd name="connsiteY62" fmla="*/ 240782 h 1126566"/>
              <a:gd name="connsiteX63" fmla="*/ 5877829 w 12192000"/>
              <a:gd name="connsiteY63" fmla="*/ 265178 h 1126566"/>
              <a:gd name="connsiteX64" fmla="*/ 5946099 w 12192000"/>
              <a:gd name="connsiteY64" fmla="*/ 275229 h 1126566"/>
              <a:gd name="connsiteX65" fmla="*/ 5951885 w 12192000"/>
              <a:gd name="connsiteY65" fmla="*/ 273306 h 1126566"/>
              <a:gd name="connsiteX66" fmla="*/ 5957187 w 12192000"/>
              <a:gd name="connsiteY66" fmla="*/ 267506 h 1126566"/>
              <a:gd name="connsiteX67" fmla="*/ 5969996 w 12192000"/>
              <a:gd name="connsiteY67" fmla="*/ 266279 h 1126566"/>
              <a:gd name="connsiteX68" fmla="*/ 5983257 w 12192000"/>
              <a:gd name="connsiteY68" fmla="*/ 260438 h 1126566"/>
              <a:gd name="connsiteX69" fmla="*/ 6390944 w 12192000"/>
              <a:gd name="connsiteY69" fmla="*/ 296657 h 1126566"/>
              <a:gd name="connsiteX70" fmla="*/ 6472553 w 12192000"/>
              <a:gd name="connsiteY70" fmla="*/ 327261 h 1126566"/>
              <a:gd name="connsiteX71" fmla="*/ 6598839 w 12192000"/>
              <a:gd name="connsiteY71" fmla="*/ 327138 h 1126566"/>
              <a:gd name="connsiteX72" fmla="*/ 6674894 w 12192000"/>
              <a:gd name="connsiteY72" fmla="*/ 339184 h 1126566"/>
              <a:gd name="connsiteX73" fmla="*/ 6686944 w 12192000"/>
              <a:gd name="connsiteY73" fmla="*/ 334233 h 1126566"/>
              <a:gd name="connsiteX74" fmla="*/ 6788093 w 12192000"/>
              <a:gd name="connsiteY74" fmla="*/ 377012 h 1126566"/>
              <a:gd name="connsiteX75" fmla="*/ 6944546 w 12192000"/>
              <a:gd name="connsiteY75" fmla="*/ 386543 h 1126566"/>
              <a:gd name="connsiteX76" fmla="*/ 7063994 w 12192000"/>
              <a:gd name="connsiteY76" fmla="*/ 385228 h 1126566"/>
              <a:gd name="connsiteX77" fmla="*/ 7130364 w 12192000"/>
              <a:gd name="connsiteY77" fmla="*/ 388164 h 1126566"/>
              <a:gd name="connsiteX78" fmla="*/ 7179335 w 12192000"/>
              <a:gd name="connsiteY78" fmla="*/ 386225 h 1126566"/>
              <a:gd name="connsiteX79" fmla="*/ 7300357 w 12192000"/>
              <a:gd name="connsiteY79" fmla="*/ 403218 h 1126566"/>
              <a:gd name="connsiteX80" fmla="*/ 7499445 w 12192000"/>
              <a:gd name="connsiteY80" fmla="*/ 440549 h 1126566"/>
              <a:gd name="connsiteX81" fmla="*/ 7655710 w 12192000"/>
              <a:gd name="connsiteY81" fmla="*/ 430962 h 1126566"/>
              <a:gd name="connsiteX82" fmla="*/ 7729851 w 12192000"/>
              <a:gd name="connsiteY82" fmla="*/ 462457 h 1126566"/>
              <a:gd name="connsiteX83" fmla="*/ 7824660 w 12192000"/>
              <a:gd name="connsiteY83" fmla="*/ 466203 h 1126566"/>
              <a:gd name="connsiteX84" fmla="*/ 8277851 w 12192000"/>
              <a:gd name="connsiteY84" fmla="*/ 502630 h 1126566"/>
              <a:gd name="connsiteX85" fmla="*/ 8382461 w 12192000"/>
              <a:gd name="connsiteY85" fmla="*/ 526824 h 1126566"/>
              <a:gd name="connsiteX86" fmla="*/ 8594502 w 12192000"/>
              <a:gd name="connsiteY86" fmla="*/ 613607 h 1126566"/>
              <a:gd name="connsiteX87" fmla="*/ 8808358 w 12192000"/>
              <a:gd name="connsiteY87" fmla="*/ 654694 h 1126566"/>
              <a:gd name="connsiteX88" fmla="*/ 8880244 w 12192000"/>
              <a:gd name="connsiteY88" fmla="*/ 661466 h 1126566"/>
              <a:gd name="connsiteX89" fmla="*/ 8885004 w 12192000"/>
              <a:gd name="connsiteY89" fmla="*/ 663655 h 1126566"/>
              <a:gd name="connsiteX90" fmla="*/ 8886720 w 12192000"/>
              <a:gd name="connsiteY90" fmla="*/ 662879 h 1126566"/>
              <a:gd name="connsiteX91" fmla="*/ 8912175 w 12192000"/>
              <a:gd name="connsiteY91" fmla="*/ 660908 h 1126566"/>
              <a:gd name="connsiteX92" fmla="*/ 8969814 w 12192000"/>
              <a:gd name="connsiteY92" fmla="*/ 639833 h 1126566"/>
              <a:gd name="connsiteX93" fmla="*/ 8996241 w 12192000"/>
              <a:gd name="connsiteY93" fmla="*/ 655221 h 1126566"/>
              <a:gd name="connsiteX94" fmla="*/ 9092152 w 12192000"/>
              <a:gd name="connsiteY94" fmla="*/ 609097 h 1126566"/>
              <a:gd name="connsiteX95" fmla="*/ 9156546 w 12192000"/>
              <a:gd name="connsiteY95" fmla="*/ 585468 h 1126566"/>
              <a:gd name="connsiteX96" fmla="*/ 9194830 w 12192000"/>
              <a:gd name="connsiteY96" fmla="*/ 571148 h 1126566"/>
              <a:gd name="connsiteX97" fmla="*/ 9314188 w 12192000"/>
              <a:gd name="connsiteY97" fmla="*/ 547301 h 1126566"/>
              <a:gd name="connsiteX98" fmla="*/ 9554706 w 12192000"/>
              <a:gd name="connsiteY98" fmla="*/ 542666 h 1126566"/>
              <a:gd name="connsiteX99" fmla="*/ 9616141 w 12192000"/>
              <a:gd name="connsiteY99" fmla="*/ 530976 h 1126566"/>
              <a:gd name="connsiteX100" fmla="*/ 9620146 w 12192000"/>
              <a:gd name="connsiteY100" fmla="*/ 524035 h 1126566"/>
              <a:gd name="connsiteX101" fmla="*/ 9724197 w 12192000"/>
              <a:gd name="connsiteY101" fmla="*/ 528337 h 1126566"/>
              <a:gd name="connsiteX102" fmla="*/ 9837846 w 12192000"/>
              <a:gd name="connsiteY102" fmla="*/ 492977 h 1126566"/>
              <a:gd name="connsiteX103" fmla="*/ 9917440 w 12192000"/>
              <a:gd name="connsiteY103" fmla="*/ 459605 h 1126566"/>
              <a:gd name="connsiteX104" fmla="*/ 9918439 w 12192000"/>
              <a:gd name="connsiteY104" fmla="*/ 453114 h 1126566"/>
              <a:gd name="connsiteX105" fmla="*/ 9953039 w 12192000"/>
              <a:gd name="connsiteY105" fmla="*/ 452486 h 1126566"/>
              <a:gd name="connsiteX106" fmla="*/ 9988183 w 12192000"/>
              <a:gd name="connsiteY106" fmla="*/ 448079 h 1126566"/>
              <a:gd name="connsiteX107" fmla="*/ 9991965 w 12192000"/>
              <a:gd name="connsiteY107" fmla="*/ 435969 h 1126566"/>
              <a:gd name="connsiteX108" fmla="*/ 9986932 w 12192000"/>
              <a:gd name="connsiteY108" fmla="*/ 431168 h 1126566"/>
              <a:gd name="connsiteX109" fmla="*/ 9996190 w 12192000"/>
              <a:gd name="connsiteY109" fmla="*/ 429066 h 1126566"/>
              <a:gd name="connsiteX110" fmla="*/ 9999786 w 12192000"/>
              <a:gd name="connsiteY110" fmla="*/ 427758 h 1126566"/>
              <a:gd name="connsiteX111" fmla="*/ 10012936 w 12192000"/>
              <a:gd name="connsiteY111" fmla="*/ 428884 h 1126566"/>
              <a:gd name="connsiteX112" fmla="*/ 10038815 w 12192000"/>
              <a:gd name="connsiteY112" fmla="*/ 419316 h 1126566"/>
              <a:gd name="connsiteX113" fmla="*/ 10057432 w 12192000"/>
              <a:gd name="connsiteY113" fmla="*/ 421938 h 1126566"/>
              <a:gd name="connsiteX114" fmla="*/ 10121534 w 12192000"/>
              <a:gd name="connsiteY114" fmla="*/ 437514 h 1126566"/>
              <a:gd name="connsiteX115" fmla="*/ 10199200 w 12192000"/>
              <a:gd name="connsiteY115" fmla="*/ 438197 h 1126566"/>
              <a:gd name="connsiteX116" fmla="*/ 10245648 w 12192000"/>
              <a:gd name="connsiteY116" fmla="*/ 438831 h 1126566"/>
              <a:gd name="connsiteX117" fmla="*/ 10369590 w 12192000"/>
              <a:gd name="connsiteY117" fmla="*/ 423377 h 1126566"/>
              <a:gd name="connsiteX118" fmla="*/ 10575777 w 12192000"/>
              <a:gd name="connsiteY118" fmla="*/ 355859 h 1126566"/>
              <a:gd name="connsiteX119" fmla="*/ 10638984 w 12192000"/>
              <a:gd name="connsiteY119" fmla="*/ 347416 h 1126566"/>
              <a:gd name="connsiteX120" fmla="*/ 10649306 w 12192000"/>
              <a:gd name="connsiteY120" fmla="*/ 352042 h 1126566"/>
              <a:gd name="connsiteX121" fmla="*/ 10732175 w 12192000"/>
              <a:gd name="connsiteY121" fmla="*/ 317549 h 1126566"/>
              <a:gd name="connsiteX122" fmla="*/ 10862886 w 12192000"/>
              <a:gd name="connsiteY122" fmla="*/ 313438 h 1126566"/>
              <a:gd name="connsiteX123" fmla="*/ 10963063 w 12192000"/>
              <a:gd name="connsiteY123" fmla="*/ 317771 h 1126566"/>
              <a:gd name="connsiteX124" fmla="*/ 11018562 w 12192000"/>
              <a:gd name="connsiteY124" fmla="*/ 316991 h 1126566"/>
              <a:gd name="connsiteX125" fmla="*/ 11059692 w 12192000"/>
              <a:gd name="connsiteY125" fmla="*/ 319983 h 1126566"/>
              <a:gd name="connsiteX126" fmla="*/ 11160371 w 12192000"/>
              <a:gd name="connsiteY126" fmla="*/ 308440 h 1126566"/>
              <a:gd name="connsiteX127" fmla="*/ 11178386 w 12192000"/>
              <a:gd name="connsiteY127" fmla="*/ 299490 h 1126566"/>
              <a:gd name="connsiteX128" fmla="*/ 11192494 w 12192000"/>
              <a:gd name="connsiteY128" fmla="*/ 296221 h 1126566"/>
              <a:gd name="connsiteX129" fmla="*/ 11199770 w 12192000"/>
              <a:gd name="connsiteY129" fmla="*/ 299772 h 1126566"/>
              <a:gd name="connsiteX130" fmla="*/ 11217258 w 12192000"/>
              <a:gd name="connsiteY130" fmla="*/ 293681 h 1126566"/>
              <a:gd name="connsiteX131" fmla="*/ 11245798 w 12192000"/>
              <a:gd name="connsiteY131" fmla="*/ 292170 h 1126566"/>
              <a:gd name="connsiteX132" fmla="*/ 11255992 w 12192000"/>
              <a:gd name="connsiteY132" fmla="*/ 291919 h 1126566"/>
              <a:gd name="connsiteX133" fmla="*/ 11264859 w 12192000"/>
              <a:gd name="connsiteY133" fmla="*/ 293937 h 1126566"/>
              <a:gd name="connsiteX134" fmla="*/ 11276151 w 12192000"/>
              <a:gd name="connsiteY134" fmla="*/ 293070 h 1126566"/>
              <a:gd name="connsiteX135" fmla="*/ 11279850 w 12192000"/>
              <a:gd name="connsiteY135" fmla="*/ 291330 h 1126566"/>
              <a:gd name="connsiteX136" fmla="*/ 11290818 w 12192000"/>
              <a:gd name="connsiteY136" fmla="*/ 291060 h 1126566"/>
              <a:gd name="connsiteX137" fmla="*/ 11296248 w 12192000"/>
              <a:gd name="connsiteY137" fmla="*/ 290163 h 1126566"/>
              <a:gd name="connsiteX138" fmla="*/ 11301652 w 12192000"/>
              <a:gd name="connsiteY138" fmla="*/ 290324 h 1126566"/>
              <a:gd name="connsiteX139" fmla="*/ 11339114 w 12192000"/>
              <a:gd name="connsiteY139" fmla="*/ 288153 h 1126566"/>
              <a:gd name="connsiteX140" fmla="*/ 11345146 w 12192000"/>
              <a:gd name="connsiteY140" fmla="*/ 290802 h 1126566"/>
              <a:gd name="connsiteX141" fmla="*/ 11400126 w 12192000"/>
              <a:gd name="connsiteY141" fmla="*/ 292287 h 1126566"/>
              <a:gd name="connsiteX142" fmla="*/ 11400420 w 12192000"/>
              <a:gd name="connsiteY142" fmla="*/ 293758 h 1126566"/>
              <a:gd name="connsiteX143" fmla="*/ 11413889 w 12192000"/>
              <a:gd name="connsiteY143" fmla="*/ 300516 h 1126566"/>
              <a:gd name="connsiteX144" fmla="*/ 11440688 w 12192000"/>
              <a:gd name="connsiteY144" fmla="*/ 310121 h 1126566"/>
              <a:gd name="connsiteX145" fmla="*/ 11496733 w 12192000"/>
              <a:gd name="connsiteY145" fmla="*/ 350225 h 1126566"/>
              <a:gd name="connsiteX146" fmla="*/ 11554005 w 12192000"/>
              <a:gd name="connsiteY146" fmla="*/ 351933 h 1126566"/>
              <a:gd name="connsiteX147" fmla="*/ 11565304 w 12192000"/>
              <a:gd name="connsiteY147" fmla="*/ 353069 h 1126566"/>
              <a:gd name="connsiteX148" fmla="*/ 11565435 w 12192000"/>
              <a:gd name="connsiteY148" fmla="*/ 353419 h 1126566"/>
              <a:gd name="connsiteX149" fmla="*/ 11577168 w 12192000"/>
              <a:gd name="connsiteY149" fmla="*/ 355270 h 1126566"/>
              <a:gd name="connsiteX150" fmla="*/ 11585904 w 12192000"/>
              <a:gd name="connsiteY150" fmla="*/ 355142 h 1126566"/>
              <a:gd name="connsiteX151" fmla="*/ 11607823 w 12192000"/>
              <a:gd name="connsiteY151" fmla="*/ 357347 h 1126566"/>
              <a:gd name="connsiteX152" fmla="*/ 11614746 w 12192000"/>
              <a:gd name="connsiteY152" fmla="*/ 360281 h 1126566"/>
              <a:gd name="connsiteX153" fmla="*/ 11698873 w 12192000"/>
              <a:gd name="connsiteY153" fmla="*/ 397894 h 1126566"/>
              <a:gd name="connsiteX154" fmla="*/ 11779739 w 12192000"/>
              <a:gd name="connsiteY154" fmla="*/ 457323 h 1126566"/>
              <a:gd name="connsiteX155" fmla="*/ 11828107 w 12192000"/>
              <a:gd name="connsiteY155" fmla="*/ 477948 h 1126566"/>
              <a:gd name="connsiteX156" fmla="*/ 11866598 w 12192000"/>
              <a:gd name="connsiteY156" fmla="*/ 486803 h 1126566"/>
              <a:gd name="connsiteX157" fmla="*/ 11916744 w 12192000"/>
              <a:gd name="connsiteY157" fmla="*/ 502917 h 1126566"/>
              <a:gd name="connsiteX158" fmla="*/ 11949248 w 12192000"/>
              <a:gd name="connsiteY158" fmla="*/ 518881 h 1126566"/>
              <a:gd name="connsiteX159" fmla="*/ 11951002 w 12192000"/>
              <a:gd name="connsiteY159" fmla="*/ 518735 h 1126566"/>
              <a:gd name="connsiteX160" fmla="*/ 11957283 w 12192000"/>
              <a:gd name="connsiteY160" fmla="*/ 522828 h 1126566"/>
              <a:gd name="connsiteX161" fmla="*/ 11966535 w 12192000"/>
              <a:gd name="connsiteY161" fmla="*/ 527372 h 1126566"/>
              <a:gd name="connsiteX162" fmla="*/ 12026007 w 12192000"/>
              <a:gd name="connsiteY162" fmla="*/ 534384 h 1126566"/>
              <a:gd name="connsiteX163" fmla="*/ 12035188 w 12192000"/>
              <a:gd name="connsiteY163" fmla="*/ 529609 h 1126566"/>
              <a:gd name="connsiteX164" fmla="*/ 12115225 w 12192000"/>
              <a:gd name="connsiteY164" fmla="*/ 561895 h 1126566"/>
              <a:gd name="connsiteX165" fmla="*/ 12191636 w 12192000"/>
              <a:gd name="connsiteY165" fmla="*/ 558318 h 1126566"/>
              <a:gd name="connsiteX166" fmla="*/ 12192000 w 12192000"/>
              <a:gd name="connsiteY166" fmla="*/ 558295 h 1126566"/>
              <a:gd name="connsiteX167" fmla="*/ 12192000 w 12192000"/>
              <a:gd name="connsiteY167" fmla="*/ 1126566 h 1126566"/>
              <a:gd name="connsiteX168" fmla="*/ 0 w 12192000"/>
              <a:gd name="connsiteY168" fmla="*/ 1126566 h 1126566"/>
              <a:gd name="connsiteX169" fmla="*/ 0 w 12192000"/>
              <a:gd name="connsiteY169" fmla="*/ 401922 h 1126566"/>
              <a:gd name="connsiteX170" fmla="*/ 25242 w 12192000"/>
              <a:gd name="connsiteY170" fmla="*/ 388862 h 1126566"/>
              <a:gd name="connsiteX171" fmla="*/ 96922 w 12192000"/>
              <a:gd name="connsiteY171" fmla="*/ 357381 h 1126566"/>
              <a:gd name="connsiteX172" fmla="*/ 137910 w 12192000"/>
              <a:gd name="connsiteY172" fmla="*/ 314823 h 1126566"/>
              <a:gd name="connsiteX173" fmla="*/ 258712 w 12192000"/>
              <a:gd name="connsiteY173" fmla="*/ 286531 h 1126566"/>
              <a:gd name="connsiteX174" fmla="*/ 316354 w 12192000"/>
              <a:gd name="connsiteY174" fmla="*/ 238529 h 1126566"/>
              <a:gd name="connsiteX175" fmla="*/ 328834 w 12192000"/>
              <a:gd name="connsiteY175" fmla="*/ 240963 h 1126566"/>
              <a:gd name="connsiteX176" fmla="*/ 383414 w 12192000"/>
              <a:gd name="connsiteY176" fmla="*/ 221196 h 1126566"/>
              <a:gd name="connsiteX177" fmla="*/ 537708 w 12192000"/>
              <a:gd name="connsiteY177" fmla="*/ 119020 h 1126566"/>
              <a:gd name="connsiteX178" fmla="*/ 645390 w 12192000"/>
              <a:gd name="connsiteY178" fmla="*/ 81299 h 1126566"/>
              <a:gd name="connsiteX179" fmla="*/ 689561 w 12192000"/>
              <a:gd name="connsiteY179" fmla="*/ 73220 h 1126566"/>
              <a:gd name="connsiteX180" fmla="*/ 763197 w 12192000"/>
              <a:gd name="connsiteY180" fmla="*/ 59356 h 1126566"/>
              <a:gd name="connsiteX181" fmla="*/ 778208 w 12192000"/>
              <a:gd name="connsiteY181" fmla="*/ 63801 h 1126566"/>
              <a:gd name="connsiteX182" fmla="*/ 784725 w 12192000"/>
              <a:gd name="connsiteY182" fmla="*/ 62505 h 1126566"/>
              <a:gd name="connsiteX183" fmla="*/ 785400 w 12192000"/>
              <a:gd name="connsiteY183" fmla="*/ 62796 h 1126566"/>
              <a:gd name="connsiteX184" fmla="*/ 786774 w 12192000"/>
              <a:gd name="connsiteY184" fmla="*/ 62098 h 1126566"/>
              <a:gd name="connsiteX185" fmla="*/ 801216 w 12192000"/>
              <a:gd name="connsiteY185" fmla="*/ 59226 h 1126566"/>
              <a:gd name="connsiteX186" fmla="*/ 832892 w 12192000"/>
              <a:gd name="connsiteY186" fmla="*/ 62069 h 1126566"/>
              <a:gd name="connsiteX187" fmla="*/ 852003 w 12192000"/>
              <a:gd name="connsiteY187" fmla="*/ 61064 h 1126566"/>
              <a:gd name="connsiteX188" fmla="*/ 870719 w 12192000"/>
              <a:gd name="connsiteY188" fmla="*/ 47209 h 1126566"/>
              <a:gd name="connsiteX189" fmla="*/ 883786 w 12192000"/>
              <a:gd name="connsiteY189" fmla="*/ 45814 h 1126566"/>
              <a:gd name="connsiteX190" fmla="*/ 886400 w 12192000"/>
              <a:gd name="connsiteY190" fmla="*/ 43909 h 1126566"/>
              <a:gd name="connsiteX191" fmla="*/ 893881 w 12192000"/>
              <a:gd name="connsiteY191" fmla="*/ 40197 h 1126566"/>
              <a:gd name="connsiteX192" fmla="*/ 886282 w 12192000"/>
              <a:gd name="connsiteY192" fmla="*/ 36610 h 1126566"/>
              <a:gd name="connsiteX193" fmla="*/ 882653 w 12192000"/>
              <a:gd name="connsiteY193" fmla="*/ 24486 h 1126566"/>
              <a:gd name="connsiteX194" fmla="*/ 898087 w 12192000"/>
              <a:gd name="connsiteY194" fmla="*/ 11454 h 1126566"/>
              <a:gd name="connsiteX195" fmla="*/ 914199 w 12192000"/>
              <a:gd name="connsiteY195" fmla="*/ 6975 h 1126566"/>
              <a:gd name="connsiteX196" fmla="*/ 929751 w 12192000"/>
              <a:gd name="connsiteY196" fmla="*/ 5510 h 1126566"/>
              <a:gd name="connsiteX197" fmla="*/ 938844 w 12192000"/>
              <a:gd name="connsiteY197" fmla="*/ 8681 h 1126566"/>
              <a:gd name="connsiteX198" fmla="*/ 944941 w 12192000"/>
              <a:gd name="connsiteY198" fmla="*/ 6855 h 1126566"/>
              <a:gd name="connsiteX199" fmla="*/ 954142 w 12192000"/>
              <a:gd name="connsiteY199" fmla="*/ 8799 h 1126566"/>
              <a:gd name="connsiteX200" fmla="*/ 968213 w 12192000"/>
              <a:gd name="connsiteY200" fmla="*/ 19791 h 1126566"/>
              <a:gd name="connsiteX201" fmla="*/ 1177886 w 12192000"/>
              <a:gd name="connsiteY201" fmla="*/ 30728 h 1126566"/>
              <a:gd name="connsiteX202" fmla="*/ 1305018 w 12192000"/>
              <a:gd name="connsiteY202"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5969996 w 12192000"/>
              <a:gd name="connsiteY66" fmla="*/ 266279 h 1126566"/>
              <a:gd name="connsiteX67" fmla="*/ 5983257 w 12192000"/>
              <a:gd name="connsiteY67" fmla="*/ 26043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37910 w 12192000"/>
              <a:gd name="connsiteY171" fmla="*/ 31482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45390 w 12192000"/>
              <a:gd name="connsiteY177" fmla="*/ 81299 h 1126566"/>
              <a:gd name="connsiteX178" fmla="*/ 689561 w 12192000"/>
              <a:gd name="connsiteY178" fmla="*/ 73220 h 1126566"/>
              <a:gd name="connsiteX179" fmla="*/ 763197 w 12192000"/>
              <a:gd name="connsiteY179" fmla="*/ 59356 h 1126566"/>
              <a:gd name="connsiteX180" fmla="*/ 778208 w 12192000"/>
              <a:gd name="connsiteY180" fmla="*/ 63801 h 1126566"/>
              <a:gd name="connsiteX181" fmla="*/ 784725 w 12192000"/>
              <a:gd name="connsiteY181" fmla="*/ 62505 h 1126566"/>
              <a:gd name="connsiteX182" fmla="*/ 785400 w 12192000"/>
              <a:gd name="connsiteY182" fmla="*/ 62796 h 1126566"/>
              <a:gd name="connsiteX183" fmla="*/ 786774 w 12192000"/>
              <a:gd name="connsiteY183" fmla="*/ 62098 h 1126566"/>
              <a:gd name="connsiteX184" fmla="*/ 801216 w 12192000"/>
              <a:gd name="connsiteY184" fmla="*/ 59226 h 1126566"/>
              <a:gd name="connsiteX185" fmla="*/ 832892 w 12192000"/>
              <a:gd name="connsiteY185" fmla="*/ 62069 h 1126566"/>
              <a:gd name="connsiteX186" fmla="*/ 852003 w 12192000"/>
              <a:gd name="connsiteY186" fmla="*/ 61064 h 1126566"/>
              <a:gd name="connsiteX187" fmla="*/ 870719 w 12192000"/>
              <a:gd name="connsiteY187" fmla="*/ 47209 h 1126566"/>
              <a:gd name="connsiteX188" fmla="*/ 883786 w 12192000"/>
              <a:gd name="connsiteY188" fmla="*/ 45814 h 1126566"/>
              <a:gd name="connsiteX189" fmla="*/ 886400 w 12192000"/>
              <a:gd name="connsiteY189" fmla="*/ 43909 h 1126566"/>
              <a:gd name="connsiteX190" fmla="*/ 893881 w 12192000"/>
              <a:gd name="connsiteY190" fmla="*/ 40197 h 1126566"/>
              <a:gd name="connsiteX191" fmla="*/ 886282 w 12192000"/>
              <a:gd name="connsiteY191" fmla="*/ 36610 h 1126566"/>
              <a:gd name="connsiteX192" fmla="*/ 882653 w 12192000"/>
              <a:gd name="connsiteY192" fmla="*/ 24486 h 1126566"/>
              <a:gd name="connsiteX193" fmla="*/ 898087 w 12192000"/>
              <a:gd name="connsiteY193" fmla="*/ 11454 h 1126566"/>
              <a:gd name="connsiteX194" fmla="*/ 914199 w 12192000"/>
              <a:gd name="connsiteY194" fmla="*/ 6975 h 1126566"/>
              <a:gd name="connsiteX195" fmla="*/ 929751 w 12192000"/>
              <a:gd name="connsiteY195" fmla="*/ 5510 h 1126566"/>
              <a:gd name="connsiteX196" fmla="*/ 938844 w 12192000"/>
              <a:gd name="connsiteY196" fmla="*/ 8681 h 1126566"/>
              <a:gd name="connsiteX197" fmla="*/ 944941 w 12192000"/>
              <a:gd name="connsiteY197" fmla="*/ 6855 h 1126566"/>
              <a:gd name="connsiteX198" fmla="*/ 954142 w 12192000"/>
              <a:gd name="connsiteY198" fmla="*/ 8799 h 1126566"/>
              <a:gd name="connsiteX199" fmla="*/ 968213 w 12192000"/>
              <a:gd name="connsiteY199" fmla="*/ 19791 h 1126566"/>
              <a:gd name="connsiteX200" fmla="*/ 1177886 w 12192000"/>
              <a:gd name="connsiteY200" fmla="*/ 30728 h 1126566"/>
              <a:gd name="connsiteX201" fmla="*/ 1305018 w 12192000"/>
              <a:gd name="connsiteY201"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5969996 w 12192000"/>
              <a:gd name="connsiteY66" fmla="*/ 266279 h 1126566"/>
              <a:gd name="connsiteX67" fmla="*/ 5983257 w 12192000"/>
              <a:gd name="connsiteY67" fmla="*/ 26043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37910 w 12192000"/>
              <a:gd name="connsiteY171" fmla="*/ 31482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45390 w 12192000"/>
              <a:gd name="connsiteY177" fmla="*/ 81299 h 1126566"/>
              <a:gd name="connsiteX178" fmla="*/ 689561 w 12192000"/>
              <a:gd name="connsiteY178" fmla="*/ 73220 h 1126566"/>
              <a:gd name="connsiteX179" fmla="*/ 763197 w 12192000"/>
              <a:gd name="connsiteY179" fmla="*/ 59356 h 1126566"/>
              <a:gd name="connsiteX180" fmla="*/ 778208 w 12192000"/>
              <a:gd name="connsiteY180" fmla="*/ 63801 h 1126566"/>
              <a:gd name="connsiteX181" fmla="*/ 784725 w 12192000"/>
              <a:gd name="connsiteY181" fmla="*/ 62505 h 1126566"/>
              <a:gd name="connsiteX182" fmla="*/ 785400 w 12192000"/>
              <a:gd name="connsiteY182" fmla="*/ 62796 h 1126566"/>
              <a:gd name="connsiteX183" fmla="*/ 786774 w 12192000"/>
              <a:gd name="connsiteY183" fmla="*/ 62098 h 1126566"/>
              <a:gd name="connsiteX184" fmla="*/ 801216 w 12192000"/>
              <a:gd name="connsiteY184" fmla="*/ 59226 h 1126566"/>
              <a:gd name="connsiteX185" fmla="*/ 832892 w 12192000"/>
              <a:gd name="connsiteY185" fmla="*/ 62069 h 1126566"/>
              <a:gd name="connsiteX186" fmla="*/ 852003 w 12192000"/>
              <a:gd name="connsiteY186" fmla="*/ 61064 h 1126566"/>
              <a:gd name="connsiteX187" fmla="*/ 870719 w 12192000"/>
              <a:gd name="connsiteY187" fmla="*/ 47209 h 1126566"/>
              <a:gd name="connsiteX188" fmla="*/ 883786 w 12192000"/>
              <a:gd name="connsiteY188" fmla="*/ 45814 h 1126566"/>
              <a:gd name="connsiteX189" fmla="*/ 886400 w 12192000"/>
              <a:gd name="connsiteY189" fmla="*/ 43909 h 1126566"/>
              <a:gd name="connsiteX190" fmla="*/ 893881 w 12192000"/>
              <a:gd name="connsiteY190" fmla="*/ 40197 h 1126566"/>
              <a:gd name="connsiteX191" fmla="*/ 886282 w 12192000"/>
              <a:gd name="connsiteY191" fmla="*/ 36610 h 1126566"/>
              <a:gd name="connsiteX192" fmla="*/ 882653 w 12192000"/>
              <a:gd name="connsiteY192" fmla="*/ 24486 h 1126566"/>
              <a:gd name="connsiteX193" fmla="*/ 914199 w 12192000"/>
              <a:gd name="connsiteY193" fmla="*/ 6975 h 1126566"/>
              <a:gd name="connsiteX194" fmla="*/ 929751 w 12192000"/>
              <a:gd name="connsiteY194" fmla="*/ 5510 h 1126566"/>
              <a:gd name="connsiteX195" fmla="*/ 938844 w 12192000"/>
              <a:gd name="connsiteY195" fmla="*/ 8681 h 1126566"/>
              <a:gd name="connsiteX196" fmla="*/ 944941 w 12192000"/>
              <a:gd name="connsiteY196" fmla="*/ 6855 h 1126566"/>
              <a:gd name="connsiteX197" fmla="*/ 954142 w 12192000"/>
              <a:gd name="connsiteY197" fmla="*/ 8799 h 1126566"/>
              <a:gd name="connsiteX198" fmla="*/ 968213 w 12192000"/>
              <a:gd name="connsiteY198" fmla="*/ 19791 h 1126566"/>
              <a:gd name="connsiteX199" fmla="*/ 1177886 w 12192000"/>
              <a:gd name="connsiteY199" fmla="*/ 30728 h 1126566"/>
              <a:gd name="connsiteX200" fmla="*/ 1305018 w 12192000"/>
              <a:gd name="connsiteY200"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5969996 w 12192000"/>
              <a:gd name="connsiteY66" fmla="*/ 266279 h 1126566"/>
              <a:gd name="connsiteX67" fmla="*/ 5983257 w 12192000"/>
              <a:gd name="connsiteY67" fmla="*/ 26043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37910 w 12192000"/>
              <a:gd name="connsiteY171" fmla="*/ 31482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45390 w 12192000"/>
              <a:gd name="connsiteY177" fmla="*/ 81299 h 1126566"/>
              <a:gd name="connsiteX178" fmla="*/ 689561 w 12192000"/>
              <a:gd name="connsiteY178" fmla="*/ 73220 h 1126566"/>
              <a:gd name="connsiteX179" fmla="*/ 763197 w 12192000"/>
              <a:gd name="connsiteY179" fmla="*/ 59356 h 1126566"/>
              <a:gd name="connsiteX180" fmla="*/ 778208 w 12192000"/>
              <a:gd name="connsiteY180" fmla="*/ 63801 h 1126566"/>
              <a:gd name="connsiteX181" fmla="*/ 784725 w 12192000"/>
              <a:gd name="connsiteY181" fmla="*/ 62505 h 1126566"/>
              <a:gd name="connsiteX182" fmla="*/ 785400 w 12192000"/>
              <a:gd name="connsiteY182" fmla="*/ 62796 h 1126566"/>
              <a:gd name="connsiteX183" fmla="*/ 786774 w 12192000"/>
              <a:gd name="connsiteY183" fmla="*/ 62098 h 1126566"/>
              <a:gd name="connsiteX184" fmla="*/ 801216 w 12192000"/>
              <a:gd name="connsiteY184" fmla="*/ 59226 h 1126566"/>
              <a:gd name="connsiteX185" fmla="*/ 832892 w 12192000"/>
              <a:gd name="connsiteY185" fmla="*/ 62069 h 1126566"/>
              <a:gd name="connsiteX186" fmla="*/ 852003 w 12192000"/>
              <a:gd name="connsiteY186" fmla="*/ 61064 h 1126566"/>
              <a:gd name="connsiteX187" fmla="*/ 870719 w 12192000"/>
              <a:gd name="connsiteY187" fmla="*/ 47209 h 1126566"/>
              <a:gd name="connsiteX188" fmla="*/ 883786 w 12192000"/>
              <a:gd name="connsiteY188" fmla="*/ 45814 h 1126566"/>
              <a:gd name="connsiteX189" fmla="*/ 886400 w 12192000"/>
              <a:gd name="connsiteY189" fmla="*/ 43909 h 1126566"/>
              <a:gd name="connsiteX190" fmla="*/ 893881 w 12192000"/>
              <a:gd name="connsiteY190" fmla="*/ 40197 h 1126566"/>
              <a:gd name="connsiteX191" fmla="*/ 886282 w 12192000"/>
              <a:gd name="connsiteY191" fmla="*/ 36610 h 1126566"/>
              <a:gd name="connsiteX192" fmla="*/ 882653 w 12192000"/>
              <a:gd name="connsiteY192" fmla="*/ 24486 h 1126566"/>
              <a:gd name="connsiteX193" fmla="*/ 914199 w 12192000"/>
              <a:gd name="connsiteY193" fmla="*/ 6975 h 1126566"/>
              <a:gd name="connsiteX194" fmla="*/ 929751 w 12192000"/>
              <a:gd name="connsiteY194" fmla="*/ 5510 h 1126566"/>
              <a:gd name="connsiteX195" fmla="*/ 938844 w 12192000"/>
              <a:gd name="connsiteY195" fmla="*/ 8681 h 1126566"/>
              <a:gd name="connsiteX196" fmla="*/ 954142 w 12192000"/>
              <a:gd name="connsiteY196" fmla="*/ 8799 h 1126566"/>
              <a:gd name="connsiteX197" fmla="*/ 968213 w 12192000"/>
              <a:gd name="connsiteY197" fmla="*/ 19791 h 1126566"/>
              <a:gd name="connsiteX198" fmla="*/ 1177886 w 12192000"/>
              <a:gd name="connsiteY198" fmla="*/ 30728 h 1126566"/>
              <a:gd name="connsiteX199" fmla="*/ 1305018 w 12192000"/>
              <a:gd name="connsiteY199"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5969996 w 12192000"/>
              <a:gd name="connsiteY66" fmla="*/ 266279 h 1126566"/>
              <a:gd name="connsiteX67" fmla="*/ 5983257 w 12192000"/>
              <a:gd name="connsiteY67" fmla="*/ 26043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37910 w 12192000"/>
              <a:gd name="connsiteY171" fmla="*/ 31482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45390 w 12192000"/>
              <a:gd name="connsiteY177" fmla="*/ 81299 h 1126566"/>
              <a:gd name="connsiteX178" fmla="*/ 689561 w 12192000"/>
              <a:gd name="connsiteY178" fmla="*/ 73220 h 1126566"/>
              <a:gd name="connsiteX179" fmla="*/ 763197 w 12192000"/>
              <a:gd name="connsiteY179" fmla="*/ 59356 h 1126566"/>
              <a:gd name="connsiteX180" fmla="*/ 778208 w 12192000"/>
              <a:gd name="connsiteY180" fmla="*/ 63801 h 1126566"/>
              <a:gd name="connsiteX181" fmla="*/ 784725 w 12192000"/>
              <a:gd name="connsiteY181" fmla="*/ 62505 h 1126566"/>
              <a:gd name="connsiteX182" fmla="*/ 785400 w 12192000"/>
              <a:gd name="connsiteY182" fmla="*/ 62796 h 1126566"/>
              <a:gd name="connsiteX183" fmla="*/ 786774 w 12192000"/>
              <a:gd name="connsiteY183" fmla="*/ 62098 h 1126566"/>
              <a:gd name="connsiteX184" fmla="*/ 832892 w 12192000"/>
              <a:gd name="connsiteY184" fmla="*/ 62069 h 1126566"/>
              <a:gd name="connsiteX185" fmla="*/ 852003 w 12192000"/>
              <a:gd name="connsiteY185" fmla="*/ 61064 h 1126566"/>
              <a:gd name="connsiteX186" fmla="*/ 870719 w 12192000"/>
              <a:gd name="connsiteY186" fmla="*/ 47209 h 1126566"/>
              <a:gd name="connsiteX187" fmla="*/ 883786 w 12192000"/>
              <a:gd name="connsiteY187" fmla="*/ 45814 h 1126566"/>
              <a:gd name="connsiteX188" fmla="*/ 886400 w 12192000"/>
              <a:gd name="connsiteY188" fmla="*/ 43909 h 1126566"/>
              <a:gd name="connsiteX189" fmla="*/ 893881 w 12192000"/>
              <a:gd name="connsiteY189" fmla="*/ 40197 h 1126566"/>
              <a:gd name="connsiteX190" fmla="*/ 886282 w 12192000"/>
              <a:gd name="connsiteY190" fmla="*/ 36610 h 1126566"/>
              <a:gd name="connsiteX191" fmla="*/ 882653 w 12192000"/>
              <a:gd name="connsiteY191" fmla="*/ 24486 h 1126566"/>
              <a:gd name="connsiteX192" fmla="*/ 914199 w 12192000"/>
              <a:gd name="connsiteY192" fmla="*/ 6975 h 1126566"/>
              <a:gd name="connsiteX193" fmla="*/ 929751 w 12192000"/>
              <a:gd name="connsiteY193" fmla="*/ 5510 h 1126566"/>
              <a:gd name="connsiteX194" fmla="*/ 938844 w 12192000"/>
              <a:gd name="connsiteY194" fmla="*/ 8681 h 1126566"/>
              <a:gd name="connsiteX195" fmla="*/ 954142 w 12192000"/>
              <a:gd name="connsiteY195" fmla="*/ 8799 h 1126566"/>
              <a:gd name="connsiteX196" fmla="*/ 968213 w 12192000"/>
              <a:gd name="connsiteY196" fmla="*/ 19791 h 1126566"/>
              <a:gd name="connsiteX197" fmla="*/ 1177886 w 12192000"/>
              <a:gd name="connsiteY197" fmla="*/ 30728 h 1126566"/>
              <a:gd name="connsiteX198" fmla="*/ 1305018 w 12192000"/>
              <a:gd name="connsiteY198"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5969996 w 12192000"/>
              <a:gd name="connsiteY66" fmla="*/ 266279 h 1126566"/>
              <a:gd name="connsiteX67" fmla="*/ 5983257 w 12192000"/>
              <a:gd name="connsiteY67" fmla="*/ 26043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37910 w 12192000"/>
              <a:gd name="connsiteY171" fmla="*/ 31482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89561 w 12192000"/>
              <a:gd name="connsiteY177" fmla="*/ 73220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32892 w 12192000"/>
              <a:gd name="connsiteY183" fmla="*/ 62069 h 1126566"/>
              <a:gd name="connsiteX184" fmla="*/ 852003 w 12192000"/>
              <a:gd name="connsiteY184" fmla="*/ 61064 h 1126566"/>
              <a:gd name="connsiteX185" fmla="*/ 870719 w 12192000"/>
              <a:gd name="connsiteY185" fmla="*/ 47209 h 1126566"/>
              <a:gd name="connsiteX186" fmla="*/ 883786 w 12192000"/>
              <a:gd name="connsiteY186" fmla="*/ 45814 h 1126566"/>
              <a:gd name="connsiteX187" fmla="*/ 886400 w 12192000"/>
              <a:gd name="connsiteY187" fmla="*/ 43909 h 1126566"/>
              <a:gd name="connsiteX188" fmla="*/ 893881 w 12192000"/>
              <a:gd name="connsiteY188" fmla="*/ 40197 h 1126566"/>
              <a:gd name="connsiteX189" fmla="*/ 886282 w 12192000"/>
              <a:gd name="connsiteY189" fmla="*/ 36610 h 1126566"/>
              <a:gd name="connsiteX190" fmla="*/ 882653 w 12192000"/>
              <a:gd name="connsiteY190" fmla="*/ 24486 h 1126566"/>
              <a:gd name="connsiteX191" fmla="*/ 914199 w 12192000"/>
              <a:gd name="connsiteY191" fmla="*/ 6975 h 1126566"/>
              <a:gd name="connsiteX192" fmla="*/ 929751 w 12192000"/>
              <a:gd name="connsiteY192" fmla="*/ 5510 h 1126566"/>
              <a:gd name="connsiteX193" fmla="*/ 938844 w 12192000"/>
              <a:gd name="connsiteY193" fmla="*/ 8681 h 1126566"/>
              <a:gd name="connsiteX194" fmla="*/ 954142 w 12192000"/>
              <a:gd name="connsiteY194" fmla="*/ 8799 h 1126566"/>
              <a:gd name="connsiteX195" fmla="*/ 968213 w 12192000"/>
              <a:gd name="connsiteY195" fmla="*/ 19791 h 1126566"/>
              <a:gd name="connsiteX196" fmla="*/ 1177886 w 12192000"/>
              <a:gd name="connsiteY196" fmla="*/ 30728 h 1126566"/>
              <a:gd name="connsiteX197" fmla="*/ 1305018 w 12192000"/>
              <a:gd name="connsiteY197"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5969996 w 12192000"/>
              <a:gd name="connsiteY66" fmla="*/ 266279 h 1126566"/>
              <a:gd name="connsiteX67" fmla="*/ 5983257 w 12192000"/>
              <a:gd name="connsiteY67" fmla="*/ 26043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37910 w 12192000"/>
              <a:gd name="connsiteY171" fmla="*/ 31482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32892 w 12192000"/>
              <a:gd name="connsiteY183" fmla="*/ 62069 h 1126566"/>
              <a:gd name="connsiteX184" fmla="*/ 852003 w 12192000"/>
              <a:gd name="connsiteY184" fmla="*/ 61064 h 1126566"/>
              <a:gd name="connsiteX185" fmla="*/ 870719 w 12192000"/>
              <a:gd name="connsiteY185" fmla="*/ 47209 h 1126566"/>
              <a:gd name="connsiteX186" fmla="*/ 883786 w 12192000"/>
              <a:gd name="connsiteY186" fmla="*/ 45814 h 1126566"/>
              <a:gd name="connsiteX187" fmla="*/ 886400 w 12192000"/>
              <a:gd name="connsiteY187" fmla="*/ 43909 h 1126566"/>
              <a:gd name="connsiteX188" fmla="*/ 893881 w 12192000"/>
              <a:gd name="connsiteY188" fmla="*/ 40197 h 1126566"/>
              <a:gd name="connsiteX189" fmla="*/ 886282 w 12192000"/>
              <a:gd name="connsiteY189" fmla="*/ 36610 h 1126566"/>
              <a:gd name="connsiteX190" fmla="*/ 882653 w 12192000"/>
              <a:gd name="connsiteY190" fmla="*/ 24486 h 1126566"/>
              <a:gd name="connsiteX191" fmla="*/ 914199 w 12192000"/>
              <a:gd name="connsiteY191" fmla="*/ 6975 h 1126566"/>
              <a:gd name="connsiteX192" fmla="*/ 929751 w 12192000"/>
              <a:gd name="connsiteY192" fmla="*/ 5510 h 1126566"/>
              <a:gd name="connsiteX193" fmla="*/ 938844 w 12192000"/>
              <a:gd name="connsiteY193" fmla="*/ 8681 h 1126566"/>
              <a:gd name="connsiteX194" fmla="*/ 954142 w 12192000"/>
              <a:gd name="connsiteY194" fmla="*/ 8799 h 1126566"/>
              <a:gd name="connsiteX195" fmla="*/ 968213 w 12192000"/>
              <a:gd name="connsiteY195" fmla="*/ 19791 h 1126566"/>
              <a:gd name="connsiteX196" fmla="*/ 1177886 w 12192000"/>
              <a:gd name="connsiteY196" fmla="*/ 30728 h 1126566"/>
              <a:gd name="connsiteX197" fmla="*/ 1305018 w 12192000"/>
              <a:gd name="connsiteY197"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5969996 w 12192000"/>
              <a:gd name="connsiteY66" fmla="*/ 266279 h 1126566"/>
              <a:gd name="connsiteX67" fmla="*/ 5983257 w 12192000"/>
              <a:gd name="connsiteY67" fmla="*/ 26043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37910 w 12192000"/>
              <a:gd name="connsiteY171" fmla="*/ 31482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52003 w 12192000"/>
              <a:gd name="connsiteY183" fmla="*/ 61064 h 1126566"/>
              <a:gd name="connsiteX184" fmla="*/ 870719 w 12192000"/>
              <a:gd name="connsiteY184" fmla="*/ 47209 h 1126566"/>
              <a:gd name="connsiteX185" fmla="*/ 883786 w 12192000"/>
              <a:gd name="connsiteY185" fmla="*/ 45814 h 1126566"/>
              <a:gd name="connsiteX186" fmla="*/ 886400 w 12192000"/>
              <a:gd name="connsiteY186" fmla="*/ 43909 h 1126566"/>
              <a:gd name="connsiteX187" fmla="*/ 893881 w 12192000"/>
              <a:gd name="connsiteY187" fmla="*/ 40197 h 1126566"/>
              <a:gd name="connsiteX188" fmla="*/ 886282 w 12192000"/>
              <a:gd name="connsiteY188" fmla="*/ 36610 h 1126566"/>
              <a:gd name="connsiteX189" fmla="*/ 882653 w 12192000"/>
              <a:gd name="connsiteY189" fmla="*/ 24486 h 1126566"/>
              <a:gd name="connsiteX190" fmla="*/ 914199 w 12192000"/>
              <a:gd name="connsiteY190" fmla="*/ 6975 h 1126566"/>
              <a:gd name="connsiteX191" fmla="*/ 929751 w 12192000"/>
              <a:gd name="connsiteY191" fmla="*/ 5510 h 1126566"/>
              <a:gd name="connsiteX192" fmla="*/ 938844 w 12192000"/>
              <a:gd name="connsiteY192" fmla="*/ 8681 h 1126566"/>
              <a:gd name="connsiteX193" fmla="*/ 954142 w 12192000"/>
              <a:gd name="connsiteY193" fmla="*/ 8799 h 1126566"/>
              <a:gd name="connsiteX194" fmla="*/ 968213 w 12192000"/>
              <a:gd name="connsiteY194" fmla="*/ 19791 h 1126566"/>
              <a:gd name="connsiteX195" fmla="*/ 1177886 w 12192000"/>
              <a:gd name="connsiteY195" fmla="*/ 30728 h 1126566"/>
              <a:gd name="connsiteX196" fmla="*/ 1305018 w 12192000"/>
              <a:gd name="connsiteY196"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5969996 w 12192000"/>
              <a:gd name="connsiteY66" fmla="*/ 266279 h 1126566"/>
              <a:gd name="connsiteX67" fmla="*/ 5983257 w 12192000"/>
              <a:gd name="connsiteY67" fmla="*/ 26043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37910 w 12192000"/>
              <a:gd name="connsiteY171" fmla="*/ 31482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52003 w 12192000"/>
              <a:gd name="connsiteY183" fmla="*/ 61064 h 1126566"/>
              <a:gd name="connsiteX184" fmla="*/ 870719 w 12192000"/>
              <a:gd name="connsiteY184" fmla="*/ 47209 h 1126566"/>
              <a:gd name="connsiteX185" fmla="*/ 883786 w 12192000"/>
              <a:gd name="connsiteY185" fmla="*/ 45814 h 1126566"/>
              <a:gd name="connsiteX186" fmla="*/ 886400 w 12192000"/>
              <a:gd name="connsiteY186" fmla="*/ 43909 h 1126566"/>
              <a:gd name="connsiteX187" fmla="*/ 893881 w 12192000"/>
              <a:gd name="connsiteY187" fmla="*/ 40197 h 1126566"/>
              <a:gd name="connsiteX188" fmla="*/ 886282 w 12192000"/>
              <a:gd name="connsiteY188" fmla="*/ 36610 h 1126566"/>
              <a:gd name="connsiteX189" fmla="*/ 914199 w 12192000"/>
              <a:gd name="connsiteY189" fmla="*/ 6975 h 1126566"/>
              <a:gd name="connsiteX190" fmla="*/ 929751 w 12192000"/>
              <a:gd name="connsiteY190" fmla="*/ 5510 h 1126566"/>
              <a:gd name="connsiteX191" fmla="*/ 938844 w 12192000"/>
              <a:gd name="connsiteY191" fmla="*/ 8681 h 1126566"/>
              <a:gd name="connsiteX192" fmla="*/ 954142 w 12192000"/>
              <a:gd name="connsiteY192" fmla="*/ 8799 h 1126566"/>
              <a:gd name="connsiteX193" fmla="*/ 968213 w 12192000"/>
              <a:gd name="connsiteY193" fmla="*/ 19791 h 1126566"/>
              <a:gd name="connsiteX194" fmla="*/ 1177886 w 12192000"/>
              <a:gd name="connsiteY194" fmla="*/ 30728 h 1126566"/>
              <a:gd name="connsiteX195" fmla="*/ 1305018 w 12192000"/>
              <a:gd name="connsiteY195"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5969996 w 12192000"/>
              <a:gd name="connsiteY66" fmla="*/ 266279 h 1126566"/>
              <a:gd name="connsiteX67" fmla="*/ 5983257 w 12192000"/>
              <a:gd name="connsiteY67" fmla="*/ 26043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37910 w 12192000"/>
              <a:gd name="connsiteY171" fmla="*/ 31482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52003 w 12192000"/>
              <a:gd name="connsiteY183" fmla="*/ 61064 h 1126566"/>
              <a:gd name="connsiteX184" fmla="*/ 870719 w 12192000"/>
              <a:gd name="connsiteY184" fmla="*/ 47209 h 1126566"/>
              <a:gd name="connsiteX185" fmla="*/ 883786 w 12192000"/>
              <a:gd name="connsiteY185" fmla="*/ 45814 h 1126566"/>
              <a:gd name="connsiteX186" fmla="*/ 886400 w 12192000"/>
              <a:gd name="connsiteY186" fmla="*/ 43909 h 1126566"/>
              <a:gd name="connsiteX187" fmla="*/ 893881 w 12192000"/>
              <a:gd name="connsiteY187" fmla="*/ 40197 h 1126566"/>
              <a:gd name="connsiteX188" fmla="*/ 886282 w 12192000"/>
              <a:gd name="connsiteY188" fmla="*/ 36610 h 1126566"/>
              <a:gd name="connsiteX189" fmla="*/ 914199 w 12192000"/>
              <a:gd name="connsiteY189" fmla="*/ 6975 h 1126566"/>
              <a:gd name="connsiteX190" fmla="*/ 929751 w 12192000"/>
              <a:gd name="connsiteY190" fmla="*/ 5510 h 1126566"/>
              <a:gd name="connsiteX191" fmla="*/ 938844 w 12192000"/>
              <a:gd name="connsiteY191" fmla="*/ 8681 h 1126566"/>
              <a:gd name="connsiteX192" fmla="*/ 954142 w 12192000"/>
              <a:gd name="connsiteY192" fmla="*/ 8799 h 1126566"/>
              <a:gd name="connsiteX193" fmla="*/ 1048223 w 12192000"/>
              <a:gd name="connsiteY193" fmla="*/ 19791 h 1126566"/>
              <a:gd name="connsiteX194" fmla="*/ 1177886 w 12192000"/>
              <a:gd name="connsiteY194" fmla="*/ 30728 h 1126566"/>
              <a:gd name="connsiteX195" fmla="*/ 1305018 w 12192000"/>
              <a:gd name="connsiteY195"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5969996 w 12192000"/>
              <a:gd name="connsiteY66" fmla="*/ 266279 h 1126566"/>
              <a:gd name="connsiteX67" fmla="*/ 5983257 w 12192000"/>
              <a:gd name="connsiteY67" fmla="*/ 26043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37910 w 12192000"/>
              <a:gd name="connsiteY171" fmla="*/ 31482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52003 w 12192000"/>
              <a:gd name="connsiteY183" fmla="*/ 61064 h 1126566"/>
              <a:gd name="connsiteX184" fmla="*/ 870719 w 12192000"/>
              <a:gd name="connsiteY184" fmla="*/ 47209 h 1126566"/>
              <a:gd name="connsiteX185" fmla="*/ 883786 w 12192000"/>
              <a:gd name="connsiteY185" fmla="*/ 45814 h 1126566"/>
              <a:gd name="connsiteX186" fmla="*/ 886400 w 12192000"/>
              <a:gd name="connsiteY186" fmla="*/ 43909 h 1126566"/>
              <a:gd name="connsiteX187" fmla="*/ 893881 w 12192000"/>
              <a:gd name="connsiteY187" fmla="*/ 40197 h 1126566"/>
              <a:gd name="connsiteX188" fmla="*/ 886282 w 12192000"/>
              <a:gd name="connsiteY188" fmla="*/ 36610 h 1126566"/>
              <a:gd name="connsiteX189" fmla="*/ 914199 w 12192000"/>
              <a:gd name="connsiteY189" fmla="*/ 6975 h 1126566"/>
              <a:gd name="connsiteX190" fmla="*/ 929751 w 12192000"/>
              <a:gd name="connsiteY190" fmla="*/ 5510 h 1126566"/>
              <a:gd name="connsiteX191" fmla="*/ 938844 w 12192000"/>
              <a:gd name="connsiteY191" fmla="*/ 8681 h 1126566"/>
              <a:gd name="connsiteX192" fmla="*/ 988432 w 12192000"/>
              <a:gd name="connsiteY192" fmla="*/ 24039 h 1126566"/>
              <a:gd name="connsiteX193" fmla="*/ 1048223 w 12192000"/>
              <a:gd name="connsiteY193" fmla="*/ 19791 h 1126566"/>
              <a:gd name="connsiteX194" fmla="*/ 1177886 w 12192000"/>
              <a:gd name="connsiteY194" fmla="*/ 30728 h 1126566"/>
              <a:gd name="connsiteX195" fmla="*/ 1305018 w 12192000"/>
              <a:gd name="connsiteY195"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5969996 w 12192000"/>
              <a:gd name="connsiteY66" fmla="*/ 266279 h 1126566"/>
              <a:gd name="connsiteX67" fmla="*/ 5983257 w 12192000"/>
              <a:gd name="connsiteY67" fmla="*/ 26043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37910 w 12192000"/>
              <a:gd name="connsiteY171" fmla="*/ 31482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52003 w 12192000"/>
              <a:gd name="connsiteY183" fmla="*/ 61064 h 1126566"/>
              <a:gd name="connsiteX184" fmla="*/ 870719 w 12192000"/>
              <a:gd name="connsiteY184" fmla="*/ 47209 h 1126566"/>
              <a:gd name="connsiteX185" fmla="*/ 883786 w 12192000"/>
              <a:gd name="connsiteY185" fmla="*/ 45814 h 1126566"/>
              <a:gd name="connsiteX186" fmla="*/ 886400 w 12192000"/>
              <a:gd name="connsiteY186" fmla="*/ 43909 h 1126566"/>
              <a:gd name="connsiteX187" fmla="*/ 893881 w 12192000"/>
              <a:gd name="connsiteY187" fmla="*/ 40197 h 1126566"/>
              <a:gd name="connsiteX188" fmla="*/ 886282 w 12192000"/>
              <a:gd name="connsiteY188" fmla="*/ 36610 h 1126566"/>
              <a:gd name="connsiteX189" fmla="*/ 914199 w 12192000"/>
              <a:gd name="connsiteY189" fmla="*/ 6975 h 1126566"/>
              <a:gd name="connsiteX190" fmla="*/ 929751 w 12192000"/>
              <a:gd name="connsiteY190" fmla="*/ 5510 h 1126566"/>
              <a:gd name="connsiteX191" fmla="*/ 950274 w 12192000"/>
              <a:gd name="connsiteY191" fmla="*/ 20111 h 1126566"/>
              <a:gd name="connsiteX192" fmla="*/ 988432 w 12192000"/>
              <a:gd name="connsiteY192" fmla="*/ 24039 h 1126566"/>
              <a:gd name="connsiteX193" fmla="*/ 1048223 w 12192000"/>
              <a:gd name="connsiteY193" fmla="*/ 19791 h 1126566"/>
              <a:gd name="connsiteX194" fmla="*/ 1177886 w 12192000"/>
              <a:gd name="connsiteY194" fmla="*/ 30728 h 1126566"/>
              <a:gd name="connsiteX195" fmla="*/ 1305018 w 12192000"/>
              <a:gd name="connsiteY195"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5969996 w 12192000"/>
              <a:gd name="connsiteY66" fmla="*/ 266279 h 1126566"/>
              <a:gd name="connsiteX67" fmla="*/ 5983257 w 12192000"/>
              <a:gd name="connsiteY67" fmla="*/ 26043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37910 w 12192000"/>
              <a:gd name="connsiteY171" fmla="*/ 31482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52003 w 12192000"/>
              <a:gd name="connsiteY183" fmla="*/ 61064 h 1126566"/>
              <a:gd name="connsiteX184" fmla="*/ 870719 w 12192000"/>
              <a:gd name="connsiteY184" fmla="*/ 47209 h 1126566"/>
              <a:gd name="connsiteX185" fmla="*/ 883786 w 12192000"/>
              <a:gd name="connsiteY185" fmla="*/ 45814 h 1126566"/>
              <a:gd name="connsiteX186" fmla="*/ 886400 w 12192000"/>
              <a:gd name="connsiteY186" fmla="*/ 43909 h 1126566"/>
              <a:gd name="connsiteX187" fmla="*/ 893881 w 12192000"/>
              <a:gd name="connsiteY187" fmla="*/ 40197 h 1126566"/>
              <a:gd name="connsiteX188" fmla="*/ 886282 w 12192000"/>
              <a:gd name="connsiteY188" fmla="*/ 36610 h 1126566"/>
              <a:gd name="connsiteX189" fmla="*/ 914199 w 12192000"/>
              <a:gd name="connsiteY189" fmla="*/ 6975 h 1126566"/>
              <a:gd name="connsiteX190" fmla="*/ 950274 w 12192000"/>
              <a:gd name="connsiteY190" fmla="*/ 20111 h 1126566"/>
              <a:gd name="connsiteX191" fmla="*/ 988432 w 12192000"/>
              <a:gd name="connsiteY191" fmla="*/ 24039 h 1126566"/>
              <a:gd name="connsiteX192" fmla="*/ 1048223 w 12192000"/>
              <a:gd name="connsiteY192" fmla="*/ 19791 h 1126566"/>
              <a:gd name="connsiteX193" fmla="*/ 1177886 w 12192000"/>
              <a:gd name="connsiteY193" fmla="*/ 30728 h 1126566"/>
              <a:gd name="connsiteX194" fmla="*/ 1305018 w 12192000"/>
              <a:gd name="connsiteY194"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5969996 w 12192000"/>
              <a:gd name="connsiteY66" fmla="*/ 266279 h 1126566"/>
              <a:gd name="connsiteX67" fmla="*/ 5983257 w 12192000"/>
              <a:gd name="connsiteY67" fmla="*/ 26043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37910 w 12192000"/>
              <a:gd name="connsiteY171" fmla="*/ 31482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52003 w 12192000"/>
              <a:gd name="connsiteY183" fmla="*/ 61064 h 1126566"/>
              <a:gd name="connsiteX184" fmla="*/ 870719 w 12192000"/>
              <a:gd name="connsiteY184" fmla="*/ 47209 h 1126566"/>
              <a:gd name="connsiteX185" fmla="*/ 883786 w 12192000"/>
              <a:gd name="connsiteY185" fmla="*/ 45814 h 1126566"/>
              <a:gd name="connsiteX186" fmla="*/ 886400 w 12192000"/>
              <a:gd name="connsiteY186" fmla="*/ 43909 h 1126566"/>
              <a:gd name="connsiteX187" fmla="*/ 893881 w 12192000"/>
              <a:gd name="connsiteY187" fmla="*/ 40197 h 1126566"/>
              <a:gd name="connsiteX188" fmla="*/ 886282 w 12192000"/>
              <a:gd name="connsiteY188" fmla="*/ 36610 h 1126566"/>
              <a:gd name="connsiteX189" fmla="*/ 950274 w 12192000"/>
              <a:gd name="connsiteY189" fmla="*/ 20111 h 1126566"/>
              <a:gd name="connsiteX190" fmla="*/ 988432 w 12192000"/>
              <a:gd name="connsiteY190" fmla="*/ 24039 h 1126566"/>
              <a:gd name="connsiteX191" fmla="*/ 1048223 w 12192000"/>
              <a:gd name="connsiteY191" fmla="*/ 19791 h 1126566"/>
              <a:gd name="connsiteX192" fmla="*/ 1177886 w 12192000"/>
              <a:gd name="connsiteY192" fmla="*/ 30728 h 1126566"/>
              <a:gd name="connsiteX193" fmla="*/ 1305018 w 12192000"/>
              <a:gd name="connsiteY193"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5969996 w 12192000"/>
              <a:gd name="connsiteY66" fmla="*/ 266279 h 1126566"/>
              <a:gd name="connsiteX67" fmla="*/ 5983257 w 12192000"/>
              <a:gd name="connsiteY67" fmla="*/ 26043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64580 w 12192000"/>
              <a:gd name="connsiteY171" fmla="*/ 32244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52003 w 12192000"/>
              <a:gd name="connsiteY183" fmla="*/ 61064 h 1126566"/>
              <a:gd name="connsiteX184" fmla="*/ 870719 w 12192000"/>
              <a:gd name="connsiteY184" fmla="*/ 47209 h 1126566"/>
              <a:gd name="connsiteX185" fmla="*/ 883786 w 12192000"/>
              <a:gd name="connsiteY185" fmla="*/ 45814 h 1126566"/>
              <a:gd name="connsiteX186" fmla="*/ 886400 w 12192000"/>
              <a:gd name="connsiteY186" fmla="*/ 43909 h 1126566"/>
              <a:gd name="connsiteX187" fmla="*/ 893881 w 12192000"/>
              <a:gd name="connsiteY187" fmla="*/ 40197 h 1126566"/>
              <a:gd name="connsiteX188" fmla="*/ 886282 w 12192000"/>
              <a:gd name="connsiteY188" fmla="*/ 36610 h 1126566"/>
              <a:gd name="connsiteX189" fmla="*/ 950274 w 12192000"/>
              <a:gd name="connsiteY189" fmla="*/ 20111 h 1126566"/>
              <a:gd name="connsiteX190" fmla="*/ 988432 w 12192000"/>
              <a:gd name="connsiteY190" fmla="*/ 24039 h 1126566"/>
              <a:gd name="connsiteX191" fmla="*/ 1048223 w 12192000"/>
              <a:gd name="connsiteY191" fmla="*/ 19791 h 1126566"/>
              <a:gd name="connsiteX192" fmla="*/ 1177886 w 12192000"/>
              <a:gd name="connsiteY192" fmla="*/ 30728 h 1126566"/>
              <a:gd name="connsiteX193" fmla="*/ 1305018 w 12192000"/>
              <a:gd name="connsiteY193"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5969996 w 12192000"/>
              <a:gd name="connsiteY66" fmla="*/ 26627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64580 w 12192000"/>
              <a:gd name="connsiteY171" fmla="*/ 32244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52003 w 12192000"/>
              <a:gd name="connsiteY183" fmla="*/ 61064 h 1126566"/>
              <a:gd name="connsiteX184" fmla="*/ 870719 w 12192000"/>
              <a:gd name="connsiteY184" fmla="*/ 47209 h 1126566"/>
              <a:gd name="connsiteX185" fmla="*/ 883786 w 12192000"/>
              <a:gd name="connsiteY185" fmla="*/ 45814 h 1126566"/>
              <a:gd name="connsiteX186" fmla="*/ 886400 w 12192000"/>
              <a:gd name="connsiteY186" fmla="*/ 43909 h 1126566"/>
              <a:gd name="connsiteX187" fmla="*/ 893881 w 12192000"/>
              <a:gd name="connsiteY187" fmla="*/ 40197 h 1126566"/>
              <a:gd name="connsiteX188" fmla="*/ 886282 w 12192000"/>
              <a:gd name="connsiteY188" fmla="*/ 36610 h 1126566"/>
              <a:gd name="connsiteX189" fmla="*/ 950274 w 12192000"/>
              <a:gd name="connsiteY189" fmla="*/ 20111 h 1126566"/>
              <a:gd name="connsiteX190" fmla="*/ 988432 w 12192000"/>
              <a:gd name="connsiteY190" fmla="*/ 24039 h 1126566"/>
              <a:gd name="connsiteX191" fmla="*/ 1048223 w 12192000"/>
              <a:gd name="connsiteY191" fmla="*/ 19791 h 1126566"/>
              <a:gd name="connsiteX192" fmla="*/ 1177886 w 12192000"/>
              <a:gd name="connsiteY192" fmla="*/ 30728 h 1126566"/>
              <a:gd name="connsiteX193" fmla="*/ 1305018 w 12192000"/>
              <a:gd name="connsiteY193"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64580 w 12192000"/>
              <a:gd name="connsiteY171" fmla="*/ 32244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52003 w 12192000"/>
              <a:gd name="connsiteY183" fmla="*/ 61064 h 1126566"/>
              <a:gd name="connsiteX184" fmla="*/ 870719 w 12192000"/>
              <a:gd name="connsiteY184" fmla="*/ 47209 h 1126566"/>
              <a:gd name="connsiteX185" fmla="*/ 883786 w 12192000"/>
              <a:gd name="connsiteY185" fmla="*/ 45814 h 1126566"/>
              <a:gd name="connsiteX186" fmla="*/ 886400 w 12192000"/>
              <a:gd name="connsiteY186" fmla="*/ 43909 h 1126566"/>
              <a:gd name="connsiteX187" fmla="*/ 893881 w 12192000"/>
              <a:gd name="connsiteY187" fmla="*/ 40197 h 1126566"/>
              <a:gd name="connsiteX188" fmla="*/ 886282 w 12192000"/>
              <a:gd name="connsiteY188" fmla="*/ 36610 h 1126566"/>
              <a:gd name="connsiteX189" fmla="*/ 950274 w 12192000"/>
              <a:gd name="connsiteY189" fmla="*/ 20111 h 1126566"/>
              <a:gd name="connsiteX190" fmla="*/ 988432 w 12192000"/>
              <a:gd name="connsiteY190" fmla="*/ 24039 h 1126566"/>
              <a:gd name="connsiteX191" fmla="*/ 1048223 w 12192000"/>
              <a:gd name="connsiteY191" fmla="*/ 19791 h 1126566"/>
              <a:gd name="connsiteX192" fmla="*/ 1177886 w 12192000"/>
              <a:gd name="connsiteY192" fmla="*/ 30728 h 1126566"/>
              <a:gd name="connsiteX193" fmla="*/ 1305018 w 12192000"/>
              <a:gd name="connsiteY193"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787667 w 12192000"/>
              <a:gd name="connsiteY61" fmla="*/ 24078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64580 w 12192000"/>
              <a:gd name="connsiteY171" fmla="*/ 32244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52003 w 12192000"/>
              <a:gd name="connsiteY183" fmla="*/ 61064 h 1126566"/>
              <a:gd name="connsiteX184" fmla="*/ 870719 w 12192000"/>
              <a:gd name="connsiteY184" fmla="*/ 47209 h 1126566"/>
              <a:gd name="connsiteX185" fmla="*/ 883786 w 12192000"/>
              <a:gd name="connsiteY185" fmla="*/ 45814 h 1126566"/>
              <a:gd name="connsiteX186" fmla="*/ 886400 w 12192000"/>
              <a:gd name="connsiteY186" fmla="*/ 43909 h 1126566"/>
              <a:gd name="connsiteX187" fmla="*/ 893881 w 12192000"/>
              <a:gd name="connsiteY187" fmla="*/ 40197 h 1126566"/>
              <a:gd name="connsiteX188" fmla="*/ 886282 w 12192000"/>
              <a:gd name="connsiteY188" fmla="*/ 36610 h 1126566"/>
              <a:gd name="connsiteX189" fmla="*/ 950274 w 12192000"/>
              <a:gd name="connsiteY189" fmla="*/ 20111 h 1126566"/>
              <a:gd name="connsiteX190" fmla="*/ 988432 w 12192000"/>
              <a:gd name="connsiteY190" fmla="*/ 24039 h 1126566"/>
              <a:gd name="connsiteX191" fmla="*/ 1048223 w 12192000"/>
              <a:gd name="connsiteY191" fmla="*/ 19791 h 1126566"/>
              <a:gd name="connsiteX192" fmla="*/ 1177886 w 12192000"/>
              <a:gd name="connsiteY192" fmla="*/ 30728 h 1126566"/>
              <a:gd name="connsiteX193" fmla="*/ 1305018 w 12192000"/>
              <a:gd name="connsiteY193"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64580 w 12192000"/>
              <a:gd name="connsiteY171" fmla="*/ 32244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52003 w 12192000"/>
              <a:gd name="connsiteY183" fmla="*/ 61064 h 1126566"/>
              <a:gd name="connsiteX184" fmla="*/ 870719 w 12192000"/>
              <a:gd name="connsiteY184" fmla="*/ 47209 h 1126566"/>
              <a:gd name="connsiteX185" fmla="*/ 883786 w 12192000"/>
              <a:gd name="connsiteY185" fmla="*/ 45814 h 1126566"/>
              <a:gd name="connsiteX186" fmla="*/ 886400 w 12192000"/>
              <a:gd name="connsiteY186" fmla="*/ 43909 h 1126566"/>
              <a:gd name="connsiteX187" fmla="*/ 893881 w 12192000"/>
              <a:gd name="connsiteY187" fmla="*/ 40197 h 1126566"/>
              <a:gd name="connsiteX188" fmla="*/ 886282 w 12192000"/>
              <a:gd name="connsiteY188" fmla="*/ 36610 h 1126566"/>
              <a:gd name="connsiteX189" fmla="*/ 950274 w 12192000"/>
              <a:gd name="connsiteY189" fmla="*/ 20111 h 1126566"/>
              <a:gd name="connsiteX190" fmla="*/ 988432 w 12192000"/>
              <a:gd name="connsiteY190" fmla="*/ 24039 h 1126566"/>
              <a:gd name="connsiteX191" fmla="*/ 1048223 w 12192000"/>
              <a:gd name="connsiteY191" fmla="*/ 19791 h 1126566"/>
              <a:gd name="connsiteX192" fmla="*/ 1177886 w 12192000"/>
              <a:gd name="connsiteY192" fmla="*/ 30728 h 1126566"/>
              <a:gd name="connsiteX193" fmla="*/ 1305018 w 12192000"/>
              <a:gd name="connsiteY193"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63994 w 12192000"/>
              <a:gd name="connsiteY75" fmla="*/ 38522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64580 w 12192000"/>
              <a:gd name="connsiteY171" fmla="*/ 32244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52003 w 12192000"/>
              <a:gd name="connsiteY183" fmla="*/ 61064 h 1126566"/>
              <a:gd name="connsiteX184" fmla="*/ 870719 w 12192000"/>
              <a:gd name="connsiteY184" fmla="*/ 47209 h 1126566"/>
              <a:gd name="connsiteX185" fmla="*/ 883786 w 12192000"/>
              <a:gd name="connsiteY185" fmla="*/ 45814 h 1126566"/>
              <a:gd name="connsiteX186" fmla="*/ 886400 w 12192000"/>
              <a:gd name="connsiteY186" fmla="*/ 43909 h 1126566"/>
              <a:gd name="connsiteX187" fmla="*/ 893881 w 12192000"/>
              <a:gd name="connsiteY187" fmla="*/ 40197 h 1126566"/>
              <a:gd name="connsiteX188" fmla="*/ 886282 w 12192000"/>
              <a:gd name="connsiteY188" fmla="*/ 36610 h 1126566"/>
              <a:gd name="connsiteX189" fmla="*/ 950274 w 12192000"/>
              <a:gd name="connsiteY189" fmla="*/ 20111 h 1126566"/>
              <a:gd name="connsiteX190" fmla="*/ 988432 w 12192000"/>
              <a:gd name="connsiteY190" fmla="*/ 24039 h 1126566"/>
              <a:gd name="connsiteX191" fmla="*/ 1048223 w 12192000"/>
              <a:gd name="connsiteY191" fmla="*/ 19791 h 1126566"/>
              <a:gd name="connsiteX192" fmla="*/ 1177886 w 12192000"/>
              <a:gd name="connsiteY192" fmla="*/ 30728 h 1126566"/>
              <a:gd name="connsiteX193" fmla="*/ 1305018 w 12192000"/>
              <a:gd name="connsiteY193"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64580 w 12192000"/>
              <a:gd name="connsiteY171" fmla="*/ 32244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52003 w 12192000"/>
              <a:gd name="connsiteY183" fmla="*/ 61064 h 1126566"/>
              <a:gd name="connsiteX184" fmla="*/ 870719 w 12192000"/>
              <a:gd name="connsiteY184" fmla="*/ 47209 h 1126566"/>
              <a:gd name="connsiteX185" fmla="*/ 883786 w 12192000"/>
              <a:gd name="connsiteY185" fmla="*/ 45814 h 1126566"/>
              <a:gd name="connsiteX186" fmla="*/ 886400 w 12192000"/>
              <a:gd name="connsiteY186" fmla="*/ 43909 h 1126566"/>
              <a:gd name="connsiteX187" fmla="*/ 893881 w 12192000"/>
              <a:gd name="connsiteY187" fmla="*/ 40197 h 1126566"/>
              <a:gd name="connsiteX188" fmla="*/ 886282 w 12192000"/>
              <a:gd name="connsiteY188" fmla="*/ 36610 h 1126566"/>
              <a:gd name="connsiteX189" fmla="*/ 950274 w 12192000"/>
              <a:gd name="connsiteY189" fmla="*/ 20111 h 1126566"/>
              <a:gd name="connsiteX190" fmla="*/ 988432 w 12192000"/>
              <a:gd name="connsiteY190" fmla="*/ 24039 h 1126566"/>
              <a:gd name="connsiteX191" fmla="*/ 1048223 w 12192000"/>
              <a:gd name="connsiteY191" fmla="*/ 19791 h 1126566"/>
              <a:gd name="connsiteX192" fmla="*/ 1177886 w 12192000"/>
              <a:gd name="connsiteY192" fmla="*/ 30728 h 1126566"/>
              <a:gd name="connsiteX193" fmla="*/ 1305018 w 12192000"/>
              <a:gd name="connsiteY193"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686944 w 12192000"/>
              <a:gd name="connsiteY72" fmla="*/ 33423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64580 w 12192000"/>
              <a:gd name="connsiteY171" fmla="*/ 32244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52003 w 12192000"/>
              <a:gd name="connsiteY183" fmla="*/ 61064 h 1126566"/>
              <a:gd name="connsiteX184" fmla="*/ 870719 w 12192000"/>
              <a:gd name="connsiteY184" fmla="*/ 47209 h 1126566"/>
              <a:gd name="connsiteX185" fmla="*/ 883786 w 12192000"/>
              <a:gd name="connsiteY185" fmla="*/ 45814 h 1126566"/>
              <a:gd name="connsiteX186" fmla="*/ 886400 w 12192000"/>
              <a:gd name="connsiteY186" fmla="*/ 43909 h 1126566"/>
              <a:gd name="connsiteX187" fmla="*/ 893881 w 12192000"/>
              <a:gd name="connsiteY187" fmla="*/ 40197 h 1126566"/>
              <a:gd name="connsiteX188" fmla="*/ 886282 w 12192000"/>
              <a:gd name="connsiteY188" fmla="*/ 36610 h 1126566"/>
              <a:gd name="connsiteX189" fmla="*/ 950274 w 12192000"/>
              <a:gd name="connsiteY189" fmla="*/ 20111 h 1126566"/>
              <a:gd name="connsiteX190" fmla="*/ 988432 w 12192000"/>
              <a:gd name="connsiteY190" fmla="*/ 24039 h 1126566"/>
              <a:gd name="connsiteX191" fmla="*/ 1048223 w 12192000"/>
              <a:gd name="connsiteY191" fmla="*/ 19791 h 1126566"/>
              <a:gd name="connsiteX192" fmla="*/ 1177886 w 12192000"/>
              <a:gd name="connsiteY192" fmla="*/ 30728 h 1126566"/>
              <a:gd name="connsiteX193" fmla="*/ 1305018 w 12192000"/>
              <a:gd name="connsiteY193"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698873 w 12192000"/>
              <a:gd name="connsiteY152" fmla="*/ 397894 h 1126566"/>
              <a:gd name="connsiteX153" fmla="*/ 11779739 w 12192000"/>
              <a:gd name="connsiteY153" fmla="*/ 457323 h 1126566"/>
              <a:gd name="connsiteX154" fmla="*/ 11828107 w 12192000"/>
              <a:gd name="connsiteY154" fmla="*/ 477948 h 1126566"/>
              <a:gd name="connsiteX155" fmla="*/ 11866598 w 12192000"/>
              <a:gd name="connsiteY155" fmla="*/ 486803 h 1126566"/>
              <a:gd name="connsiteX156" fmla="*/ 11916744 w 12192000"/>
              <a:gd name="connsiteY156" fmla="*/ 502917 h 1126566"/>
              <a:gd name="connsiteX157" fmla="*/ 11949248 w 12192000"/>
              <a:gd name="connsiteY157" fmla="*/ 518881 h 1126566"/>
              <a:gd name="connsiteX158" fmla="*/ 11951002 w 12192000"/>
              <a:gd name="connsiteY158" fmla="*/ 518735 h 1126566"/>
              <a:gd name="connsiteX159" fmla="*/ 11957283 w 12192000"/>
              <a:gd name="connsiteY159" fmla="*/ 522828 h 1126566"/>
              <a:gd name="connsiteX160" fmla="*/ 11966535 w 12192000"/>
              <a:gd name="connsiteY160" fmla="*/ 527372 h 1126566"/>
              <a:gd name="connsiteX161" fmla="*/ 12026007 w 12192000"/>
              <a:gd name="connsiteY161" fmla="*/ 534384 h 1126566"/>
              <a:gd name="connsiteX162" fmla="*/ 12035188 w 12192000"/>
              <a:gd name="connsiteY162" fmla="*/ 529609 h 1126566"/>
              <a:gd name="connsiteX163" fmla="*/ 12115225 w 12192000"/>
              <a:gd name="connsiteY163" fmla="*/ 561895 h 1126566"/>
              <a:gd name="connsiteX164" fmla="*/ 12191636 w 12192000"/>
              <a:gd name="connsiteY164" fmla="*/ 558318 h 1126566"/>
              <a:gd name="connsiteX165" fmla="*/ 12192000 w 12192000"/>
              <a:gd name="connsiteY165" fmla="*/ 558295 h 1126566"/>
              <a:gd name="connsiteX166" fmla="*/ 12192000 w 12192000"/>
              <a:gd name="connsiteY166" fmla="*/ 1126566 h 1126566"/>
              <a:gd name="connsiteX167" fmla="*/ 0 w 12192000"/>
              <a:gd name="connsiteY167" fmla="*/ 1126566 h 1126566"/>
              <a:gd name="connsiteX168" fmla="*/ 0 w 12192000"/>
              <a:gd name="connsiteY168" fmla="*/ 401922 h 1126566"/>
              <a:gd name="connsiteX169" fmla="*/ 25242 w 12192000"/>
              <a:gd name="connsiteY169" fmla="*/ 388862 h 1126566"/>
              <a:gd name="connsiteX170" fmla="*/ 96922 w 12192000"/>
              <a:gd name="connsiteY170" fmla="*/ 357381 h 1126566"/>
              <a:gd name="connsiteX171" fmla="*/ 164580 w 12192000"/>
              <a:gd name="connsiteY171" fmla="*/ 322443 h 1126566"/>
              <a:gd name="connsiteX172" fmla="*/ 258712 w 12192000"/>
              <a:gd name="connsiteY172" fmla="*/ 286531 h 1126566"/>
              <a:gd name="connsiteX173" fmla="*/ 316354 w 12192000"/>
              <a:gd name="connsiteY173" fmla="*/ 238529 h 1126566"/>
              <a:gd name="connsiteX174" fmla="*/ 328834 w 12192000"/>
              <a:gd name="connsiteY174" fmla="*/ 240963 h 1126566"/>
              <a:gd name="connsiteX175" fmla="*/ 383414 w 12192000"/>
              <a:gd name="connsiteY175" fmla="*/ 221196 h 1126566"/>
              <a:gd name="connsiteX176" fmla="*/ 537708 w 12192000"/>
              <a:gd name="connsiteY176" fmla="*/ 119020 h 1126566"/>
              <a:gd name="connsiteX177" fmla="*/ 653257 w 12192000"/>
              <a:gd name="connsiteY177" fmla="*/ 91372 h 1126566"/>
              <a:gd name="connsiteX178" fmla="*/ 763197 w 12192000"/>
              <a:gd name="connsiteY178" fmla="*/ 59356 h 1126566"/>
              <a:gd name="connsiteX179" fmla="*/ 778208 w 12192000"/>
              <a:gd name="connsiteY179" fmla="*/ 63801 h 1126566"/>
              <a:gd name="connsiteX180" fmla="*/ 784725 w 12192000"/>
              <a:gd name="connsiteY180" fmla="*/ 62505 h 1126566"/>
              <a:gd name="connsiteX181" fmla="*/ 785400 w 12192000"/>
              <a:gd name="connsiteY181" fmla="*/ 62796 h 1126566"/>
              <a:gd name="connsiteX182" fmla="*/ 786774 w 12192000"/>
              <a:gd name="connsiteY182" fmla="*/ 62098 h 1126566"/>
              <a:gd name="connsiteX183" fmla="*/ 852003 w 12192000"/>
              <a:gd name="connsiteY183" fmla="*/ 61064 h 1126566"/>
              <a:gd name="connsiteX184" fmla="*/ 870719 w 12192000"/>
              <a:gd name="connsiteY184" fmla="*/ 47209 h 1126566"/>
              <a:gd name="connsiteX185" fmla="*/ 883786 w 12192000"/>
              <a:gd name="connsiteY185" fmla="*/ 45814 h 1126566"/>
              <a:gd name="connsiteX186" fmla="*/ 886400 w 12192000"/>
              <a:gd name="connsiteY186" fmla="*/ 43909 h 1126566"/>
              <a:gd name="connsiteX187" fmla="*/ 893881 w 12192000"/>
              <a:gd name="connsiteY187" fmla="*/ 40197 h 1126566"/>
              <a:gd name="connsiteX188" fmla="*/ 886282 w 12192000"/>
              <a:gd name="connsiteY188" fmla="*/ 36610 h 1126566"/>
              <a:gd name="connsiteX189" fmla="*/ 950274 w 12192000"/>
              <a:gd name="connsiteY189" fmla="*/ 20111 h 1126566"/>
              <a:gd name="connsiteX190" fmla="*/ 988432 w 12192000"/>
              <a:gd name="connsiteY190" fmla="*/ 24039 h 1126566"/>
              <a:gd name="connsiteX191" fmla="*/ 1048223 w 12192000"/>
              <a:gd name="connsiteY191" fmla="*/ 19791 h 1126566"/>
              <a:gd name="connsiteX192" fmla="*/ 1177886 w 12192000"/>
              <a:gd name="connsiteY192" fmla="*/ 30728 h 1126566"/>
              <a:gd name="connsiteX193" fmla="*/ 1305018 w 12192000"/>
              <a:gd name="connsiteY193"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779739 w 12192000"/>
              <a:gd name="connsiteY152" fmla="*/ 457323 h 1126566"/>
              <a:gd name="connsiteX153" fmla="*/ 11828107 w 12192000"/>
              <a:gd name="connsiteY153" fmla="*/ 477948 h 1126566"/>
              <a:gd name="connsiteX154" fmla="*/ 11866598 w 12192000"/>
              <a:gd name="connsiteY154" fmla="*/ 486803 h 1126566"/>
              <a:gd name="connsiteX155" fmla="*/ 11916744 w 12192000"/>
              <a:gd name="connsiteY155" fmla="*/ 502917 h 1126566"/>
              <a:gd name="connsiteX156" fmla="*/ 11949248 w 12192000"/>
              <a:gd name="connsiteY156" fmla="*/ 518881 h 1126566"/>
              <a:gd name="connsiteX157" fmla="*/ 11951002 w 12192000"/>
              <a:gd name="connsiteY157" fmla="*/ 518735 h 1126566"/>
              <a:gd name="connsiteX158" fmla="*/ 11957283 w 12192000"/>
              <a:gd name="connsiteY158" fmla="*/ 522828 h 1126566"/>
              <a:gd name="connsiteX159" fmla="*/ 11966535 w 12192000"/>
              <a:gd name="connsiteY159" fmla="*/ 527372 h 1126566"/>
              <a:gd name="connsiteX160" fmla="*/ 12026007 w 12192000"/>
              <a:gd name="connsiteY160" fmla="*/ 534384 h 1126566"/>
              <a:gd name="connsiteX161" fmla="*/ 12035188 w 12192000"/>
              <a:gd name="connsiteY161" fmla="*/ 529609 h 1126566"/>
              <a:gd name="connsiteX162" fmla="*/ 12115225 w 12192000"/>
              <a:gd name="connsiteY162" fmla="*/ 561895 h 1126566"/>
              <a:gd name="connsiteX163" fmla="*/ 12191636 w 12192000"/>
              <a:gd name="connsiteY163" fmla="*/ 558318 h 1126566"/>
              <a:gd name="connsiteX164" fmla="*/ 12192000 w 12192000"/>
              <a:gd name="connsiteY164" fmla="*/ 558295 h 1126566"/>
              <a:gd name="connsiteX165" fmla="*/ 12192000 w 12192000"/>
              <a:gd name="connsiteY165" fmla="*/ 1126566 h 1126566"/>
              <a:gd name="connsiteX166" fmla="*/ 0 w 12192000"/>
              <a:gd name="connsiteY166" fmla="*/ 1126566 h 1126566"/>
              <a:gd name="connsiteX167" fmla="*/ 0 w 12192000"/>
              <a:gd name="connsiteY167" fmla="*/ 401922 h 1126566"/>
              <a:gd name="connsiteX168" fmla="*/ 25242 w 12192000"/>
              <a:gd name="connsiteY168" fmla="*/ 388862 h 1126566"/>
              <a:gd name="connsiteX169" fmla="*/ 96922 w 12192000"/>
              <a:gd name="connsiteY169" fmla="*/ 357381 h 1126566"/>
              <a:gd name="connsiteX170" fmla="*/ 164580 w 12192000"/>
              <a:gd name="connsiteY170" fmla="*/ 322443 h 1126566"/>
              <a:gd name="connsiteX171" fmla="*/ 258712 w 12192000"/>
              <a:gd name="connsiteY171" fmla="*/ 286531 h 1126566"/>
              <a:gd name="connsiteX172" fmla="*/ 316354 w 12192000"/>
              <a:gd name="connsiteY172" fmla="*/ 238529 h 1126566"/>
              <a:gd name="connsiteX173" fmla="*/ 328834 w 12192000"/>
              <a:gd name="connsiteY173" fmla="*/ 240963 h 1126566"/>
              <a:gd name="connsiteX174" fmla="*/ 383414 w 12192000"/>
              <a:gd name="connsiteY174" fmla="*/ 221196 h 1126566"/>
              <a:gd name="connsiteX175" fmla="*/ 537708 w 12192000"/>
              <a:gd name="connsiteY175" fmla="*/ 119020 h 1126566"/>
              <a:gd name="connsiteX176" fmla="*/ 653257 w 12192000"/>
              <a:gd name="connsiteY176" fmla="*/ 91372 h 1126566"/>
              <a:gd name="connsiteX177" fmla="*/ 763197 w 12192000"/>
              <a:gd name="connsiteY177" fmla="*/ 59356 h 1126566"/>
              <a:gd name="connsiteX178" fmla="*/ 778208 w 12192000"/>
              <a:gd name="connsiteY178" fmla="*/ 63801 h 1126566"/>
              <a:gd name="connsiteX179" fmla="*/ 784725 w 12192000"/>
              <a:gd name="connsiteY179" fmla="*/ 62505 h 1126566"/>
              <a:gd name="connsiteX180" fmla="*/ 785400 w 12192000"/>
              <a:gd name="connsiteY180" fmla="*/ 62796 h 1126566"/>
              <a:gd name="connsiteX181" fmla="*/ 786774 w 12192000"/>
              <a:gd name="connsiteY181" fmla="*/ 62098 h 1126566"/>
              <a:gd name="connsiteX182" fmla="*/ 852003 w 12192000"/>
              <a:gd name="connsiteY182" fmla="*/ 61064 h 1126566"/>
              <a:gd name="connsiteX183" fmla="*/ 870719 w 12192000"/>
              <a:gd name="connsiteY183" fmla="*/ 47209 h 1126566"/>
              <a:gd name="connsiteX184" fmla="*/ 883786 w 12192000"/>
              <a:gd name="connsiteY184" fmla="*/ 45814 h 1126566"/>
              <a:gd name="connsiteX185" fmla="*/ 886400 w 12192000"/>
              <a:gd name="connsiteY185" fmla="*/ 43909 h 1126566"/>
              <a:gd name="connsiteX186" fmla="*/ 893881 w 12192000"/>
              <a:gd name="connsiteY186" fmla="*/ 40197 h 1126566"/>
              <a:gd name="connsiteX187" fmla="*/ 886282 w 12192000"/>
              <a:gd name="connsiteY187" fmla="*/ 36610 h 1126566"/>
              <a:gd name="connsiteX188" fmla="*/ 950274 w 12192000"/>
              <a:gd name="connsiteY188" fmla="*/ 20111 h 1126566"/>
              <a:gd name="connsiteX189" fmla="*/ 988432 w 12192000"/>
              <a:gd name="connsiteY189" fmla="*/ 24039 h 1126566"/>
              <a:gd name="connsiteX190" fmla="*/ 1048223 w 12192000"/>
              <a:gd name="connsiteY190" fmla="*/ 19791 h 1126566"/>
              <a:gd name="connsiteX191" fmla="*/ 1177886 w 12192000"/>
              <a:gd name="connsiteY191" fmla="*/ 30728 h 1126566"/>
              <a:gd name="connsiteX192" fmla="*/ 1305018 w 12192000"/>
              <a:gd name="connsiteY192"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828107 w 12192000"/>
              <a:gd name="connsiteY152" fmla="*/ 477948 h 1126566"/>
              <a:gd name="connsiteX153" fmla="*/ 11866598 w 12192000"/>
              <a:gd name="connsiteY153" fmla="*/ 486803 h 1126566"/>
              <a:gd name="connsiteX154" fmla="*/ 11916744 w 12192000"/>
              <a:gd name="connsiteY154" fmla="*/ 502917 h 1126566"/>
              <a:gd name="connsiteX155" fmla="*/ 11949248 w 12192000"/>
              <a:gd name="connsiteY155" fmla="*/ 518881 h 1126566"/>
              <a:gd name="connsiteX156" fmla="*/ 11951002 w 12192000"/>
              <a:gd name="connsiteY156" fmla="*/ 518735 h 1126566"/>
              <a:gd name="connsiteX157" fmla="*/ 11957283 w 12192000"/>
              <a:gd name="connsiteY157" fmla="*/ 522828 h 1126566"/>
              <a:gd name="connsiteX158" fmla="*/ 11966535 w 12192000"/>
              <a:gd name="connsiteY158" fmla="*/ 527372 h 1126566"/>
              <a:gd name="connsiteX159" fmla="*/ 12026007 w 12192000"/>
              <a:gd name="connsiteY159" fmla="*/ 534384 h 1126566"/>
              <a:gd name="connsiteX160" fmla="*/ 12035188 w 12192000"/>
              <a:gd name="connsiteY160" fmla="*/ 529609 h 1126566"/>
              <a:gd name="connsiteX161" fmla="*/ 12115225 w 12192000"/>
              <a:gd name="connsiteY161" fmla="*/ 561895 h 1126566"/>
              <a:gd name="connsiteX162" fmla="*/ 12191636 w 12192000"/>
              <a:gd name="connsiteY162" fmla="*/ 558318 h 1126566"/>
              <a:gd name="connsiteX163" fmla="*/ 12192000 w 12192000"/>
              <a:gd name="connsiteY163" fmla="*/ 558295 h 1126566"/>
              <a:gd name="connsiteX164" fmla="*/ 12192000 w 12192000"/>
              <a:gd name="connsiteY164" fmla="*/ 1126566 h 1126566"/>
              <a:gd name="connsiteX165" fmla="*/ 0 w 12192000"/>
              <a:gd name="connsiteY165" fmla="*/ 1126566 h 1126566"/>
              <a:gd name="connsiteX166" fmla="*/ 0 w 12192000"/>
              <a:gd name="connsiteY166" fmla="*/ 401922 h 1126566"/>
              <a:gd name="connsiteX167" fmla="*/ 25242 w 12192000"/>
              <a:gd name="connsiteY167" fmla="*/ 388862 h 1126566"/>
              <a:gd name="connsiteX168" fmla="*/ 96922 w 12192000"/>
              <a:gd name="connsiteY168" fmla="*/ 357381 h 1126566"/>
              <a:gd name="connsiteX169" fmla="*/ 164580 w 12192000"/>
              <a:gd name="connsiteY169" fmla="*/ 322443 h 1126566"/>
              <a:gd name="connsiteX170" fmla="*/ 258712 w 12192000"/>
              <a:gd name="connsiteY170" fmla="*/ 286531 h 1126566"/>
              <a:gd name="connsiteX171" fmla="*/ 316354 w 12192000"/>
              <a:gd name="connsiteY171" fmla="*/ 238529 h 1126566"/>
              <a:gd name="connsiteX172" fmla="*/ 328834 w 12192000"/>
              <a:gd name="connsiteY172" fmla="*/ 240963 h 1126566"/>
              <a:gd name="connsiteX173" fmla="*/ 383414 w 12192000"/>
              <a:gd name="connsiteY173" fmla="*/ 221196 h 1126566"/>
              <a:gd name="connsiteX174" fmla="*/ 537708 w 12192000"/>
              <a:gd name="connsiteY174" fmla="*/ 119020 h 1126566"/>
              <a:gd name="connsiteX175" fmla="*/ 653257 w 12192000"/>
              <a:gd name="connsiteY175" fmla="*/ 91372 h 1126566"/>
              <a:gd name="connsiteX176" fmla="*/ 763197 w 12192000"/>
              <a:gd name="connsiteY176" fmla="*/ 59356 h 1126566"/>
              <a:gd name="connsiteX177" fmla="*/ 778208 w 12192000"/>
              <a:gd name="connsiteY177" fmla="*/ 63801 h 1126566"/>
              <a:gd name="connsiteX178" fmla="*/ 784725 w 12192000"/>
              <a:gd name="connsiteY178" fmla="*/ 62505 h 1126566"/>
              <a:gd name="connsiteX179" fmla="*/ 785400 w 12192000"/>
              <a:gd name="connsiteY179" fmla="*/ 62796 h 1126566"/>
              <a:gd name="connsiteX180" fmla="*/ 786774 w 12192000"/>
              <a:gd name="connsiteY180" fmla="*/ 62098 h 1126566"/>
              <a:gd name="connsiteX181" fmla="*/ 852003 w 12192000"/>
              <a:gd name="connsiteY181" fmla="*/ 61064 h 1126566"/>
              <a:gd name="connsiteX182" fmla="*/ 870719 w 12192000"/>
              <a:gd name="connsiteY182" fmla="*/ 47209 h 1126566"/>
              <a:gd name="connsiteX183" fmla="*/ 883786 w 12192000"/>
              <a:gd name="connsiteY183" fmla="*/ 45814 h 1126566"/>
              <a:gd name="connsiteX184" fmla="*/ 886400 w 12192000"/>
              <a:gd name="connsiteY184" fmla="*/ 43909 h 1126566"/>
              <a:gd name="connsiteX185" fmla="*/ 893881 w 12192000"/>
              <a:gd name="connsiteY185" fmla="*/ 40197 h 1126566"/>
              <a:gd name="connsiteX186" fmla="*/ 886282 w 12192000"/>
              <a:gd name="connsiteY186" fmla="*/ 36610 h 1126566"/>
              <a:gd name="connsiteX187" fmla="*/ 950274 w 12192000"/>
              <a:gd name="connsiteY187" fmla="*/ 20111 h 1126566"/>
              <a:gd name="connsiteX188" fmla="*/ 988432 w 12192000"/>
              <a:gd name="connsiteY188" fmla="*/ 24039 h 1126566"/>
              <a:gd name="connsiteX189" fmla="*/ 1048223 w 12192000"/>
              <a:gd name="connsiteY189" fmla="*/ 19791 h 1126566"/>
              <a:gd name="connsiteX190" fmla="*/ 1177886 w 12192000"/>
              <a:gd name="connsiteY190" fmla="*/ 30728 h 1126566"/>
              <a:gd name="connsiteX191" fmla="*/ 1305018 w 12192000"/>
              <a:gd name="connsiteY191"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14746 w 12192000"/>
              <a:gd name="connsiteY151" fmla="*/ 360281 h 1126566"/>
              <a:gd name="connsiteX152" fmla="*/ 11786197 w 12192000"/>
              <a:gd name="connsiteY152" fmla="*/ 477948 h 1126566"/>
              <a:gd name="connsiteX153" fmla="*/ 11866598 w 12192000"/>
              <a:gd name="connsiteY153" fmla="*/ 486803 h 1126566"/>
              <a:gd name="connsiteX154" fmla="*/ 11916744 w 12192000"/>
              <a:gd name="connsiteY154" fmla="*/ 502917 h 1126566"/>
              <a:gd name="connsiteX155" fmla="*/ 11949248 w 12192000"/>
              <a:gd name="connsiteY155" fmla="*/ 518881 h 1126566"/>
              <a:gd name="connsiteX156" fmla="*/ 11951002 w 12192000"/>
              <a:gd name="connsiteY156" fmla="*/ 518735 h 1126566"/>
              <a:gd name="connsiteX157" fmla="*/ 11957283 w 12192000"/>
              <a:gd name="connsiteY157" fmla="*/ 522828 h 1126566"/>
              <a:gd name="connsiteX158" fmla="*/ 11966535 w 12192000"/>
              <a:gd name="connsiteY158" fmla="*/ 527372 h 1126566"/>
              <a:gd name="connsiteX159" fmla="*/ 12026007 w 12192000"/>
              <a:gd name="connsiteY159" fmla="*/ 534384 h 1126566"/>
              <a:gd name="connsiteX160" fmla="*/ 12035188 w 12192000"/>
              <a:gd name="connsiteY160" fmla="*/ 529609 h 1126566"/>
              <a:gd name="connsiteX161" fmla="*/ 12115225 w 12192000"/>
              <a:gd name="connsiteY161" fmla="*/ 561895 h 1126566"/>
              <a:gd name="connsiteX162" fmla="*/ 12191636 w 12192000"/>
              <a:gd name="connsiteY162" fmla="*/ 558318 h 1126566"/>
              <a:gd name="connsiteX163" fmla="*/ 12192000 w 12192000"/>
              <a:gd name="connsiteY163" fmla="*/ 558295 h 1126566"/>
              <a:gd name="connsiteX164" fmla="*/ 12192000 w 12192000"/>
              <a:gd name="connsiteY164" fmla="*/ 1126566 h 1126566"/>
              <a:gd name="connsiteX165" fmla="*/ 0 w 12192000"/>
              <a:gd name="connsiteY165" fmla="*/ 1126566 h 1126566"/>
              <a:gd name="connsiteX166" fmla="*/ 0 w 12192000"/>
              <a:gd name="connsiteY166" fmla="*/ 401922 h 1126566"/>
              <a:gd name="connsiteX167" fmla="*/ 25242 w 12192000"/>
              <a:gd name="connsiteY167" fmla="*/ 388862 h 1126566"/>
              <a:gd name="connsiteX168" fmla="*/ 96922 w 12192000"/>
              <a:gd name="connsiteY168" fmla="*/ 357381 h 1126566"/>
              <a:gd name="connsiteX169" fmla="*/ 164580 w 12192000"/>
              <a:gd name="connsiteY169" fmla="*/ 322443 h 1126566"/>
              <a:gd name="connsiteX170" fmla="*/ 258712 w 12192000"/>
              <a:gd name="connsiteY170" fmla="*/ 286531 h 1126566"/>
              <a:gd name="connsiteX171" fmla="*/ 316354 w 12192000"/>
              <a:gd name="connsiteY171" fmla="*/ 238529 h 1126566"/>
              <a:gd name="connsiteX172" fmla="*/ 328834 w 12192000"/>
              <a:gd name="connsiteY172" fmla="*/ 240963 h 1126566"/>
              <a:gd name="connsiteX173" fmla="*/ 383414 w 12192000"/>
              <a:gd name="connsiteY173" fmla="*/ 221196 h 1126566"/>
              <a:gd name="connsiteX174" fmla="*/ 537708 w 12192000"/>
              <a:gd name="connsiteY174" fmla="*/ 119020 h 1126566"/>
              <a:gd name="connsiteX175" fmla="*/ 653257 w 12192000"/>
              <a:gd name="connsiteY175" fmla="*/ 91372 h 1126566"/>
              <a:gd name="connsiteX176" fmla="*/ 763197 w 12192000"/>
              <a:gd name="connsiteY176" fmla="*/ 59356 h 1126566"/>
              <a:gd name="connsiteX177" fmla="*/ 778208 w 12192000"/>
              <a:gd name="connsiteY177" fmla="*/ 63801 h 1126566"/>
              <a:gd name="connsiteX178" fmla="*/ 784725 w 12192000"/>
              <a:gd name="connsiteY178" fmla="*/ 62505 h 1126566"/>
              <a:gd name="connsiteX179" fmla="*/ 785400 w 12192000"/>
              <a:gd name="connsiteY179" fmla="*/ 62796 h 1126566"/>
              <a:gd name="connsiteX180" fmla="*/ 786774 w 12192000"/>
              <a:gd name="connsiteY180" fmla="*/ 62098 h 1126566"/>
              <a:gd name="connsiteX181" fmla="*/ 852003 w 12192000"/>
              <a:gd name="connsiteY181" fmla="*/ 61064 h 1126566"/>
              <a:gd name="connsiteX182" fmla="*/ 870719 w 12192000"/>
              <a:gd name="connsiteY182" fmla="*/ 47209 h 1126566"/>
              <a:gd name="connsiteX183" fmla="*/ 883786 w 12192000"/>
              <a:gd name="connsiteY183" fmla="*/ 45814 h 1126566"/>
              <a:gd name="connsiteX184" fmla="*/ 886400 w 12192000"/>
              <a:gd name="connsiteY184" fmla="*/ 43909 h 1126566"/>
              <a:gd name="connsiteX185" fmla="*/ 893881 w 12192000"/>
              <a:gd name="connsiteY185" fmla="*/ 40197 h 1126566"/>
              <a:gd name="connsiteX186" fmla="*/ 886282 w 12192000"/>
              <a:gd name="connsiteY186" fmla="*/ 36610 h 1126566"/>
              <a:gd name="connsiteX187" fmla="*/ 950274 w 12192000"/>
              <a:gd name="connsiteY187" fmla="*/ 20111 h 1126566"/>
              <a:gd name="connsiteX188" fmla="*/ 988432 w 12192000"/>
              <a:gd name="connsiteY188" fmla="*/ 24039 h 1126566"/>
              <a:gd name="connsiteX189" fmla="*/ 1048223 w 12192000"/>
              <a:gd name="connsiteY189" fmla="*/ 19791 h 1126566"/>
              <a:gd name="connsiteX190" fmla="*/ 1177886 w 12192000"/>
              <a:gd name="connsiteY190" fmla="*/ 30728 h 1126566"/>
              <a:gd name="connsiteX191" fmla="*/ 1305018 w 12192000"/>
              <a:gd name="connsiteY191"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585904 w 12192000"/>
              <a:gd name="connsiteY149" fmla="*/ 355142 h 1126566"/>
              <a:gd name="connsiteX150" fmla="*/ 11607823 w 12192000"/>
              <a:gd name="connsiteY150" fmla="*/ 357347 h 1126566"/>
              <a:gd name="connsiteX151" fmla="*/ 11664276 w 12192000"/>
              <a:gd name="connsiteY151" fmla="*/ 386951 h 1126566"/>
              <a:gd name="connsiteX152" fmla="*/ 11786197 w 12192000"/>
              <a:gd name="connsiteY152" fmla="*/ 477948 h 1126566"/>
              <a:gd name="connsiteX153" fmla="*/ 11866598 w 12192000"/>
              <a:gd name="connsiteY153" fmla="*/ 486803 h 1126566"/>
              <a:gd name="connsiteX154" fmla="*/ 11916744 w 12192000"/>
              <a:gd name="connsiteY154" fmla="*/ 502917 h 1126566"/>
              <a:gd name="connsiteX155" fmla="*/ 11949248 w 12192000"/>
              <a:gd name="connsiteY155" fmla="*/ 518881 h 1126566"/>
              <a:gd name="connsiteX156" fmla="*/ 11951002 w 12192000"/>
              <a:gd name="connsiteY156" fmla="*/ 518735 h 1126566"/>
              <a:gd name="connsiteX157" fmla="*/ 11957283 w 12192000"/>
              <a:gd name="connsiteY157" fmla="*/ 522828 h 1126566"/>
              <a:gd name="connsiteX158" fmla="*/ 11966535 w 12192000"/>
              <a:gd name="connsiteY158" fmla="*/ 527372 h 1126566"/>
              <a:gd name="connsiteX159" fmla="*/ 12026007 w 12192000"/>
              <a:gd name="connsiteY159" fmla="*/ 534384 h 1126566"/>
              <a:gd name="connsiteX160" fmla="*/ 12035188 w 12192000"/>
              <a:gd name="connsiteY160" fmla="*/ 529609 h 1126566"/>
              <a:gd name="connsiteX161" fmla="*/ 12115225 w 12192000"/>
              <a:gd name="connsiteY161" fmla="*/ 561895 h 1126566"/>
              <a:gd name="connsiteX162" fmla="*/ 12191636 w 12192000"/>
              <a:gd name="connsiteY162" fmla="*/ 558318 h 1126566"/>
              <a:gd name="connsiteX163" fmla="*/ 12192000 w 12192000"/>
              <a:gd name="connsiteY163" fmla="*/ 558295 h 1126566"/>
              <a:gd name="connsiteX164" fmla="*/ 12192000 w 12192000"/>
              <a:gd name="connsiteY164" fmla="*/ 1126566 h 1126566"/>
              <a:gd name="connsiteX165" fmla="*/ 0 w 12192000"/>
              <a:gd name="connsiteY165" fmla="*/ 1126566 h 1126566"/>
              <a:gd name="connsiteX166" fmla="*/ 0 w 12192000"/>
              <a:gd name="connsiteY166" fmla="*/ 401922 h 1126566"/>
              <a:gd name="connsiteX167" fmla="*/ 25242 w 12192000"/>
              <a:gd name="connsiteY167" fmla="*/ 388862 h 1126566"/>
              <a:gd name="connsiteX168" fmla="*/ 96922 w 12192000"/>
              <a:gd name="connsiteY168" fmla="*/ 357381 h 1126566"/>
              <a:gd name="connsiteX169" fmla="*/ 164580 w 12192000"/>
              <a:gd name="connsiteY169" fmla="*/ 322443 h 1126566"/>
              <a:gd name="connsiteX170" fmla="*/ 258712 w 12192000"/>
              <a:gd name="connsiteY170" fmla="*/ 286531 h 1126566"/>
              <a:gd name="connsiteX171" fmla="*/ 316354 w 12192000"/>
              <a:gd name="connsiteY171" fmla="*/ 238529 h 1126566"/>
              <a:gd name="connsiteX172" fmla="*/ 328834 w 12192000"/>
              <a:gd name="connsiteY172" fmla="*/ 240963 h 1126566"/>
              <a:gd name="connsiteX173" fmla="*/ 383414 w 12192000"/>
              <a:gd name="connsiteY173" fmla="*/ 221196 h 1126566"/>
              <a:gd name="connsiteX174" fmla="*/ 537708 w 12192000"/>
              <a:gd name="connsiteY174" fmla="*/ 119020 h 1126566"/>
              <a:gd name="connsiteX175" fmla="*/ 653257 w 12192000"/>
              <a:gd name="connsiteY175" fmla="*/ 91372 h 1126566"/>
              <a:gd name="connsiteX176" fmla="*/ 763197 w 12192000"/>
              <a:gd name="connsiteY176" fmla="*/ 59356 h 1126566"/>
              <a:gd name="connsiteX177" fmla="*/ 778208 w 12192000"/>
              <a:gd name="connsiteY177" fmla="*/ 63801 h 1126566"/>
              <a:gd name="connsiteX178" fmla="*/ 784725 w 12192000"/>
              <a:gd name="connsiteY178" fmla="*/ 62505 h 1126566"/>
              <a:gd name="connsiteX179" fmla="*/ 785400 w 12192000"/>
              <a:gd name="connsiteY179" fmla="*/ 62796 h 1126566"/>
              <a:gd name="connsiteX180" fmla="*/ 786774 w 12192000"/>
              <a:gd name="connsiteY180" fmla="*/ 62098 h 1126566"/>
              <a:gd name="connsiteX181" fmla="*/ 852003 w 12192000"/>
              <a:gd name="connsiteY181" fmla="*/ 61064 h 1126566"/>
              <a:gd name="connsiteX182" fmla="*/ 870719 w 12192000"/>
              <a:gd name="connsiteY182" fmla="*/ 47209 h 1126566"/>
              <a:gd name="connsiteX183" fmla="*/ 883786 w 12192000"/>
              <a:gd name="connsiteY183" fmla="*/ 45814 h 1126566"/>
              <a:gd name="connsiteX184" fmla="*/ 886400 w 12192000"/>
              <a:gd name="connsiteY184" fmla="*/ 43909 h 1126566"/>
              <a:gd name="connsiteX185" fmla="*/ 893881 w 12192000"/>
              <a:gd name="connsiteY185" fmla="*/ 40197 h 1126566"/>
              <a:gd name="connsiteX186" fmla="*/ 886282 w 12192000"/>
              <a:gd name="connsiteY186" fmla="*/ 36610 h 1126566"/>
              <a:gd name="connsiteX187" fmla="*/ 950274 w 12192000"/>
              <a:gd name="connsiteY187" fmla="*/ 20111 h 1126566"/>
              <a:gd name="connsiteX188" fmla="*/ 988432 w 12192000"/>
              <a:gd name="connsiteY188" fmla="*/ 24039 h 1126566"/>
              <a:gd name="connsiteX189" fmla="*/ 1048223 w 12192000"/>
              <a:gd name="connsiteY189" fmla="*/ 19791 h 1126566"/>
              <a:gd name="connsiteX190" fmla="*/ 1177886 w 12192000"/>
              <a:gd name="connsiteY190" fmla="*/ 30728 h 1126566"/>
              <a:gd name="connsiteX191" fmla="*/ 1305018 w 12192000"/>
              <a:gd name="connsiteY191"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607823 w 12192000"/>
              <a:gd name="connsiteY149" fmla="*/ 357347 h 1126566"/>
              <a:gd name="connsiteX150" fmla="*/ 11664276 w 12192000"/>
              <a:gd name="connsiteY150" fmla="*/ 386951 h 1126566"/>
              <a:gd name="connsiteX151" fmla="*/ 11786197 w 12192000"/>
              <a:gd name="connsiteY151" fmla="*/ 477948 h 1126566"/>
              <a:gd name="connsiteX152" fmla="*/ 11866598 w 12192000"/>
              <a:gd name="connsiteY152" fmla="*/ 486803 h 1126566"/>
              <a:gd name="connsiteX153" fmla="*/ 11916744 w 12192000"/>
              <a:gd name="connsiteY153" fmla="*/ 502917 h 1126566"/>
              <a:gd name="connsiteX154" fmla="*/ 11949248 w 12192000"/>
              <a:gd name="connsiteY154" fmla="*/ 518881 h 1126566"/>
              <a:gd name="connsiteX155" fmla="*/ 11951002 w 12192000"/>
              <a:gd name="connsiteY155" fmla="*/ 518735 h 1126566"/>
              <a:gd name="connsiteX156" fmla="*/ 11957283 w 12192000"/>
              <a:gd name="connsiteY156" fmla="*/ 522828 h 1126566"/>
              <a:gd name="connsiteX157" fmla="*/ 11966535 w 12192000"/>
              <a:gd name="connsiteY157" fmla="*/ 527372 h 1126566"/>
              <a:gd name="connsiteX158" fmla="*/ 12026007 w 12192000"/>
              <a:gd name="connsiteY158" fmla="*/ 534384 h 1126566"/>
              <a:gd name="connsiteX159" fmla="*/ 12035188 w 12192000"/>
              <a:gd name="connsiteY159" fmla="*/ 529609 h 1126566"/>
              <a:gd name="connsiteX160" fmla="*/ 12115225 w 12192000"/>
              <a:gd name="connsiteY160" fmla="*/ 561895 h 1126566"/>
              <a:gd name="connsiteX161" fmla="*/ 12191636 w 12192000"/>
              <a:gd name="connsiteY161" fmla="*/ 558318 h 1126566"/>
              <a:gd name="connsiteX162" fmla="*/ 12192000 w 12192000"/>
              <a:gd name="connsiteY162" fmla="*/ 558295 h 1126566"/>
              <a:gd name="connsiteX163" fmla="*/ 12192000 w 12192000"/>
              <a:gd name="connsiteY163" fmla="*/ 1126566 h 1126566"/>
              <a:gd name="connsiteX164" fmla="*/ 0 w 12192000"/>
              <a:gd name="connsiteY164" fmla="*/ 1126566 h 1126566"/>
              <a:gd name="connsiteX165" fmla="*/ 0 w 12192000"/>
              <a:gd name="connsiteY165" fmla="*/ 401922 h 1126566"/>
              <a:gd name="connsiteX166" fmla="*/ 25242 w 12192000"/>
              <a:gd name="connsiteY166" fmla="*/ 388862 h 1126566"/>
              <a:gd name="connsiteX167" fmla="*/ 96922 w 12192000"/>
              <a:gd name="connsiteY167" fmla="*/ 357381 h 1126566"/>
              <a:gd name="connsiteX168" fmla="*/ 164580 w 12192000"/>
              <a:gd name="connsiteY168" fmla="*/ 322443 h 1126566"/>
              <a:gd name="connsiteX169" fmla="*/ 258712 w 12192000"/>
              <a:gd name="connsiteY169" fmla="*/ 286531 h 1126566"/>
              <a:gd name="connsiteX170" fmla="*/ 316354 w 12192000"/>
              <a:gd name="connsiteY170" fmla="*/ 238529 h 1126566"/>
              <a:gd name="connsiteX171" fmla="*/ 328834 w 12192000"/>
              <a:gd name="connsiteY171" fmla="*/ 240963 h 1126566"/>
              <a:gd name="connsiteX172" fmla="*/ 383414 w 12192000"/>
              <a:gd name="connsiteY172" fmla="*/ 221196 h 1126566"/>
              <a:gd name="connsiteX173" fmla="*/ 537708 w 12192000"/>
              <a:gd name="connsiteY173" fmla="*/ 119020 h 1126566"/>
              <a:gd name="connsiteX174" fmla="*/ 653257 w 12192000"/>
              <a:gd name="connsiteY174" fmla="*/ 91372 h 1126566"/>
              <a:gd name="connsiteX175" fmla="*/ 763197 w 12192000"/>
              <a:gd name="connsiteY175" fmla="*/ 59356 h 1126566"/>
              <a:gd name="connsiteX176" fmla="*/ 778208 w 12192000"/>
              <a:gd name="connsiteY176" fmla="*/ 63801 h 1126566"/>
              <a:gd name="connsiteX177" fmla="*/ 784725 w 12192000"/>
              <a:gd name="connsiteY177" fmla="*/ 62505 h 1126566"/>
              <a:gd name="connsiteX178" fmla="*/ 785400 w 12192000"/>
              <a:gd name="connsiteY178" fmla="*/ 62796 h 1126566"/>
              <a:gd name="connsiteX179" fmla="*/ 786774 w 12192000"/>
              <a:gd name="connsiteY179" fmla="*/ 62098 h 1126566"/>
              <a:gd name="connsiteX180" fmla="*/ 852003 w 12192000"/>
              <a:gd name="connsiteY180" fmla="*/ 61064 h 1126566"/>
              <a:gd name="connsiteX181" fmla="*/ 870719 w 12192000"/>
              <a:gd name="connsiteY181" fmla="*/ 47209 h 1126566"/>
              <a:gd name="connsiteX182" fmla="*/ 883786 w 12192000"/>
              <a:gd name="connsiteY182" fmla="*/ 45814 h 1126566"/>
              <a:gd name="connsiteX183" fmla="*/ 886400 w 12192000"/>
              <a:gd name="connsiteY183" fmla="*/ 43909 h 1126566"/>
              <a:gd name="connsiteX184" fmla="*/ 893881 w 12192000"/>
              <a:gd name="connsiteY184" fmla="*/ 40197 h 1126566"/>
              <a:gd name="connsiteX185" fmla="*/ 886282 w 12192000"/>
              <a:gd name="connsiteY185" fmla="*/ 36610 h 1126566"/>
              <a:gd name="connsiteX186" fmla="*/ 950274 w 12192000"/>
              <a:gd name="connsiteY186" fmla="*/ 20111 h 1126566"/>
              <a:gd name="connsiteX187" fmla="*/ 988432 w 12192000"/>
              <a:gd name="connsiteY187" fmla="*/ 24039 h 1126566"/>
              <a:gd name="connsiteX188" fmla="*/ 1048223 w 12192000"/>
              <a:gd name="connsiteY188" fmla="*/ 19791 h 1126566"/>
              <a:gd name="connsiteX189" fmla="*/ 1177886 w 12192000"/>
              <a:gd name="connsiteY189" fmla="*/ 30728 h 1126566"/>
              <a:gd name="connsiteX190" fmla="*/ 1305018 w 12192000"/>
              <a:gd name="connsiteY190"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607823 w 12192000"/>
              <a:gd name="connsiteY149" fmla="*/ 357347 h 1126566"/>
              <a:gd name="connsiteX150" fmla="*/ 11664276 w 12192000"/>
              <a:gd name="connsiteY150" fmla="*/ 386951 h 1126566"/>
              <a:gd name="connsiteX151" fmla="*/ 11786197 w 12192000"/>
              <a:gd name="connsiteY151" fmla="*/ 477948 h 1126566"/>
              <a:gd name="connsiteX152" fmla="*/ 11866598 w 12192000"/>
              <a:gd name="connsiteY152" fmla="*/ 486803 h 1126566"/>
              <a:gd name="connsiteX153" fmla="*/ 11916744 w 12192000"/>
              <a:gd name="connsiteY153" fmla="*/ 502917 h 1126566"/>
              <a:gd name="connsiteX154" fmla="*/ 11949248 w 12192000"/>
              <a:gd name="connsiteY154" fmla="*/ 518881 h 1126566"/>
              <a:gd name="connsiteX155" fmla="*/ 11951002 w 12192000"/>
              <a:gd name="connsiteY155" fmla="*/ 518735 h 1126566"/>
              <a:gd name="connsiteX156" fmla="*/ 11957283 w 12192000"/>
              <a:gd name="connsiteY156" fmla="*/ 522828 h 1126566"/>
              <a:gd name="connsiteX157" fmla="*/ 12026007 w 12192000"/>
              <a:gd name="connsiteY157" fmla="*/ 534384 h 1126566"/>
              <a:gd name="connsiteX158" fmla="*/ 12035188 w 12192000"/>
              <a:gd name="connsiteY158" fmla="*/ 529609 h 1126566"/>
              <a:gd name="connsiteX159" fmla="*/ 12115225 w 12192000"/>
              <a:gd name="connsiteY159" fmla="*/ 561895 h 1126566"/>
              <a:gd name="connsiteX160" fmla="*/ 12191636 w 12192000"/>
              <a:gd name="connsiteY160" fmla="*/ 558318 h 1126566"/>
              <a:gd name="connsiteX161" fmla="*/ 12192000 w 12192000"/>
              <a:gd name="connsiteY161" fmla="*/ 558295 h 1126566"/>
              <a:gd name="connsiteX162" fmla="*/ 12192000 w 12192000"/>
              <a:gd name="connsiteY162" fmla="*/ 1126566 h 1126566"/>
              <a:gd name="connsiteX163" fmla="*/ 0 w 12192000"/>
              <a:gd name="connsiteY163" fmla="*/ 1126566 h 1126566"/>
              <a:gd name="connsiteX164" fmla="*/ 0 w 12192000"/>
              <a:gd name="connsiteY164" fmla="*/ 401922 h 1126566"/>
              <a:gd name="connsiteX165" fmla="*/ 25242 w 12192000"/>
              <a:gd name="connsiteY165" fmla="*/ 388862 h 1126566"/>
              <a:gd name="connsiteX166" fmla="*/ 96922 w 12192000"/>
              <a:gd name="connsiteY166" fmla="*/ 357381 h 1126566"/>
              <a:gd name="connsiteX167" fmla="*/ 164580 w 12192000"/>
              <a:gd name="connsiteY167" fmla="*/ 322443 h 1126566"/>
              <a:gd name="connsiteX168" fmla="*/ 258712 w 12192000"/>
              <a:gd name="connsiteY168" fmla="*/ 286531 h 1126566"/>
              <a:gd name="connsiteX169" fmla="*/ 316354 w 12192000"/>
              <a:gd name="connsiteY169" fmla="*/ 238529 h 1126566"/>
              <a:gd name="connsiteX170" fmla="*/ 328834 w 12192000"/>
              <a:gd name="connsiteY170" fmla="*/ 240963 h 1126566"/>
              <a:gd name="connsiteX171" fmla="*/ 383414 w 12192000"/>
              <a:gd name="connsiteY171" fmla="*/ 221196 h 1126566"/>
              <a:gd name="connsiteX172" fmla="*/ 537708 w 12192000"/>
              <a:gd name="connsiteY172" fmla="*/ 119020 h 1126566"/>
              <a:gd name="connsiteX173" fmla="*/ 653257 w 12192000"/>
              <a:gd name="connsiteY173" fmla="*/ 91372 h 1126566"/>
              <a:gd name="connsiteX174" fmla="*/ 763197 w 12192000"/>
              <a:gd name="connsiteY174" fmla="*/ 59356 h 1126566"/>
              <a:gd name="connsiteX175" fmla="*/ 778208 w 12192000"/>
              <a:gd name="connsiteY175" fmla="*/ 63801 h 1126566"/>
              <a:gd name="connsiteX176" fmla="*/ 784725 w 12192000"/>
              <a:gd name="connsiteY176" fmla="*/ 62505 h 1126566"/>
              <a:gd name="connsiteX177" fmla="*/ 785400 w 12192000"/>
              <a:gd name="connsiteY177" fmla="*/ 62796 h 1126566"/>
              <a:gd name="connsiteX178" fmla="*/ 786774 w 12192000"/>
              <a:gd name="connsiteY178" fmla="*/ 62098 h 1126566"/>
              <a:gd name="connsiteX179" fmla="*/ 852003 w 12192000"/>
              <a:gd name="connsiteY179" fmla="*/ 61064 h 1126566"/>
              <a:gd name="connsiteX180" fmla="*/ 870719 w 12192000"/>
              <a:gd name="connsiteY180" fmla="*/ 47209 h 1126566"/>
              <a:gd name="connsiteX181" fmla="*/ 883786 w 12192000"/>
              <a:gd name="connsiteY181" fmla="*/ 45814 h 1126566"/>
              <a:gd name="connsiteX182" fmla="*/ 886400 w 12192000"/>
              <a:gd name="connsiteY182" fmla="*/ 43909 h 1126566"/>
              <a:gd name="connsiteX183" fmla="*/ 893881 w 12192000"/>
              <a:gd name="connsiteY183" fmla="*/ 40197 h 1126566"/>
              <a:gd name="connsiteX184" fmla="*/ 886282 w 12192000"/>
              <a:gd name="connsiteY184" fmla="*/ 36610 h 1126566"/>
              <a:gd name="connsiteX185" fmla="*/ 950274 w 12192000"/>
              <a:gd name="connsiteY185" fmla="*/ 20111 h 1126566"/>
              <a:gd name="connsiteX186" fmla="*/ 988432 w 12192000"/>
              <a:gd name="connsiteY186" fmla="*/ 24039 h 1126566"/>
              <a:gd name="connsiteX187" fmla="*/ 1048223 w 12192000"/>
              <a:gd name="connsiteY187" fmla="*/ 19791 h 1126566"/>
              <a:gd name="connsiteX188" fmla="*/ 1177886 w 12192000"/>
              <a:gd name="connsiteY188" fmla="*/ 30728 h 1126566"/>
              <a:gd name="connsiteX189" fmla="*/ 1305018 w 12192000"/>
              <a:gd name="connsiteY189"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49306 w 12192000"/>
              <a:gd name="connsiteY119" fmla="*/ 35204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607823 w 12192000"/>
              <a:gd name="connsiteY149" fmla="*/ 357347 h 1126566"/>
              <a:gd name="connsiteX150" fmla="*/ 11664276 w 12192000"/>
              <a:gd name="connsiteY150" fmla="*/ 386951 h 1126566"/>
              <a:gd name="connsiteX151" fmla="*/ 11786197 w 12192000"/>
              <a:gd name="connsiteY151" fmla="*/ 477948 h 1126566"/>
              <a:gd name="connsiteX152" fmla="*/ 11866598 w 12192000"/>
              <a:gd name="connsiteY152" fmla="*/ 486803 h 1126566"/>
              <a:gd name="connsiteX153" fmla="*/ 11916744 w 12192000"/>
              <a:gd name="connsiteY153" fmla="*/ 502917 h 1126566"/>
              <a:gd name="connsiteX154" fmla="*/ 11949248 w 12192000"/>
              <a:gd name="connsiteY154" fmla="*/ 518881 h 1126566"/>
              <a:gd name="connsiteX155" fmla="*/ 11951002 w 12192000"/>
              <a:gd name="connsiteY155" fmla="*/ 518735 h 1126566"/>
              <a:gd name="connsiteX156" fmla="*/ 12026007 w 12192000"/>
              <a:gd name="connsiteY156" fmla="*/ 534384 h 1126566"/>
              <a:gd name="connsiteX157" fmla="*/ 12035188 w 12192000"/>
              <a:gd name="connsiteY157" fmla="*/ 529609 h 1126566"/>
              <a:gd name="connsiteX158" fmla="*/ 12115225 w 12192000"/>
              <a:gd name="connsiteY158" fmla="*/ 561895 h 1126566"/>
              <a:gd name="connsiteX159" fmla="*/ 12191636 w 12192000"/>
              <a:gd name="connsiteY159" fmla="*/ 558318 h 1126566"/>
              <a:gd name="connsiteX160" fmla="*/ 12192000 w 12192000"/>
              <a:gd name="connsiteY160" fmla="*/ 558295 h 1126566"/>
              <a:gd name="connsiteX161" fmla="*/ 12192000 w 12192000"/>
              <a:gd name="connsiteY161" fmla="*/ 1126566 h 1126566"/>
              <a:gd name="connsiteX162" fmla="*/ 0 w 12192000"/>
              <a:gd name="connsiteY162" fmla="*/ 1126566 h 1126566"/>
              <a:gd name="connsiteX163" fmla="*/ 0 w 12192000"/>
              <a:gd name="connsiteY163" fmla="*/ 401922 h 1126566"/>
              <a:gd name="connsiteX164" fmla="*/ 25242 w 12192000"/>
              <a:gd name="connsiteY164" fmla="*/ 388862 h 1126566"/>
              <a:gd name="connsiteX165" fmla="*/ 96922 w 12192000"/>
              <a:gd name="connsiteY165" fmla="*/ 357381 h 1126566"/>
              <a:gd name="connsiteX166" fmla="*/ 164580 w 12192000"/>
              <a:gd name="connsiteY166" fmla="*/ 322443 h 1126566"/>
              <a:gd name="connsiteX167" fmla="*/ 258712 w 12192000"/>
              <a:gd name="connsiteY167" fmla="*/ 286531 h 1126566"/>
              <a:gd name="connsiteX168" fmla="*/ 316354 w 12192000"/>
              <a:gd name="connsiteY168" fmla="*/ 238529 h 1126566"/>
              <a:gd name="connsiteX169" fmla="*/ 328834 w 12192000"/>
              <a:gd name="connsiteY169" fmla="*/ 240963 h 1126566"/>
              <a:gd name="connsiteX170" fmla="*/ 383414 w 12192000"/>
              <a:gd name="connsiteY170" fmla="*/ 221196 h 1126566"/>
              <a:gd name="connsiteX171" fmla="*/ 537708 w 12192000"/>
              <a:gd name="connsiteY171" fmla="*/ 119020 h 1126566"/>
              <a:gd name="connsiteX172" fmla="*/ 653257 w 12192000"/>
              <a:gd name="connsiteY172" fmla="*/ 91372 h 1126566"/>
              <a:gd name="connsiteX173" fmla="*/ 763197 w 12192000"/>
              <a:gd name="connsiteY173" fmla="*/ 59356 h 1126566"/>
              <a:gd name="connsiteX174" fmla="*/ 778208 w 12192000"/>
              <a:gd name="connsiteY174" fmla="*/ 63801 h 1126566"/>
              <a:gd name="connsiteX175" fmla="*/ 784725 w 12192000"/>
              <a:gd name="connsiteY175" fmla="*/ 62505 h 1126566"/>
              <a:gd name="connsiteX176" fmla="*/ 785400 w 12192000"/>
              <a:gd name="connsiteY176" fmla="*/ 62796 h 1126566"/>
              <a:gd name="connsiteX177" fmla="*/ 786774 w 12192000"/>
              <a:gd name="connsiteY177" fmla="*/ 62098 h 1126566"/>
              <a:gd name="connsiteX178" fmla="*/ 852003 w 12192000"/>
              <a:gd name="connsiteY178" fmla="*/ 61064 h 1126566"/>
              <a:gd name="connsiteX179" fmla="*/ 870719 w 12192000"/>
              <a:gd name="connsiteY179" fmla="*/ 47209 h 1126566"/>
              <a:gd name="connsiteX180" fmla="*/ 883786 w 12192000"/>
              <a:gd name="connsiteY180" fmla="*/ 45814 h 1126566"/>
              <a:gd name="connsiteX181" fmla="*/ 886400 w 12192000"/>
              <a:gd name="connsiteY181" fmla="*/ 43909 h 1126566"/>
              <a:gd name="connsiteX182" fmla="*/ 893881 w 12192000"/>
              <a:gd name="connsiteY182" fmla="*/ 40197 h 1126566"/>
              <a:gd name="connsiteX183" fmla="*/ 886282 w 12192000"/>
              <a:gd name="connsiteY183" fmla="*/ 36610 h 1126566"/>
              <a:gd name="connsiteX184" fmla="*/ 950274 w 12192000"/>
              <a:gd name="connsiteY184" fmla="*/ 20111 h 1126566"/>
              <a:gd name="connsiteX185" fmla="*/ 988432 w 12192000"/>
              <a:gd name="connsiteY185" fmla="*/ 24039 h 1126566"/>
              <a:gd name="connsiteX186" fmla="*/ 1048223 w 12192000"/>
              <a:gd name="connsiteY186" fmla="*/ 19791 h 1126566"/>
              <a:gd name="connsiteX187" fmla="*/ 1177886 w 12192000"/>
              <a:gd name="connsiteY187" fmla="*/ 30728 h 1126566"/>
              <a:gd name="connsiteX188" fmla="*/ 1305018 w 12192000"/>
              <a:gd name="connsiteY188"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057432 w 12192000"/>
              <a:gd name="connsiteY112" fmla="*/ 421938 h 1126566"/>
              <a:gd name="connsiteX113" fmla="*/ 10121534 w 12192000"/>
              <a:gd name="connsiteY113" fmla="*/ 437514 h 1126566"/>
              <a:gd name="connsiteX114" fmla="*/ 10199200 w 12192000"/>
              <a:gd name="connsiteY114" fmla="*/ 438197 h 1126566"/>
              <a:gd name="connsiteX115" fmla="*/ 10245648 w 12192000"/>
              <a:gd name="connsiteY115" fmla="*/ 438831 h 1126566"/>
              <a:gd name="connsiteX116" fmla="*/ 10369590 w 12192000"/>
              <a:gd name="connsiteY116" fmla="*/ 423377 h 1126566"/>
              <a:gd name="connsiteX117" fmla="*/ 10575777 w 12192000"/>
              <a:gd name="connsiteY117" fmla="*/ 355859 h 1126566"/>
              <a:gd name="connsiteX118" fmla="*/ 10638984 w 12192000"/>
              <a:gd name="connsiteY118" fmla="*/ 347416 h 1126566"/>
              <a:gd name="connsiteX119" fmla="*/ 10668356 w 12192000"/>
              <a:gd name="connsiteY119" fmla="*/ 340612 h 1126566"/>
              <a:gd name="connsiteX120" fmla="*/ 10732175 w 12192000"/>
              <a:gd name="connsiteY120" fmla="*/ 317549 h 1126566"/>
              <a:gd name="connsiteX121" fmla="*/ 10862886 w 12192000"/>
              <a:gd name="connsiteY121" fmla="*/ 313438 h 1126566"/>
              <a:gd name="connsiteX122" fmla="*/ 10963063 w 12192000"/>
              <a:gd name="connsiteY122" fmla="*/ 317771 h 1126566"/>
              <a:gd name="connsiteX123" fmla="*/ 11018562 w 12192000"/>
              <a:gd name="connsiteY123" fmla="*/ 316991 h 1126566"/>
              <a:gd name="connsiteX124" fmla="*/ 11059692 w 12192000"/>
              <a:gd name="connsiteY124" fmla="*/ 319983 h 1126566"/>
              <a:gd name="connsiteX125" fmla="*/ 11160371 w 12192000"/>
              <a:gd name="connsiteY125" fmla="*/ 308440 h 1126566"/>
              <a:gd name="connsiteX126" fmla="*/ 11178386 w 12192000"/>
              <a:gd name="connsiteY126" fmla="*/ 299490 h 1126566"/>
              <a:gd name="connsiteX127" fmla="*/ 11192494 w 12192000"/>
              <a:gd name="connsiteY127" fmla="*/ 296221 h 1126566"/>
              <a:gd name="connsiteX128" fmla="*/ 11199770 w 12192000"/>
              <a:gd name="connsiteY128" fmla="*/ 299772 h 1126566"/>
              <a:gd name="connsiteX129" fmla="*/ 11217258 w 12192000"/>
              <a:gd name="connsiteY129" fmla="*/ 293681 h 1126566"/>
              <a:gd name="connsiteX130" fmla="*/ 11245798 w 12192000"/>
              <a:gd name="connsiteY130" fmla="*/ 292170 h 1126566"/>
              <a:gd name="connsiteX131" fmla="*/ 11255992 w 12192000"/>
              <a:gd name="connsiteY131" fmla="*/ 291919 h 1126566"/>
              <a:gd name="connsiteX132" fmla="*/ 11264859 w 12192000"/>
              <a:gd name="connsiteY132" fmla="*/ 293937 h 1126566"/>
              <a:gd name="connsiteX133" fmla="*/ 11276151 w 12192000"/>
              <a:gd name="connsiteY133" fmla="*/ 293070 h 1126566"/>
              <a:gd name="connsiteX134" fmla="*/ 11279850 w 12192000"/>
              <a:gd name="connsiteY134" fmla="*/ 291330 h 1126566"/>
              <a:gd name="connsiteX135" fmla="*/ 11290818 w 12192000"/>
              <a:gd name="connsiteY135" fmla="*/ 291060 h 1126566"/>
              <a:gd name="connsiteX136" fmla="*/ 11296248 w 12192000"/>
              <a:gd name="connsiteY136" fmla="*/ 290163 h 1126566"/>
              <a:gd name="connsiteX137" fmla="*/ 11301652 w 12192000"/>
              <a:gd name="connsiteY137" fmla="*/ 290324 h 1126566"/>
              <a:gd name="connsiteX138" fmla="*/ 11339114 w 12192000"/>
              <a:gd name="connsiteY138" fmla="*/ 288153 h 1126566"/>
              <a:gd name="connsiteX139" fmla="*/ 11345146 w 12192000"/>
              <a:gd name="connsiteY139" fmla="*/ 290802 h 1126566"/>
              <a:gd name="connsiteX140" fmla="*/ 11400126 w 12192000"/>
              <a:gd name="connsiteY140" fmla="*/ 292287 h 1126566"/>
              <a:gd name="connsiteX141" fmla="*/ 11400420 w 12192000"/>
              <a:gd name="connsiteY141" fmla="*/ 293758 h 1126566"/>
              <a:gd name="connsiteX142" fmla="*/ 11413889 w 12192000"/>
              <a:gd name="connsiteY142" fmla="*/ 300516 h 1126566"/>
              <a:gd name="connsiteX143" fmla="*/ 11440688 w 12192000"/>
              <a:gd name="connsiteY143" fmla="*/ 310121 h 1126566"/>
              <a:gd name="connsiteX144" fmla="*/ 11496733 w 12192000"/>
              <a:gd name="connsiteY144" fmla="*/ 350225 h 1126566"/>
              <a:gd name="connsiteX145" fmla="*/ 11554005 w 12192000"/>
              <a:gd name="connsiteY145" fmla="*/ 351933 h 1126566"/>
              <a:gd name="connsiteX146" fmla="*/ 11565304 w 12192000"/>
              <a:gd name="connsiteY146" fmla="*/ 353069 h 1126566"/>
              <a:gd name="connsiteX147" fmla="*/ 11565435 w 12192000"/>
              <a:gd name="connsiteY147" fmla="*/ 353419 h 1126566"/>
              <a:gd name="connsiteX148" fmla="*/ 11577168 w 12192000"/>
              <a:gd name="connsiteY148" fmla="*/ 355270 h 1126566"/>
              <a:gd name="connsiteX149" fmla="*/ 11607823 w 12192000"/>
              <a:gd name="connsiteY149" fmla="*/ 357347 h 1126566"/>
              <a:gd name="connsiteX150" fmla="*/ 11664276 w 12192000"/>
              <a:gd name="connsiteY150" fmla="*/ 386951 h 1126566"/>
              <a:gd name="connsiteX151" fmla="*/ 11786197 w 12192000"/>
              <a:gd name="connsiteY151" fmla="*/ 477948 h 1126566"/>
              <a:gd name="connsiteX152" fmla="*/ 11866598 w 12192000"/>
              <a:gd name="connsiteY152" fmla="*/ 486803 h 1126566"/>
              <a:gd name="connsiteX153" fmla="*/ 11916744 w 12192000"/>
              <a:gd name="connsiteY153" fmla="*/ 502917 h 1126566"/>
              <a:gd name="connsiteX154" fmla="*/ 11949248 w 12192000"/>
              <a:gd name="connsiteY154" fmla="*/ 518881 h 1126566"/>
              <a:gd name="connsiteX155" fmla="*/ 11951002 w 12192000"/>
              <a:gd name="connsiteY155" fmla="*/ 518735 h 1126566"/>
              <a:gd name="connsiteX156" fmla="*/ 12026007 w 12192000"/>
              <a:gd name="connsiteY156" fmla="*/ 534384 h 1126566"/>
              <a:gd name="connsiteX157" fmla="*/ 12035188 w 12192000"/>
              <a:gd name="connsiteY157" fmla="*/ 529609 h 1126566"/>
              <a:gd name="connsiteX158" fmla="*/ 12115225 w 12192000"/>
              <a:gd name="connsiteY158" fmla="*/ 561895 h 1126566"/>
              <a:gd name="connsiteX159" fmla="*/ 12191636 w 12192000"/>
              <a:gd name="connsiteY159" fmla="*/ 558318 h 1126566"/>
              <a:gd name="connsiteX160" fmla="*/ 12192000 w 12192000"/>
              <a:gd name="connsiteY160" fmla="*/ 558295 h 1126566"/>
              <a:gd name="connsiteX161" fmla="*/ 12192000 w 12192000"/>
              <a:gd name="connsiteY161" fmla="*/ 1126566 h 1126566"/>
              <a:gd name="connsiteX162" fmla="*/ 0 w 12192000"/>
              <a:gd name="connsiteY162" fmla="*/ 1126566 h 1126566"/>
              <a:gd name="connsiteX163" fmla="*/ 0 w 12192000"/>
              <a:gd name="connsiteY163" fmla="*/ 401922 h 1126566"/>
              <a:gd name="connsiteX164" fmla="*/ 25242 w 12192000"/>
              <a:gd name="connsiteY164" fmla="*/ 388862 h 1126566"/>
              <a:gd name="connsiteX165" fmla="*/ 96922 w 12192000"/>
              <a:gd name="connsiteY165" fmla="*/ 357381 h 1126566"/>
              <a:gd name="connsiteX166" fmla="*/ 164580 w 12192000"/>
              <a:gd name="connsiteY166" fmla="*/ 322443 h 1126566"/>
              <a:gd name="connsiteX167" fmla="*/ 258712 w 12192000"/>
              <a:gd name="connsiteY167" fmla="*/ 286531 h 1126566"/>
              <a:gd name="connsiteX168" fmla="*/ 316354 w 12192000"/>
              <a:gd name="connsiteY168" fmla="*/ 238529 h 1126566"/>
              <a:gd name="connsiteX169" fmla="*/ 328834 w 12192000"/>
              <a:gd name="connsiteY169" fmla="*/ 240963 h 1126566"/>
              <a:gd name="connsiteX170" fmla="*/ 383414 w 12192000"/>
              <a:gd name="connsiteY170" fmla="*/ 221196 h 1126566"/>
              <a:gd name="connsiteX171" fmla="*/ 537708 w 12192000"/>
              <a:gd name="connsiteY171" fmla="*/ 119020 h 1126566"/>
              <a:gd name="connsiteX172" fmla="*/ 653257 w 12192000"/>
              <a:gd name="connsiteY172" fmla="*/ 91372 h 1126566"/>
              <a:gd name="connsiteX173" fmla="*/ 763197 w 12192000"/>
              <a:gd name="connsiteY173" fmla="*/ 59356 h 1126566"/>
              <a:gd name="connsiteX174" fmla="*/ 778208 w 12192000"/>
              <a:gd name="connsiteY174" fmla="*/ 63801 h 1126566"/>
              <a:gd name="connsiteX175" fmla="*/ 784725 w 12192000"/>
              <a:gd name="connsiteY175" fmla="*/ 62505 h 1126566"/>
              <a:gd name="connsiteX176" fmla="*/ 785400 w 12192000"/>
              <a:gd name="connsiteY176" fmla="*/ 62796 h 1126566"/>
              <a:gd name="connsiteX177" fmla="*/ 786774 w 12192000"/>
              <a:gd name="connsiteY177" fmla="*/ 62098 h 1126566"/>
              <a:gd name="connsiteX178" fmla="*/ 852003 w 12192000"/>
              <a:gd name="connsiteY178" fmla="*/ 61064 h 1126566"/>
              <a:gd name="connsiteX179" fmla="*/ 870719 w 12192000"/>
              <a:gd name="connsiteY179" fmla="*/ 47209 h 1126566"/>
              <a:gd name="connsiteX180" fmla="*/ 883786 w 12192000"/>
              <a:gd name="connsiteY180" fmla="*/ 45814 h 1126566"/>
              <a:gd name="connsiteX181" fmla="*/ 886400 w 12192000"/>
              <a:gd name="connsiteY181" fmla="*/ 43909 h 1126566"/>
              <a:gd name="connsiteX182" fmla="*/ 893881 w 12192000"/>
              <a:gd name="connsiteY182" fmla="*/ 40197 h 1126566"/>
              <a:gd name="connsiteX183" fmla="*/ 886282 w 12192000"/>
              <a:gd name="connsiteY183" fmla="*/ 36610 h 1126566"/>
              <a:gd name="connsiteX184" fmla="*/ 950274 w 12192000"/>
              <a:gd name="connsiteY184" fmla="*/ 20111 h 1126566"/>
              <a:gd name="connsiteX185" fmla="*/ 988432 w 12192000"/>
              <a:gd name="connsiteY185" fmla="*/ 24039 h 1126566"/>
              <a:gd name="connsiteX186" fmla="*/ 1048223 w 12192000"/>
              <a:gd name="connsiteY186" fmla="*/ 19791 h 1126566"/>
              <a:gd name="connsiteX187" fmla="*/ 1177886 w 12192000"/>
              <a:gd name="connsiteY187" fmla="*/ 30728 h 1126566"/>
              <a:gd name="connsiteX188" fmla="*/ 1305018 w 12192000"/>
              <a:gd name="connsiteY188"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038815 w 12192000"/>
              <a:gd name="connsiteY111" fmla="*/ 419316 h 1126566"/>
              <a:gd name="connsiteX112" fmla="*/ 10121534 w 12192000"/>
              <a:gd name="connsiteY112" fmla="*/ 437514 h 1126566"/>
              <a:gd name="connsiteX113" fmla="*/ 10199200 w 12192000"/>
              <a:gd name="connsiteY113" fmla="*/ 438197 h 1126566"/>
              <a:gd name="connsiteX114" fmla="*/ 10245648 w 12192000"/>
              <a:gd name="connsiteY114" fmla="*/ 438831 h 1126566"/>
              <a:gd name="connsiteX115" fmla="*/ 10369590 w 12192000"/>
              <a:gd name="connsiteY115" fmla="*/ 423377 h 1126566"/>
              <a:gd name="connsiteX116" fmla="*/ 10575777 w 12192000"/>
              <a:gd name="connsiteY116" fmla="*/ 355859 h 1126566"/>
              <a:gd name="connsiteX117" fmla="*/ 10638984 w 12192000"/>
              <a:gd name="connsiteY117" fmla="*/ 347416 h 1126566"/>
              <a:gd name="connsiteX118" fmla="*/ 10668356 w 12192000"/>
              <a:gd name="connsiteY118" fmla="*/ 340612 h 1126566"/>
              <a:gd name="connsiteX119" fmla="*/ 10732175 w 12192000"/>
              <a:gd name="connsiteY119" fmla="*/ 317549 h 1126566"/>
              <a:gd name="connsiteX120" fmla="*/ 10862886 w 12192000"/>
              <a:gd name="connsiteY120" fmla="*/ 313438 h 1126566"/>
              <a:gd name="connsiteX121" fmla="*/ 10963063 w 12192000"/>
              <a:gd name="connsiteY121" fmla="*/ 317771 h 1126566"/>
              <a:gd name="connsiteX122" fmla="*/ 11018562 w 12192000"/>
              <a:gd name="connsiteY122" fmla="*/ 316991 h 1126566"/>
              <a:gd name="connsiteX123" fmla="*/ 11059692 w 12192000"/>
              <a:gd name="connsiteY123" fmla="*/ 319983 h 1126566"/>
              <a:gd name="connsiteX124" fmla="*/ 11160371 w 12192000"/>
              <a:gd name="connsiteY124" fmla="*/ 308440 h 1126566"/>
              <a:gd name="connsiteX125" fmla="*/ 11178386 w 12192000"/>
              <a:gd name="connsiteY125" fmla="*/ 299490 h 1126566"/>
              <a:gd name="connsiteX126" fmla="*/ 11192494 w 12192000"/>
              <a:gd name="connsiteY126" fmla="*/ 296221 h 1126566"/>
              <a:gd name="connsiteX127" fmla="*/ 11199770 w 12192000"/>
              <a:gd name="connsiteY127" fmla="*/ 299772 h 1126566"/>
              <a:gd name="connsiteX128" fmla="*/ 11217258 w 12192000"/>
              <a:gd name="connsiteY128" fmla="*/ 293681 h 1126566"/>
              <a:gd name="connsiteX129" fmla="*/ 11245798 w 12192000"/>
              <a:gd name="connsiteY129" fmla="*/ 292170 h 1126566"/>
              <a:gd name="connsiteX130" fmla="*/ 11255992 w 12192000"/>
              <a:gd name="connsiteY130" fmla="*/ 291919 h 1126566"/>
              <a:gd name="connsiteX131" fmla="*/ 11264859 w 12192000"/>
              <a:gd name="connsiteY131" fmla="*/ 293937 h 1126566"/>
              <a:gd name="connsiteX132" fmla="*/ 11276151 w 12192000"/>
              <a:gd name="connsiteY132" fmla="*/ 293070 h 1126566"/>
              <a:gd name="connsiteX133" fmla="*/ 11279850 w 12192000"/>
              <a:gd name="connsiteY133" fmla="*/ 291330 h 1126566"/>
              <a:gd name="connsiteX134" fmla="*/ 11290818 w 12192000"/>
              <a:gd name="connsiteY134" fmla="*/ 291060 h 1126566"/>
              <a:gd name="connsiteX135" fmla="*/ 11296248 w 12192000"/>
              <a:gd name="connsiteY135" fmla="*/ 290163 h 1126566"/>
              <a:gd name="connsiteX136" fmla="*/ 11301652 w 12192000"/>
              <a:gd name="connsiteY136" fmla="*/ 290324 h 1126566"/>
              <a:gd name="connsiteX137" fmla="*/ 11339114 w 12192000"/>
              <a:gd name="connsiteY137" fmla="*/ 288153 h 1126566"/>
              <a:gd name="connsiteX138" fmla="*/ 11345146 w 12192000"/>
              <a:gd name="connsiteY138" fmla="*/ 290802 h 1126566"/>
              <a:gd name="connsiteX139" fmla="*/ 11400126 w 12192000"/>
              <a:gd name="connsiteY139" fmla="*/ 292287 h 1126566"/>
              <a:gd name="connsiteX140" fmla="*/ 11400420 w 12192000"/>
              <a:gd name="connsiteY140" fmla="*/ 293758 h 1126566"/>
              <a:gd name="connsiteX141" fmla="*/ 11413889 w 12192000"/>
              <a:gd name="connsiteY141" fmla="*/ 300516 h 1126566"/>
              <a:gd name="connsiteX142" fmla="*/ 11440688 w 12192000"/>
              <a:gd name="connsiteY142" fmla="*/ 310121 h 1126566"/>
              <a:gd name="connsiteX143" fmla="*/ 11496733 w 12192000"/>
              <a:gd name="connsiteY143" fmla="*/ 350225 h 1126566"/>
              <a:gd name="connsiteX144" fmla="*/ 11554005 w 12192000"/>
              <a:gd name="connsiteY144" fmla="*/ 351933 h 1126566"/>
              <a:gd name="connsiteX145" fmla="*/ 11565304 w 12192000"/>
              <a:gd name="connsiteY145" fmla="*/ 353069 h 1126566"/>
              <a:gd name="connsiteX146" fmla="*/ 11565435 w 12192000"/>
              <a:gd name="connsiteY146" fmla="*/ 353419 h 1126566"/>
              <a:gd name="connsiteX147" fmla="*/ 11577168 w 12192000"/>
              <a:gd name="connsiteY147" fmla="*/ 355270 h 1126566"/>
              <a:gd name="connsiteX148" fmla="*/ 11607823 w 12192000"/>
              <a:gd name="connsiteY148" fmla="*/ 357347 h 1126566"/>
              <a:gd name="connsiteX149" fmla="*/ 11664276 w 12192000"/>
              <a:gd name="connsiteY149" fmla="*/ 386951 h 1126566"/>
              <a:gd name="connsiteX150" fmla="*/ 11786197 w 12192000"/>
              <a:gd name="connsiteY150" fmla="*/ 477948 h 1126566"/>
              <a:gd name="connsiteX151" fmla="*/ 11866598 w 12192000"/>
              <a:gd name="connsiteY151" fmla="*/ 486803 h 1126566"/>
              <a:gd name="connsiteX152" fmla="*/ 11916744 w 12192000"/>
              <a:gd name="connsiteY152" fmla="*/ 502917 h 1126566"/>
              <a:gd name="connsiteX153" fmla="*/ 11949248 w 12192000"/>
              <a:gd name="connsiteY153" fmla="*/ 518881 h 1126566"/>
              <a:gd name="connsiteX154" fmla="*/ 11951002 w 12192000"/>
              <a:gd name="connsiteY154" fmla="*/ 518735 h 1126566"/>
              <a:gd name="connsiteX155" fmla="*/ 12026007 w 12192000"/>
              <a:gd name="connsiteY155" fmla="*/ 534384 h 1126566"/>
              <a:gd name="connsiteX156" fmla="*/ 12035188 w 12192000"/>
              <a:gd name="connsiteY156" fmla="*/ 529609 h 1126566"/>
              <a:gd name="connsiteX157" fmla="*/ 12115225 w 12192000"/>
              <a:gd name="connsiteY157" fmla="*/ 561895 h 1126566"/>
              <a:gd name="connsiteX158" fmla="*/ 12191636 w 12192000"/>
              <a:gd name="connsiteY158" fmla="*/ 558318 h 1126566"/>
              <a:gd name="connsiteX159" fmla="*/ 12192000 w 12192000"/>
              <a:gd name="connsiteY159" fmla="*/ 558295 h 1126566"/>
              <a:gd name="connsiteX160" fmla="*/ 12192000 w 12192000"/>
              <a:gd name="connsiteY160" fmla="*/ 1126566 h 1126566"/>
              <a:gd name="connsiteX161" fmla="*/ 0 w 12192000"/>
              <a:gd name="connsiteY161" fmla="*/ 1126566 h 1126566"/>
              <a:gd name="connsiteX162" fmla="*/ 0 w 12192000"/>
              <a:gd name="connsiteY162" fmla="*/ 401922 h 1126566"/>
              <a:gd name="connsiteX163" fmla="*/ 25242 w 12192000"/>
              <a:gd name="connsiteY163" fmla="*/ 388862 h 1126566"/>
              <a:gd name="connsiteX164" fmla="*/ 96922 w 12192000"/>
              <a:gd name="connsiteY164" fmla="*/ 357381 h 1126566"/>
              <a:gd name="connsiteX165" fmla="*/ 164580 w 12192000"/>
              <a:gd name="connsiteY165" fmla="*/ 322443 h 1126566"/>
              <a:gd name="connsiteX166" fmla="*/ 258712 w 12192000"/>
              <a:gd name="connsiteY166" fmla="*/ 286531 h 1126566"/>
              <a:gd name="connsiteX167" fmla="*/ 316354 w 12192000"/>
              <a:gd name="connsiteY167" fmla="*/ 238529 h 1126566"/>
              <a:gd name="connsiteX168" fmla="*/ 328834 w 12192000"/>
              <a:gd name="connsiteY168" fmla="*/ 240963 h 1126566"/>
              <a:gd name="connsiteX169" fmla="*/ 383414 w 12192000"/>
              <a:gd name="connsiteY169" fmla="*/ 221196 h 1126566"/>
              <a:gd name="connsiteX170" fmla="*/ 537708 w 12192000"/>
              <a:gd name="connsiteY170" fmla="*/ 119020 h 1126566"/>
              <a:gd name="connsiteX171" fmla="*/ 653257 w 12192000"/>
              <a:gd name="connsiteY171" fmla="*/ 91372 h 1126566"/>
              <a:gd name="connsiteX172" fmla="*/ 763197 w 12192000"/>
              <a:gd name="connsiteY172" fmla="*/ 59356 h 1126566"/>
              <a:gd name="connsiteX173" fmla="*/ 778208 w 12192000"/>
              <a:gd name="connsiteY173" fmla="*/ 63801 h 1126566"/>
              <a:gd name="connsiteX174" fmla="*/ 784725 w 12192000"/>
              <a:gd name="connsiteY174" fmla="*/ 62505 h 1126566"/>
              <a:gd name="connsiteX175" fmla="*/ 785400 w 12192000"/>
              <a:gd name="connsiteY175" fmla="*/ 62796 h 1126566"/>
              <a:gd name="connsiteX176" fmla="*/ 786774 w 12192000"/>
              <a:gd name="connsiteY176" fmla="*/ 62098 h 1126566"/>
              <a:gd name="connsiteX177" fmla="*/ 852003 w 12192000"/>
              <a:gd name="connsiteY177" fmla="*/ 61064 h 1126566"/>
              <a:gd name="connsiteX178" fmla="*/ 870719 w 12192000"/>
              <a:gd name="connsiteY178" fmla="*/ 47209 h 1126566"/>
              <a:gd name="connsiteX179" fmla="*/ 883786 w 12192000"/>
              <a:gd name="connsiteY179" fmla="*/ 45814 h 1126566"/>
              <a:gd name="connsiteX180" fmla="*/ 886400 w 12192000"/>
              <a:gd name="connsiteY180" fmla="*/ 43909 h 1126566"/>
              <a:gd name="connsiteX181" fmla="*/ 893881 w 12192000"/>
              <a:gd name="connsiteY181" fmla="*/ 40197 h 1126566"/>
              <a:gd name="connsiteX182" fmla="*/ 886282 w 12192000"/>
              <a:gd name="connsiteY182" fmla="*/ 36610 h 1126566"/>
              <a:gd name="connsiteX183" fmla="*/ 950274 w 12192000"/>
              <a:gd name="connsiteY183" fmla="*/ 20111 h 1126566"/>
              <a:gd name="connsiteX184" fmla="*/ 988432 w 12192000"/>
              <a:gd name="connsiteY184" fmla="*/ 24039 h 1126566"/>
              <a:gd name="connsiteX185" fmla="*/ 1048223 w 12192000"/>
              <a:gd name="connsiteY185" fmla="*/ 19791 h 1126566"/>
              <a:gd name="connsiteX186" fmla="*/ 1177886 w 12192000"/>
              <a:gd name="connsiteY186" fmla="*/ 30728 h 1126566"/>
              <a:gd name="connsiteX187" fmla="*/ 1305018 w 12192000"/>
              <a:gd name="connsiteY187"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121534 w 12192000"/>
              <a:gd name="connsiteY111" fmla="*/ 437514 h 1126566"/>
              <a:gd name="connsiteX112" fmla="*/ 10199200 w 12192000"/>
              <a:gd name="connsiteY112" fmla="*/ 438197 h 1126566"/>
              <a:gd name="connsiteX113" fmla="*/ 10245648 w 12192000"/>
              <a:gd name="connsiteY113" fmla="*/ 438831 h 1126566"/>
              <a:gd name="connsiteX114" fmla="*/ 10369590 w 12192000"/>
              <a:gd name="connsiteY114" fmla="*/ 423377 h 1126566"/>
              <a:gd name="connsiteX115" fmla="*/ 10575777 w 12192000"/>
              <a:gd name="connsiteY115" fmla="*/ 355859 h 1126566"/>
              <a:gd name="connsiteX116" fmla="*/ 10638984 w 12192000"/>
              <a:gd name="connsiteY116" fmla="*/ 347416 h 1126566"/>
              <a:gd name="connsiteX117" fmla="*/ 10668356 w 12192000"/>
              <a:gd name="connsiteY117" fmla="*/ 340612 h 1126566"/>
              <a:gd name="connsiteX118" fmla="*/ 10732175 w 12192000"/>
              <a:gd name="connsiteY118" fmla="*/ 317549 h 1126566"/>
              <a:gd name="connsiteX119" fmla="*/ 10862886 w 12192000"/>
              <a:gd name="connsiteY119" fmla="*/ 313438 h 1126566"/>
              <a:gd name="connsiteX120" fmla="*/ 10963063 w 12192000"/>
              <a:gd name="connsiteY120" fmla="*/ 317771 h 1126566"/>
              <a:gd name="connsiteX121" fmla="*/ 11018562 w 12192000"/>
              <a:gd name="connsiteY121" fmla="*/ 316991 h 1126566"/>
              <a:gd name="connsiteX122" fmla="*/ 11059692 w 12192000"/>
              <a:gd name="connsiteY122" fmla="*/ 319983 h 1126566"/>
              <a:gd name="connsiteX123" fmla="*/ 11160371 w 12192000"/>
              <a:gd name="connsiteY123" fmla="*/ 308440 h 1126566"/>
              <a:gd name="connsiteX124" fmla="*/ 11178386 w 12192000"/>
              <a:gd name="connsiteY124" fmla="*/ 299490 h 1126566"/>
              <a:gd name="connsiteX125" fmla="*/ 11192494 w 12192000"/>
              <a:gd name="connsiteY125" fmla="*/ 296221 h 1126566"/>
              <a:gd name="connsiteX126" fmla="*/ 11199770 w 12192000"/>
              <a:gd name="connsiteY126" fmla="*/ 299772 h 1126566"/>
              <a:gd name="connsiteX127" fmla="*/ 11217258 w 12192000"/>
              <a:gd name="connsiteY127" fmla="*/ 293681 h 1126566"/>
              <a:gd name="connsiteX128" fmla="*/ 11245798 w 12192000"/>
              <a:gd name="connsiteY128" fmla="*/ 292170 h 1126566"/>
              <a:gd name="connsiteX129" fmla="*/ 11255992 w 12192000"/>
              <a:gd name="connsiteY129" fmla="*/ 291919 h 1126566"/>
              <a:gd name="connsiteX130" fmla="*/ 11264859 w 12192000"/>
              <a:gd name="connsiteY130" fmla="*/ 293937 h 1126566"/>
              <a:gd name="connsiteX131" fmla="*/ 11276151 w 12192000"/>
              <a:gd name="connsiteY131" fmla="*/ 293070 h 1126566"/>
              <a:gd name="connsiteX132" fmla="*/ 11279850 w 12192000"/>
              <a:gd name="connsiteY132" fmla="*/ 291330 h 1126566"/>
              <a:gd name="connsiteX133" fmla="*/ 11290818 w 12192000"/>
              <a:gd name="connsiteY133" fmla="*/ 291060 h 1126566"/>
              <a:gd name="connsiteX134" fmla="*/ 11296248 w 12192000"/>
              <a:gd name="connsiteY134" fmla="*/ 290163 h 1126566"/>
              <a:gd name="connsiteX135" fmla="*/ 11301652 w 12192000"/>
              <a:gd name="connsiteY135" fmla="*/ 290324 h 1126566"/>
              <a:gd name="connsiteX136" fmla="*/ 11339114 w 12192000"/>
              <a:gd name="connsiteY136" fmla="*/ 288153 h 1126566"/>
              <a:gd name="connsiteX137" fmla="*/ 11345146 w 12192000"/>
              <a:gd name="connsiteY137" fmla="*/ 290802 h 1126566"/>
              <a:gd name="connsiteX138" fmla="*/ 11400126 w 12192000"/>
              <a:gd name="connsiteY138" fmla="*/ 292287 h 1126566"/>
              <a:gd name="connsiteX139" fmla="*/ 11400420 w 12192000"/>
              <a:gd name="connsiteY139" fmla="*/ 293758 h 1126566"/>
              <a:gd name="connsiteX140" fmla="*/ 11413889 w 12192000"/>
              <a:gd name="connsiteY140" fmla="*/ 300516 h 1126566"/>
              <a:gd name="connsiteX141" fmla="*/ 11440688 w 12192000"/>
              <a:gd name="connsiteY141" fmla="*/ 310121 h 1126566"/>
              <a:gd name="connsiteX142" fmla="*/ 11496733 w 12192000"/>
              <a:gd name="connsiteY142" fmla="*/ 350225 h 1126566"/>
              <a:gd name="connsiteX143" fmla="*/ 11554005 w 12192000"/>
              <a:gd name="connsiteY143" fmla="*/ 351933 h 1126566"/>
              <a:gd name="connsiteX144" fmla="*/ 11565304 w 12192000"/>
              <a:gd name="connsiteY144" fmla="*/ 353069 h 1126566"/>
              <a:gd name="connsiteX145" fmla="*/ 11565435 w 12192000"/>
              <a:gd name="connsiteY145" fmla="*/ 353419 h 1126566"/>
              <a:gd name="connsiteX146" fmla="*/ 11577168 w 12192000"/>
              <a:gd name="connsiteY146" fmla="*/ 355270 h 1126566"/>
              <a:gd name="connsiteX147" fmla="*/ 11607823 w 12192000"/>
              <a:gd name="connsiteY147" fmla="*/ 357347 h 1126566"/>
              <a:gd name="connsiteX148" fmla="*/ 11664276 w 12192000"/>
              <a:gd name="connsiteY148" fmla="*/ 386951 h 1126566"/>
              <a:gd name="connsiteX149" fmla="*/ 11786197 w 12192000"/>
              <a:gd name="connsiteY149" fmla="*/ 477948 h 1126566"/>
              <a:gd name="connsiteX150" fmla="*/ 11866598 w 12192000"/>
              <a:gd name="connsiteY150" fmla="*/ 486803 h 1126566"/>
              <a:gd name="connsiteX151" fmla="*/ 11916744 w 12192000"/>
              <a:gd name="connsiteY151" fmla="*/ 502917 h 1126566"/>
              <a:gd name="connsiteX152" fmla="*/ 11949248 w 12192000"/>
              <a:gd name="connsiteY152" fmla="*/ 518881 h 1126566"/>
              <a:gd name="connsiteX153" fmla="*/ 11951002 w 12192000"/>
              <a:gd name="connsiteY153" fmla="*/ 518735 h 1126566"/>
              <a:gd name="connsiteX154" fmla="*/ 12026007 w 12192000"/>
              <a:gd name="connsiteY154" fmla="*/ 534384 h 1126566"/>
              <a:gd name="connsiteX155" fmla="*/ 12035188 w 12192000"/>
              <a:gd name="connsiteY155" fmla="*/ 529609 h 1126566"/>
              <a:gd name="connsiteX156" fmla="*/ 12115225 w 12192000"/>
              <a:gd name="connsiteY156" fmla="*/ 561895 h 1126566"/>
              <a:gd name="connsiteX157" fmla="*/ 12191636 w 12192000"/>
              <a:gd name="connsiteY157" fmla="*/ 558318 h 1126566"/>
              <a:gd name="connsiteX158" fmla="*/ 12192000 w 12192000"/>
              <a:gd name="connsiteY158" fmla="*/ 558295 h 1126566"/>
              <a:gd name="connsiteX159" fmla="*/ 12192000 w 12192000"/>
              <a:gd name="connsiteY159" fmla="*/ 1126566 h 1126566"/>
              <a:gd name="connsiteX160" fmla="*/ 0 w 12192000"/>
              <a:gd name="connsiteY160" fmla="*/ 1126566 h 1126566"/>
              <a:gd name="connsiteX161" fmla="*/ 0 w 12192000"/>
              <a:gd name="connsiteY161" fmla="*/ 401922 h 1126566"/>
              <a:gd name="connsiteX162" fmla="*/ 25242 w 12192000"/>
              <a:gd name="connsiteY162" fmla="*/ 388862 h 1126566"/>
              <a:gd name="connsiteX163" fmla="*/ 96922 w 12192000"/>
              <a:gd name="connsiteY163" fmla="*/ 357381 h 1126566"/>
              <a:gd name="connsiteX164" fmla="*/ 164580 w 12192000"/>
              <a:gd name="connsiteY164" fmla="*/ 322443 h 1126566"/>
              <a:gd name="connsiteX165" fmla="*/ 258712 w 12192000"/>
              <a:gd name="connsiteY165" fmla="*/ 286531 h 1126566"/>
              <a:gd name="connsiteX166" fmla="*/ 316354 w 12192000"/>
              <a:gd name="connsiteY166" fmla="*/ 238529 h 1126566"/>
              <a:gd name="connsiteX167" fmla="*/ 328834 w 12192000"/>
              <a:gd name="connsiteY167" fmla="*/ 240963 h 1126566"/>
              <a:gd name="connsiteX168" fmla="*/ 383414 w 12192000"/>
              <a:gd name="connsiteY168" fmla="*/ 221196 h 1126566"/>
              <a:gd name="connsiteX169" fmla="*/ 537708 w 12192000"/>
              <a:gd name="connsiteY169" fmla="*/ 119020 h 1126566"/>
              <a:gd name="connsiteX170" fmla="*/ 653257 w 12192000"/>
              <a:gd name="connsiteY170" fmla="*/ 91372 h 1126566"/>
              <a:gd name="connsiteX171" fmla="*/ 763197 w 12192000"/>
              <a:gd name="connsiteY171" fmla="*/ 59356 h 1126566"/>
              <a:gd name="connsiteX172" fmla="*/ 778208 w 12192000"/>
              <a:gd name="connsiteY172" fmla="*/ 63801 h 1126566"/>
              <a:gd name="connsiteX173" fmla="*/ 784725 w 12192000"/>
              <a:gd name="connsiteY173" fmla="*/ 62505 h 1126566"/>
              <a:gd name="connsiteX174" fmla="*/ 785400 w 12192000"/>
              <a:gd name="connsiteY174" fmla="*/ 62796 h 1126566"/>
              <a:gd name="connsiteX175" fmla="*/ 786774 w 12192000"/>
              <a:gd name="connsiteY175" fmla="*/ 62098 h 1126566"/>
              <a:gd name="connsiteX176" fmla="*/ 852003 w 12192000"/>
              <a:gd name="connsiteY176" fmla="*/ 61064 h 1126566"/>
              <a:gd name="connsiteX177" fmla="*/ 870719 w 12192000"/>
              <a:gd name="connsiteY177" fmla="*/ 47209 h 1126566"/>
              <a:gd name="connsiteX178" fmla="*/ 883786 w 12192000"/>
              <a:gd name="connsiteY178" fmla="*/ 45814 h 1126566"/>
              <a:gd name="connsiteX179" fmla="*/ 886400 w 12192000"/>
              <a:gd name="connsiteY179" fmla="*/ 43909 h 1126566"/>
              <a:gd name="connsiteX180" fmla="*/ 893881 w 12192000"/>
              <a:gd name="connsiteY180" fmla="*/ 40197 h 1126566"/>
              <a:gd name="connsiteX181" fmla="*/ 886282 w 12192000"/>
              <a:gd name="connsiteY181" fmla="*/ 36610 h 1126566"/>
              <a:gd name="connsiteX182" fmla="*/ 950274 w 12192000"/>
              <a:gd name="connsiteY182" fmla="*/ 20111 h 1126566"/>
              <a:gd name="connsiteX183" fmla="*/ 988432 w 12192000"/>
              <a:gd name="connsiteY183" fmla="*/ 24039 h 1126566"/>
              <a:gd name="connsiteX184" fmla="*/ 1048223 w 12192000"/>
              <a:gd name="connsiteY184" fmla="*/ 19791 h 1126566"/>
              <a:gd name="connsiteX185" fmla="*/ 1177886 w 12192000"/>
              <a:gd name="connsiteY185" fmla="*/ 30728 h 1126566"/>
              <a:gd name="connsiteX186" fmla="*/ 1305018 w 12192000"/>
              <a:gd name="connsiteY186"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102484 w 12192000"/>
              <a:gd name="connsiteY111" fmla="*/ 441324 h 1126566"/>
              <a:gd name="connsiteX112" fmla="*/ 10199200 w 12192000"/>
              <a:gd name="connsiteY112" fmla="*/ 438197 h 1126566"/>
              <a:gd name="connsiteX113" fmla="*/ 10245648 w 12192000"/>
              <a:gd name="connsiteY113" fmla="*/ 438831 h 1126566"/>
              <a:gd name="connsiteX114" fmla="*/ 10369590 w 12192000"/>
              <a:gd name="connsiteY114" fmla="*/ 423377 h 1126566"/>
              <a:gd name="connsiteX115" fmla="*/ 10575777 w 12192000"/>
              <a:gd name="connsiteY115" fmla="*/ 355859 h 1126566"/>
              <a:gd name="connsiteX116" fmla="*/ 10638984 w 12192000"/>
              <a:gd name="connsiteY116" fmla="*/ 347416 h 1126566"/>
              <a:gd name="connsiteX117" fmla="*/ 10668356 w 12192000"/>
              <a:gd name="connsiteY117" fmla="*/ 340612 h 1126566"/>
              <a:gd name="connsiteX118" fmla="*/ 10732175 w 12192000"/>
              <a:gd name="connsiteY118" fmla="*/ 317549 h 1126566"/>
              <a:gd name="connsiteX119" fmla="*/ 10862886 w 12192000"/>
              <a:gd name="connsiteY119" fmla="*/ 313438 h 1126566"/>
              <a:gd name="connsiteX120" fmla="*/ 10963063 w 12192000"/>
              <a:gd name="connsiteY120" fmla="*/ 317771 h 1126566"/>
              <a:gd name="connsiteX121" fmla="*/ 11018562 w 12192000"/>
              <a:gd name="connsiteY121" fmla="*/ 316991 h 1126566"/>
              <a:gd name="connsiteX122" fmla="*/ 11059692 w 12192000"/>
              <a:gd name="connsiteY122" fmla="*/ 319983 h 1126566"/>
              <a:gd name="connsiteX123" fmla="*/ 11160371 w 12192000"/>
              <a:gd name="connsiteY123" fmla="*/ 308440 h 1126566"/>
              <a:gd name="connsiteX124" fmla="*/ 11178386 w 12192000"/>
              <a:gd name="connsiteY124" fmla="*/ 299490 h 1126566"/>
              <a:gd name="connsiteX125" fmla="*/ 11192494 w 12192000"/>
              <a:gd name="connsiteY125" fmla="*/ 296221 h 1126566"/>
              <a:gd name="connsiteX126" fmla="*/ 11199770 w 12192000"/>
              <a:gd name="connsiteY126" fmla="*/ 299772 h 1126566"/>
              <a:gd name="connsiteX127" fmla="*/ 11217258 w 12192000"/>
              <a:gd name="connsiteY127" fmla="*/ 293681 h 1126566"/>
              <a:gd name="connsiteX128" fmla="*/ 11245798 w 12192000"/>
              <a:gd name="connsiteY128" fmla="*/ 292170 h 1126566"/>
              <a:gd name="connsiteX129" fmla="*/ 11255992 w 12192000"/>
              <a:gd name="connsiteY129" fmla="*/ 291919 h 1126566"/>
              <a:gd name="connsiteX130" fmla="*/ 11264859 w 12192000"/>
              <a:gd name="connsiteY130" fmla="*/ 293937 h 1126566"/>
              <a:gd name="connsiteX131" fmla="*/ 11276151 w 12192000"/>
              <a:gd name="connsiteY131" fmla="*/ 293070 h 1126566"/>
              <a:gd name="connsiteX132" fmla="*/ 11279850 w 12192000"/>
              <a:gd name="connsiteY132" fmla="*/ 291330 h 1126566"/>
              <a:gd name="connsiteX133" fmla="*/ 11290818 w 12192000"/>
              <a:gd name="connsiteY133" fmla="*/ 291060 h 1126566"/>
              <a:gd name="connsiteX134" fmla="*/ 11296248 w 12192000"/>
              <a:gd name="connsiteY134" fmla="*/ 290163 h 1126566"/>
              <a:gd name="connsiteX135" fmla="*/ 11301652 w 12192000"/>
              <a:gd name="connsiteY135" fmla="*/ 290324 h 1126566"/>
              <a:gd name="connsiteX136" fmla="*/ 11339114 w 12192000"/>
              <a:gd name="connsiteY136" fmla="*/ 288153 h 1126566"/>
              <a:gd name="connsiteX137" fmla="*/ 11345146 w 12192000"/>
              <a:gd name="connsiteY137" fmla="*/ 290802 h 1126566"/>
              <a:gd name="connsiteX138" fmla="*/ 11400126 w 12192000"/>
              <a:gd name="connsiteY138" fmla="*/ 292287 h 1126566"/>
              <a:gd name="connsiteX139" fmla="*/ 11400420 w 12192000"/>
              <a:gd name="connsiteY139" fmla="*/ 293758 h 1126566"/>
              <a:gd name="connsiteX140" fmla="*/ 11413889 w 12192000"/>
              <a:gd name="connsiteY140" fmla="*/ 300516 h 1126566"/>
              <a:gd name="connsiteX141" fmla="*/ 11440688 w 12192000"/>
              <a:gd name="connsiteY141" fmla="*/ 310121 h 1126566"/>
              <a:gd name="connsiteX142" fmla="*/ 11496733 w 12192000"/>
              <a:gd name="connsiteY142" fmla="*/ 350225 h 1126566"/>
              <a:gd name="connsiteX143" fmla="*/ 11554005 w 12192000"/>
              <a:gd name="connsiteY143" fmla="*/ 351933 h 1126566"/>
              <a:gd name="connsiteX144" fmla="*/ 11565304 w 12192000"/>
              <a:gd name="connsiteY144" fmla="*/ 353069 h 1126566"/>
              <a:gd name="connsiteX145" fmla="*/ 11565435 w 12192000"/>
              <a:gd name="connsiteY145" fmla="*/ 353419 h 1126566"/>
              <a:gd name="connsiteX146" fmla="*/ 11577168 w 12192000"/>
              <a:gd name="connsiteY146" fmla="*/ 355270 h 1126566"/>
              <a:gd name="connsiteX147" fmla="*/ 11607823 w 12192000"/>
              <a:gd name="connsiteY147" fmla="*/ 357347 h 1126566"/>
              <a:gd name="connsiteX148" fmla="*/ 11664276 w 12192000"/>
              <a:gd name="connsiteY148" fmla="*/ 386951 h 1126566"/>
              <a:gd name="connsiteX149" fmla="*/ 11786197 w 12192000"/>
              <a:gd name="connsiteY149" fmla="*/ 477948 h 1126566"/>
              <a:gd name="connsiteX150" fmla="*/ 11866598 w 12192000"/>
              <a:gd name="connsiteY150" fmla="*/ 486803 h 1126566"/>
              <a:gd name="connsiteX151" fmla="*/ 11916744 w 12192000"/>
              <a:gd name="connsiteY151" fmla="*/ 502917 h 1126566"/>
              <a:gd name="connsiteX152" fmla="*/ 11949248 w 12192000"/>
              <a:gd name="connsiteY152" fmla="*/ 518881 h 1126566"/>
              <a:gd name="connsiteX153" fmla="*/ 11951002 w 12192000"/>
              <a:gd name="connsiteY153" fmla="*/ 518735 h 1126566"/>
              <a:gd name="connsiteX154" fmla="*/ 12026007 w 12192000"/>
              <a:gd name="connsiteY154" fmla="*/ 534384 h 1126566"/>
              <a:gd name="connsiteX155" fmla="*/ 12035188 w 12192000"/>
              <a:gd name="connsiteY155" fmla="*/ 529609 h 1126566"/>
              <a:gd name="connsiteX156" fmla="*/ 12115225 w 12192000"/>
              <a:gd name="connsiteY156" fmla="*/ 561895 h 1126566"/>
              <a:gd name="connsiteX157" fmla="*/ 12191636 w 12192000"/>
              <a:gd name="connsiteY157" fmla="*/ 558318 h 1126566"/>
              <a:gd name="connsiteX158" fmla="*/ 12192000 w 12192000"/>
              <a:gd name="connsiteY158" fmla="*/ 558295 h 1126566"/>
              <a:gd name="connsiteX159" fmla="*/ 12192000 w 12192000"/>
              <a:gd name="connsiteY159" fmla="*/ 1126566 h 1126566"/>
              <a:gd name="connsiteX160" fmla="*/ 0 w 12192000"/>
              <a:gd name="connsiteY160" fmla="*/ 1126566 h 1126566"/>
              <a:gd name="connsiteX161" fmla="*/ 0 w 12192000"/>
              <a:gd name="connsiteY161" fmla="*/ 401922 h 1126566"/>
              <a:gd name="connsiteX162" fmla="*/ 25242 w 12192000"/>
              <a:gd name="connsiteY162" fmla="*/ 388862 h 1126566"/>
              <a:gd name="connsiteX163" fmla="*/ 96922 w 12192000"/>
              <a:gd name="connsiteY163" fmla="*/ 357381 h 1126566"/>
              <a:gd name="connsiteX164" fmla="*/ 164580 w 12192000"/>
              <a:gd name="connsiteY164" fmla="*/ 322443 h 1126566"/>
              <a:gd name="connsiteX165" fmla="*/ 258712 w 12192000"/>
              <a:gd name="connsiteY165" fmla="*/ 286531 h 1126566"/>
              <a:gd name="connsiteX166" fmla="*/ 316354 w 12192000"/>
              <a:gd name="connsiteY166" fmla="*/ 238529 h 1126566"/>
              <a:gd name="connsiteX167" fmla="*/ 328834 w 12192000"/>
              <a:gd name="connsiteY167" fmla="*/ 240963 h 1126566"/>
              <a:gd name="connsiteX168" fmla="*/ 383414 w 12192000"/>
              <a:gd name="connsiteY168" fmla="*/ 221196 h 1126566"/>
              <a:gd name="connsiteX169" fmla="*/ 537708 w 12192000"/>
              <a:gd name="connsiteY169" fmla="*/ 119020 h 1126566"/>
              <a:gd name="connsiteX170" fmla="*/ 653257 w 12192000"/>
              <a:gd name="connsiteY170" fmla="*/ 91372 h 1126566"/>
              <a:gd name="connsiteX171" fmla="*/ 763197 w 12192000"/>
              <a:gd name="connsiteY171" fmla="*/ 59356 h 1126566"/>
              <a:gd name="connsiteX172" fmla="*/ 778208 w 12192000"/>
              <a:gd name="connsiteY172" fmla="*/ 63801 h 1126566"/>
              <a:gd name="connsiteX173" fmla="*/ 784725 w 12192000"/>
              <a:gd name="connsiteY173" fmla="*/ 62505 h 1126566"/>
              <a:gd name="connsiteX174" fmla="*/ 785400 w 12192000"/>
              <a:gd name="connsiteY174" fmla="*/ 62796 h 1126566"/>
              <a:gd name="connsiteX175" fmla="*/ 786774 w 12192000"/>
              <a:gd name="connsiteY175" fmla="*/ 62098 h 1126566"/>
              <a:gd name="connsiteX176" fmla="*/ 852003 w 12192000"/>
              <a:gd name="connsiteY176" fmla="*/ 61064 h 1126566"/>
              <a:gd name="connsiteX177" fmla="*/ 870719 w 12192000"/>
              <a:gd name="connsiteY177" fmla="*/ 47209 h 1126566"/>
              <a:gd name="connsiteX178" fmla="*/ 883786 w 12192000"/>
              <a:gd name="connsiteY178" fmla="*/ 45814 h 1126566"/>
              <a:gd name="connsiteX179" fmla="*/ 886400 w 12192000"/>
              <a:gd name="connsiteY179" fmla="*/ 43909 h 1126566"/>
              <a:gd name="connsiteX180" fmla="*/ 893881 w 12192000"/>
              <a:gd name="connsiteY180" fmla="*/ 40197 h 1126566"/>
              <a:gd name="connsiteX181" fmla="*/ 886282 w 12192000"/>
              <a:gd name="connsiteY181" fmla="*/ 36610 h 1126566"/>
              <a:gd name="connsiteX182" fmla="*/ 950274 w 12192000"/>
              <a:gd name="connsiteY182" fmla="*/ 20111 h 1126566"/>
              <a:gd name="connsiteX183" fmla="*/ 988432 w 12192000"/>
              <a:gd name="connsiteY183" fmla="*/ 24039 h 1126566"/>
              <a:gd name="connsiteX184" fmla="*/ 1048223 w 12192000"/>
              <a:gd name="connsiteY184" fmla="*/ 19791 h 1126566"/>
              <a:gd name="connsiteX185" fmla="*/ 1177886 w 12192000"/>
              <a:gd name="connsiteY185" fmla="*/ 30728 h 1126566"/>
              <a:gd name="connsiteX186" fmla="*/ 1305018 w 12192000"/>
              <a:gd name="connsiteY186"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5470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102484 w 12192000"/>
              <a:gd name="connsiteY111" fmla="*/ 441324 h 1126566"/>
              <a:gd name="connsiteX112" fmla="*/ 10199200 w 12192000"/>
              <a:gd name="connsiteY112" fmla="*/ 438197 h 1126566"/>
              <a:gd name="connsiteX113" fmla="*/ 10245648 w 12192000"/>
              <a:gd name="connsiteY113" fmla="*/ 438831 h 1126566"/>
              <a:gd name="connsiteX114" fmla="*/ 10369590 w 12192000"/>
              <a:gd name="connsiteY114" fmla="*/ 423377 h 1126566"/>
              <a:gd name="connsiteX115" fmla="*/ 10575777 w 12192000"/>
              <a:gd name="connsiteY115" fmla="*/ 355859 h 1126566"/>
              <a:gd name="connsiteX116" fmla="*/ 10638984 w 12192000"/>
              <a:gd name="connsiteY116" fmla="*/ 347416 h 1126566"/>
              <a:gd name="connsiteX117" fmla="*/ 10668356 w 12192000"/>
              <a:gd name="connsiteY117" fmla="*/ 340612 h 1126566"/>
              <a:gd name="connsiteX118" fmla="*/ 10732175 w 12192000"/>
              <a:gd name="connsiteY118" fmla="*/ 317549 h 1126566"/>
              <a:gd name="connsiteX119" fmla="*/ 10862886 w 12192000"/>
              <a:gd name="connsiteY119" fmla="*/ 313438 h 1126566"/>
              <a:gd name="connsiteX120" fmla="*/ 10963063 w 12192000"/>
              <a:gd name="connsiteY120" fmla="*/ 317771 h 1126566"/>
              <a:gd name="connsiteX121" fmla="*/ 11018562 w 12192000"/>
              <a:gd name="connsiteY121" fmla="*/ 316991 h 1126566"/>
              <a:gd name="connsiteX122" fmla="*/ 11059692 w 12192000"/>
              <a:gd name="connsiteY122" fmla="*/ 319983 h 1126566"/>
              <a:gd name="connsiteX123" fmla="*/ 11160371 w 12192000"/>
              <a:gd name="connsiteY123" fmla="*/ 308440 h 1126566"/>
              <a:gd name="connsiteX124" fmla="*/ 11178386 w 12192000"/>
              <a:gd name="connsiteY124" fmla="*/ 299490 h 1126566"/>
              <a:gd name="connsiteX125" fmla="*/ 11192494 w 12192000"/>
              <a:gd name="connsiteY125" fmla="*/ 296221 h 1126566"/>
              <a:gd name="connsiteX126" fmla="*/ 11199770 w 12192000"/>
              <a:gd name="connsiteY126" fmla="*/ 299772 h 1126566"/>
              <a:gd name="connsiteX127" fmla="*/ 11217258 w 12192000"/>
              <a:gd name="connsiteY127" fmla="*/ 293681 h 1126566"/>
              <a:gd name="connsiteX128" fmla="*/ 11245798 w 12192000"/>
              <a:gd name="connsiteY128" fmla="*/ 292170 h 1126566"/>
              <a:gd name="connsiteX129" fmla="*/ 11255992 w 12192000"/>
              <a:gd name="connsiteY129" fmla="*/ 291919 h 1126566"/>
              <a:gd name="connsiteX130" fmla="*/ 11264859 w 12192000"/>
              <a:gd name="connsiteY130" fmla="*/ 293937 h 1126566"/>
              <a:gd name="connsiteX131" fmla="*/ 11276151 w 12192000"/>
              <a:gd name="connsiteY131" fmla="*/ 293070 h 1126566"/>
              <a:gd name="connsiteX132" fmla="*/ 11279850 w 12192000"/>
              <a:gd name="connsiteY132" fmla="*/ 291330 h 1126566"/>
              <a:gd name="connsiteX133" fmla="*/ 11290818 w 12192000"/>
              <a:gd name="connsiteY133" fmla="*/ 291060 h 1126566"/>
              <a:gd name="connsiteX134" fmla="*/ 11296248 w 12192000"/>
              <a:gd name="connsiteY134" fmla="*/ 290163 h 1126566"/>
              <a:gd name="connsiteX135" fmla="*/ 11301652 w 12192000"/>
              <a:gd name="connsiteY135" fmla="*/ 290324 h 1126566"/>
              <a:gd name="connsiteX136" fmla="*/ 11339114 w 12192000"/>
              <a:gd name="connsiteY136" fmla="*/ 288153 h 1126566"/>
              <a:gd name="connsiteX137" fmla="*/ 11345146 w 12192000"/>
              <a:gd name="connsiteY137" fmla="*/ 290802 h 1126566"/>
              <a:gd name="connsiteX138" fmla="*/ 11400126 w 12192000"/>
              <a:gd name="connsiteY138" fmla="*/ 292287 h 1126566"/>
              <a:gd name="connsiteX139" fmla="*/ 11400420 w 12192000"/>
              <a:gd name="connsiteY139" fmla="*/ 293758 h 1126566"/>
              <a:gd name="connsiteX140" fmla="*/ 11413889 w 12192000"/>
              <a:gd name="connsiteY140" fmla="*/ 300516 h 1126566"/>
              <a:gd name="connsiteX141" fmla="*/ 11440688 w 12192000"/>
              <a:gd name="connsiteY141" fmla="*/ 310121 h 1126566"/>
              <a:gd name="connsiteX142" fmla="*/ 11496733 w 12192000"/>
              <a:gd name="connsiteY142" fmla="*/ 350225 h 1126566"/>
              <a:gd name="connsiteX143" fmla="*/ 11554005 w 12192000"/>
              <a:gd name="connsiteY143" fmla="*/ 351933 h 1126566"/>
              <a:gd name="connsiteX144" fmla="*/ 11565304 w 12192000"/>
              <a:gd name="connsiteY144" fmla="*/ 353069 h 1126566"/>
              <a:gd name="connsiteX145" fmla="*/ 11565435 w 12192000"/>
              <a:gd name="connsiteY145" fmla="*/ 353419 h 1126566"/>
              <a:gd name="connsiteX146" fmla="*/ 11577168 w 12192000"/>
              <a:gd name="connsiteY146" fmla="*/ 355270 h 1126566"/>
              <a:gd name="connsiteX147" fmla="*/ 11607823 w 12192000"/>
              <a:gd name="connsiteY147" fmla="*/ 357347 h 1126566"/>
              <a:gd name="connsiteX148" fmla="*/ 11664276 w 12192000"/>
              <a:gd name="connsiteY148" fmla="*/ 386951 h 1126566"/>
              <a:gd name="connsiteX149" fmla="*/ 11786197 w 12192000"/>
              <a:gd name="connsiteY149" fmla="*/ 477948 h 1126566"/>
              <a:gd name="connsiteX150" fmla="*/ 11866598 w 12192000"/>
              <a:gd name="connsiteY150" fmla="*/ 486803 h 1126566"/>
              <a:gd name="connsiteX151" fmla="*/ 11916744 w 12192000"/>
              <a:gd name="connsiteY151" fmla="*/ 502917 h 1126566"/>
              <a:gd name="connsiteX152" fmla="*/ 11949248 w 12192000"/>
              <a:gd name="connsiteY152" fmla="*/ 518881 h 1126566"/>
              <a:gd name="connsiteX153" fmla="*/ 11951002 w 12192000"/>
              <a:gd name="connsiteY153" fmla="*/ 518735 h 1126566"/>
              <a:gd name="connsiteX154" fmla="*/ 12026007 w 12192000"/>
              <a:gd name="connsiteY154" fmla="*/ 534384 h 1126566"/>
              <a:gd name="connsiteX155" fmla="*/ 12035188 w 12192000"/>
              <a:gd name="connsiteY155" fmla="*/ 529609 h 1126566"/>
              <a:gd name="connsiteX156" fmla="*/ 12115225 w 12192000"/>
              <a:gd name="connsiteY156" fmla="*/ 561895 h 1126566"/>
              <a:gd name="connsiteX157" fmla="*/ 12191636 w 12192000"/>
              <a:gd name="connsiteY157" fmla="*/ 558318 h 1126566"/>
              <a:gd name="connsiteX158" fmla="*/ 12192000 w 12192000"/>
              <a:gd name="connsiteY158" fmla="*/ 558295 h 1126566"/>
              <a:gd name="connsiteX159" fmla="*/ 12192000 w 12192000"/>
              <a:gd name="connsiteY159" fmla="*/ 1126566 h 1126566"/>
              <a:gd name="connsiteX160" fmla="*/ 0 w 12192000"/>
              <a:gd name="connsiteY160" fmla="*/ 1126566 h 1126566"/>
              <a:gd name="connsiteX161" fmla="*/ 0 w 12192000"/>
              <a:gd name="connsiteY161" fmla="*/ 401922 h 1126566"/>
              <a:gd name="connsiteX162" fmla="*/ 25242 w 12192000"/>
              <a:gd name="connsiteY162" fmla="*/ 388862 h 1126566"/>
              <a:gd name="connsiteX163" fmla="*/ 96922 w 12192000"/>
              <a:gd name="connsiteY163" fmla="*/ 357381 h 1126566"/>
              <a:gd name="connsiteX164" fmla="*/ 164580 w 12192000"/>
              <a:gd name="connsiteY164" fmla="*/ 322443 h 1126566"/>
              <a:gd name="connsiteX165" fmla="*/ 258712 w 12192000"/>
              <a:gd name="connsiteY165" fmla="*/ 286531 h 1126566"/>
              <a:gd name="connsiteX166" fmla="*/ 316354 w 12192000"/>
              <a:gd name="connsiteY166" fmla="*/ 238529 h 1126566"/>
              <a:gd name="connsiteX167" fmla="*/ 328834 w 12192000"/>
              <a:gd name="connsiteY167" fmla="*/ 240963 h 1126566"/>
              <a:gd name="connsiteX168" fmla="*/ 383414 w 12192000"/>
              <a:gd name="connsiteY168" fmla="*/ 221196 h 1126566"/>
              <a:gd name="connsiteX169" fmla="*/ 537708 w 12192000"/>
              <a:gd name="connsiteY169" fmla="*/ 119020 h 1126566"/>
              <a:gd name="connsiteX170" fmla="*/ 653257 w 12192000"/>
              <a:gd name="connsiteY170" fmla="*/ 91372 h 1126566"/>
              <a:gd name="connsiteX171" fmla="*/ 763197 w 12192000"/>
              <a:gd name="connsiteY171" fmla="*/ 59356 h 1126566"/>
              <a:gd name="connsiteX172" fmla="*/ 778208 w 12192000"/>
              <a:gd name="connsiteY172" fmla="*/ 63801 h 1126566"/>
              <a:gd name="connsiteX173" fmla="*/ 784725 w 12192000"/>
              <a:gd name="connsiteY173" fmla="*/ 62505 h 1126566"/>
              <a:gd name="connsiteX174" fmla="*/ 785400 w 12192000"/>
              <a:gd name="connsiteY174" fmla="*/ 62796 h 1126566"/>
              <a:gd name="connsiteX175" fmla="*/ 786774 w 12192000"/>
              <a:gd name="connsiteY175" fmla="*/ 62098 h 1126566"/>
              <a:gd name="connsiteX176" fmla="*/ 852003 w 12192000"/>
              <a:gd name="connsiteY176" fmla="*/ 61064 h 1126566"/>
              <a:gd name="connsiteX177" fmla="*/ 870719 w 12192000"/>
              <a:gd name="connsiteY177" fmla="*/ 47209 h 1126566"/>
              <a:gd name="connsiteX178" fmla="*/ 883786 w 12192000"/>
              <a:gd name="connsiteY178" fmla="*/ 45814 h 1126566"/>
              <a:gd name="connsiteX179" fmla="*/ 886400 w 12192000"/>
              <a:gd name="connsiteY179" fmla="*/ 43909 h 1126566"/>
              <a:gd name="connsiteX180" fmla="*/ 893881 w 12192000"/>
              <a:gd name="connsiteY180" fmla="*/ 40197 h 1126566"/>
              <a:gd name="connsiteX181" fmla="*/ 886282 w 12192000"/>
              <a:gd name="connsiteY181" fmla="*/ 36610 h 1126566"/>
              <a:gd name="connsiteX182" fmla="*/ 950274 w 12192000"/>
              <a:gd name="connsiteY182" fmla="*/ 20111 h 1126566"/>
              <a:gd name="connsiteX183" fmla="*/ 988432 w 12192000"/>
              <a:gd name="connsiteY183" fmla="*/ 24039 h 1126566"/>
              <a:gd name="connsiteX184" fmla="*/ 1048223 w 12192000"/>
              <a:gd name="connsiteY184" fmla="*/ 19791 h 1126566"/>
              <a:gd name="connsiteX185" fmla="*/ 1177886 w 12192000"/>
              <a:gd name="connsiteY185" fmla="*/ 30728 h 1126566"/>
              <a:gd name="connsiteX186" fmla="*/ 1305018 w 12192000"/>
              <a:gd name="connsiteY186"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05176 w 12192000"/>
              <a:gd name="connsiteY97" fmla="*/ 542666 h 1126566"/>
              <a:gd name="connsiteX98" fmla="*/ 9616141 w 12192000"/>
              <a:gd name="connsiteY98" fmla="*/ 530976 h 1126566"/>
              <a:gd name="connsiteX99" fmla="*/ 962014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102484 w 12192000"/>
              <a:gd name="connsiteY111" fmla="*/ 441324 h 1126566"/>
              <a:gd name="connsiteX112" fmla="*/ 10199200 w 12192000"/>
              <a:gd name="connsiteY112" fmla="*/ 438197 h 1126566"/>
              <a:gd name="connsiteX113" fmla="*/ 10245648 w 12192000"/>
              <a:gd name="connsiteY113" fmla="*/ 438831 h 1126566"/>
              <a:gd name="connsiteX114" fmla="*/ 10369590 w 12192000"/>
              <a:gd name="connsiteY114" fmla="*/ 423377 h 1126566"/>
              <a:gd name="connsiteX115" fmla="*/ 10575777 w 12192000"/>
              <a:gd name="connsiteY115" fmla="*/ 355859 h 1126566"/>
              <a:gd name="connsiteX116" fmla="*/ 10638984 w 12192000"/>
              <a:gd name="connsiteY116" fmla="*/ 347416 h 1126566"/>
              <a:gd name="connsiteX117" fmla="*/ 10668356 w 12192000"/>
              <a:gd name="connsiteY117" fmla="*/ 340612 h 1126566"/>
              <a:gd name="connsiteX118" fmla="*/ 10732175 w 12192000"/>
              <a:gd name="connsiteY118" fmla="*/ 317549 h 1126566"/>
              <a:gd name="connsiteX119" fmla="*/ 10862886 w 12192000"/>
              <a:gd name="connsiteY119" fmla="*/ 313438 h 1126566"/>
              <a:gd name="connsiteX120" fmla="*/ 10963063 w 12192000"/>
              <a:gd name="connsiteY120" fmla="*/ 317771 h 1126566"/>
              <a:gd name="connsiteX121" fmla="*/ 11018562 w 12192000"/>
              <a:gd name="connsiteY121" fmla="*/ 316991 h 1126566"/>
              <a:gd name="connsiteX122" fmla="*/ 11059692 w 12192000"/>
              <a:gd name="connsiteY122" fmla="*/ 319983 h 1126566"/>
              <a:gd name="connsiteX123" fmla="*/ 11160371 w 12192000"/>
              <a:gd name="connsiteY123" fmla="*/ 308440 h 1126566"/>
              <a:gd name="connsiteX124" fmla="*/ 11178386 w 12192000"/>
              <a:gd name="connsiteY124" fmla="*/ 299490 h 1126566"/>
              <a:gd name="connsiteX125" fmla="*/ 11192494 w 12192000"/>
              <a:gd name="connsiteY125" fmla="*/ 296221 h 1126566"/>
              <a:gd name="connsiteX126" fmla="*/ 11199770 w 12192000"/>
              <a:gd name="connsiteY126" fmla="*/ 299772 h 1126566"/>
              <a:gd name="connsiteX127" fmla="*/ 11217258 w 12192000"/>
              <a:gd name="connsiteY127" fmla="*/ 293681 h 1126566"/>
              <a:gd name="connsiteX128" fmla="*/ 11245798 w 12192000"/>
              <a:gd name="connsiteY128" fmla="*/ 292170 h 1126566"/>
              <a:gd name="connsiteX129" fmla="*/ 11255992 w 12192000"/>
              <a:gd name="connsiteY129" fmla="*/ 291919 h 1126566"/>
              <a:gd name="connsiteX130" fmla="*/ 11264859 w 12192000"/>
              <a:gd name="connsiteY130" fmla="*/ 293937 h 1126566"/>
              <a:gd name="connsiteX131" fmla="*/ 11276151 w 12192000"/>
              <a:gd name="connsiteY131" fmla="*/ 293070 h 1126566"/>
              <a:gd name="connsiteX132" fmla="*/ 11279850 w 12192000"/>
              <a:gd name="connsiteY132" fmla="*/ 291330 h 1126566"/>
              <a:gd name="connsiteX133" fmla="*/ 11290818 w 12192000"/>
              <a:gd name="connsiteY133" fmla="*/ 291060 h 1126566"/>
              <a:gd name="connsiteX134" fmla="*/ 11296248 w 12192000"/>
              <a:gd name="connsiteY134" fmla="*/ 290163 h 1126566"/>
              <a:gd name="connsiteX135" fmla="*/ 11301652 w 12192000"/>
              <a:gd name="connsiteY135" fmla="*/ 290324 h 1126566"/>
              <a:gd name="connsiteX136" fmla="*/ 11339114 w 12192000"/>
              <a:gd name="connsiteY136" fmla="*/ 288153 h 1126566"/>
              <a:gd name="connsiteX137" fmla="*/ 11345146 w 12192000"/>
              <a:gd name="connsiteY137" fmla="*/ 290802 h 1126566"/>
              <a:gd name="connsiteX138" fmla="*/ 11400126 w 12192000"/>
              <a:gd name="connsiteY138" fmla="*/ 292287 h 1126566"/>
              <a:gd name="connsiteX139" fmla="*/ 11400420 w 12192000"/>
              <a:gd name="connsiteY139" fmla="*/ 293758 h 1126566"/>
              <a:gd name="connsiteX140" fmla="*/ 11413889 w 12192000"/>
              <a:gd name="connsiteY140" fmla="*/ 300516 h 1126566"/>
              <a:gd name="connsiteX141" fmla="*/ 11440688 w 12192000"/>
              <a:gd name="connsiteY141" fmla="*/ 310121 h 1126566"/>
              <a:gd name="connsiteX142" fmla="*/ 11496733 w 12192000"/>
              <a:gd name="connsiteY142" fmla="*/ 350225 h 1126566"/>
              <a:gd name="connsiteX143" fmla="*/ 11554005 w 12192000"/>
              <a:gd name="connsiteY143" fmla="*/ 351933 h 1126566"/>
              <a:gd name="connsiteX144" fmla="*/ 11565304 w 12192000"/>
              <a:gd name="connsiteY144" fmla="*/ 353069 h 1126566"/>
              <a:gd name="connsiteX145" fmla="*/ 11565435 w 12192000"/>
              <a:gd name="connsiteY145" fmla="*/ 353419 h 1126566"/>
              <a:gd name="connsiteX146" fmla="*/ 11577168 w 12192000"/>
              <a:gd name="connsiteY146" fmla="*/ 355270 h 1126566"/>
              <a:gd name="connsiteX147" fmla="*/ 11607823 w 12192000"/>
              <a:gd name="connsiteY147" fmla="*/ 357347 h 1126566"/>
              <a:gd name="connsiteX148" fmla="*/ 11664276 w 12192000"/>
              <a:gd name="connsiteY148" fmla="*/ 386951 h 1126566"/>
              <a:gd name="connsiteX149" fmla="*/ 11786197 w 12192000"/>
              <a:gd name="connsiteY149" fmla="*/ 477948 h 1126566"/>
              <a:gd name="connsiteX150" fmla="*/ 11866598 w 12192000"/>
              <a:gd name="connsiteY150" fmla="*/ 486803 h 1126566"/>
              <a:gd name="connsiteX151" fmla="*/ 11916744 w 12192000"/>
              <a:gd name="connsiteY151" fmla="*/ 502917 h 1126566"/>
              <a:gd name="connsiteX152" fmla="*/ 11949248 w 12192000"/>
              <a:gd name="connsiteY152" fmla="*/ 518881 h 1126566"/>
              <a:gd name="connsiteX153" fmla="*/ 11951002 w 12192000"/>
              <a:gd name="connsiteY153" fmla="*/ 518735 h 1126566"/>
              <a:gd name="connsiteX154" fmla="*/ 12026007 w 12192000"/>
              <a:gd name="connsiteY154" fmla="*/ 534384 h 1126566"/>
              <a:gd name="connsiteX155" fmla="*/ 12035188 w 12192000"/>
              <a:gd name="connsiteY155" fmla="*/ 529609 h 1126566"/>
              <a:gd name="connsiteX156" fmla="*/ 12115225 w 12192000"/>
              <a:gd name="connsiteY156" fmla="*/ 561895 h 1126566"/>
              <a:gd name="connsiteX157" fmla="*/ 12191636 w 12192000"/>
              <a:gd name="connsiteY157" fmla="*/ 558318 h 1126566"/>
              <a:gd name="connsiteX158" fmla="*/ 12192000 w 12192000"/>
              <a:gd name="connsiteY158" fmla="*/ 558295 h 1126566"/>
              <a:gd name="connsiteX159" fmla="*/ 12192000 w 12192000"/>
              <a:gd name="connsiteY159" fmla="*/ 1126566 h 1126566"/>
              <a:gd name="connsiteX160" fmla="*/ 0 w 12192000"/>
              <a:gd name="connsiteY160" fmla="*/ 1126566 h 1126566"/>
              <a:gd name="connsiteX161" fmla="*/ 0 w 12192000"/>
              <a:gd name="connsiteY161" fmla="*/ 401922 h 1126566"/>
              <a:gd name="connsiteX162" fmla="*/ 25242 w 12192000"/>
              <a:gd name="connsiteY162" fmla="*/ 388862 h 1126566"/>
              <a:gd name="connsiteX163" fmla="*/ 96922 w 12192000"/>
              <a:gd name="connsiteY163" fmla="*/ 357381 h 1126566"/>
              <a:gd name="connsiteX164" fmla="*/ 164580 w 12192000"/>
              <a:gd name="connsiteY164" fmla="*/ 322443 h 1126566"/>
              <a:gd name="connsiteX165" fmla="*/ 258712 w 12192000"/>
              <a:gd name="connsiteY165" fmla="*/ 286531 h 1126566"/>
              <a:gd name="connsiteX166" fmla="*/ 316354 w 12192000"/>
              <a:gd name="connsiteY166" fmla="*/ 238529 h 1126566"/>
              <a:gd name="connsiteX167" fmla="*/ 328834 w 12192000"/>
              <a:gd name="connsiteY167" fmla="*/ 240963 h 1126566"/>
              <a:gd name="connsiteX168" fmla="*/ 383414 w 12192000"/>
              <a:gd name="connsiteY168" fmla="*/ 221196 h 1126566"/>
              <a:gd name="connsiteX169" fmla="*/ 537708 w 12192000"/>
              <a:gd name="connsiteY169" fmla="*/ 119020 h 1126566"/>
              <a:gd name="connsiteX170" fmla="*/ 653257 w 12192000"/>
              <a:gd name="connsiteY170" fmla="*/ 91372 h 1126566"/>
              <a:gd name="connsiteX171" fmla="*/ 763197 w 12192000"/>
              <a:gd name="connsiteY171" fmla="*/ 59356 h 1126566"/>
              <a:gd name="connsiteX172" fmla="*/ 778208 w 12192000"/>
              <a:gd name="connsiteY172" fmla="*/ 63801 h 1126566"/>
              <a:gd name="connsiteX173" fmla="*/ 784725 w 12192000"/>
              <a:gd name="connsiteY173" fmla="*/ 62505 h 1126566"/>
              <a:gd name="connsiteX174" fmla="*/ 785400 w 12192000"/>
              <a:gd name="connsiteY174" fmla="*/ 62796 h 1126566"/>
              <a:gd name="connsiteX175" fmla="*/ 786774 w 12192000"/>
              <a:gd name="connsiteY175" fmla="*/ 62098 h 1126566"/>
              <a:gd name="connsiteX176" fmla="*/ 852003 w 12192000"/>
              <a:gd name="connsiteY176" fmla="*/ 61064 h 1126566"/>
              <a:gd name="connsiteX177" fmla="*/ 870719 w 12192000"/>
              <a:gd name="connsiteY177" fmla="*/ 47209 h 1126566"/>
              <a:gd name="connsiteX178" fmla="*/ 883786 w 12192000"/>
              <a:gd name="connsiteY178" fmla="*/ 45814 h 1126566"/>
              <a:gd name="connsiteX179" fmla="*/ 886400 w 12192000"/>
              <a:gd name="connsiteY179" fmla="*/ 43909 h 1126566"/>
              <a:gd name="connsiteX180" fmla="*/ 893881 w 12192000"/>
              <a:gd name="connsiteY180" fmla="*/ 40197 h 1126566"/>
              <a:gd name="connsiteX181" fmla="*/ 886282 w 12192000"/>
              <a:gd name="connsiteY181" fmla="*/ 36610 h 1126566"/>
              <a:gd name="connsiteX182" fmla="*/ 950274 w 12192000"/>
              <a:gd name="connsiteY182" fmla="*/ 20111 h 1126566"/>
              <a:gd name="connsiteX183" fmla="*/ 988432 w 12192000"/>
              <a:gd name="connsiteY183" fmla="*/ 24039 h 1126566"/>
              <a:gd name="connsiteX184" fmla="*/ 1048223 w 12192000"/>
              <a:gd name="connsiteY184" fmla="*/ 19791 h 1126566"/>
              <a:gd name="connsiteX185" fmla="*/ 1177886 w 12192000"/>
              <a:gd name="connsiteY185" fmla="*/ 30728 h 1126566"/>
              <a:gd name="connsiteX186" fmla="*/ 1305018 w 12192000"/>
              <a:gd name="connsiteY186"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05176 w 12192000"/>
              <a:gd name="connsiteY97" fmla="*/ 542666 h 1126566"/>
              <a:gd name="connsiteX98" fmla="*/ 9616141 w 12192000"/>
              <a:gd name="connsiteY98" fmla="*/ 530976 h 1126566"/>
              <a:gd name="connsiteX99" fmla="*/ 966205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102484 w 12192000"/>
              <a:gd name="connsiteY111" fmla="*/ 441324 h 1126566"/>
              <a:gd name="connsiteX112" fmla="*/ 10199200 w 12192000"/>
              <a:gd name="connsiteY112" fmla="*/ 438197 h 1126566"/>
              <a:gd name="connsiteX113" fmla="*/ 10245648 w 12192000"/>
              <a:gd name="connsiteY113" fmla="*/ 438831 h 1126566"/>
              <a:gd name="connsiteX114" fmla="*/ 10369590 w 12192000"/>
              <a:gd name="connsiteY114" fmla="*/ 423377 h 1126566"/>
              <a:gd name="connsiteX115" fmla="*/ 10575777 w 12192000"/>
              <a:gd name="connsiteY115" fmla="*/ 355859 h 1126566"/>
              <a:gd name="connsiteX116" fmla="*/ 10638984 w 12192000"/>
              <a:gd name="connsiteY116" fmla="*/ 347416 h 1126566"/>
              <a:gd name="connsiteX117" fmla="*/ 10668356 w 12192000"/>
              <a:gd name="connsiteY117" fmla="*/ 340612 h 1126566"/>
              <a:gd name="connsiteX118" fmla="*/ 10732175 w 12192000"/>
              <a:gd name="connsiteY118" fmla="*/ 317549 h 1126566"/>
              <a:gd name="connsiteX119" fmla="*/ 10862886 w 12192000"/>
              <a:gd name="connsiteY119" fmla="*/ 313438 h 1126566"/>
              <a:gd name="connsiteX120" fmla="*/ 10963063 w 12192000"/>
              <a:gd name="connsiteY120" fmla="*/ 317771 h 1126566"/>
              <a:gd name="connsiteX121" fmla="*/ 11018562 w 12192000"/>
              <a:gd name="connsiteY121" fmla="*/ 316991 h 1126566"/>
              <a:gd name="connsiteX122" fmla="*/ 11059692 w 12192000"/>
              <a:gd name="connsiteY122" fmla="*/ 319983 h 1126566"/>
              <a:gd name="connsiteX123" fmla="*/ 11160371 w 12192000"/>
              <a:gd name="connsiteY123" fmla="*/ 308440 h 1126566"/>
              <a:gd name="connsiteX124" fmla="*/ 11178386 w 12192000"/>
              <a:gd name="connsiteY124" fmla="*/ 299490 h 1126566"/>
              <a:gd name="connsiteX125" fmla="*/ 11192494 w 12192000"/>
              <a:gd name="connsiteY125" fmla="*/ 296221 h 1126566"/>
              <a:gd name="connsiteX126" fmla="*/ 11199770 w 12192000"/>
              <a:gd name="connsiteY126" fmla="*/ 299772 h 1126566"/>
              <a:gd name="connsiteX127" fmla="*/ 11217258 w 12192000"/>
              <a:gd name="connsiteY127" fmla="*/ 293681 h 1126566"/>
              <a:gd name="connsiteX128" fmla="*/ 11245798 w 12192000"/>
              <a:gd name="connsiteY128" fmla="*/ 292170 h 1126566"/>
              <a:gd name="connsiteX129" fmla="*/ 11255992 w 12192000"/>
              <a:gd name="connsiteY129" fmla="*/ 291919 h 1126566"/>
              <a:gd name="connsiteX130" fmla="*/ 11264859 w 12192000"/>
              <a:gd name="connsiteY130" fmla="*/ 293937 h 1126566"/>
              <a:gd name="connsiteX131" fmla="*/ 11276151 w 12192000"/>
              <a:gd name="connsiteY131" fmla="*/ 293070 h 1126566"/>
              <a:gd name="connsiteX132" fmla="*/ 11279850 w 12192000"/>
              <a:gd name="connsiteY132" fmla="*/ 291330 h 1126566"/>
              <a:gd name="connsiteX133" fmla="*/ 11290818 w 12192000"/>
              <a:gd name="connsiteY133" fmla="*/ 291060 h 1126566"/>
              <a:gd name="connsiteX134" fmla="*/ 11296248 w 12192000"/>
              <a:gd name="connsiteY134" fmla="*/ 290163 h 1126566"/>
              <a:gd name="connsiteX135" fmla="*/ 11301652 w 12192000"/>
              <a:gd name="connsiteY135" fmla="*/ 290324 h 1126566"/>
              <a:gd name="connsiteX136" fmla="*/ 11339114 w 12192000"/>
              <a:gd name="connsiteY136" fmla="*/ 288153 h 1126566"/>
              <a:gd name="connsiteX137" fmla="*/ 11345146 w 12192000"/>
              <a:gd name="connsiteY137" fmla="*/ 290802 h 1126566"/>
              <a:gd name="connsiteX138" fmla="*/ 11400126 w 12192000"/>
              <a:gd name="connsiteY138" fmla="*/ 292287 h 1126566"/>
              <a:gd name="connsiteX139" fmla="*/ 11400420 w 12192000"/>
              <a:gd name="connsiteY139" fmla="*/ 293758 h 1126566"/>
              <a:gd name="connsiteX140" fmla="*/ 11413889 w 12192000"/>
              <a:gd name="connsiteY140" fmla="*/ 300516 h 1126566"/>
              <a:gd name="connsiteX141" fmla="*/ 11440688 w 12192000"/>
              <a:gd name="connsiteY141" fmla="*/ 310121 h 1126566"/>
              <a:gd name="connsiteX142" fmla="*/ 11496733 w 12192000"/>
              <a:gd name="connsiteY142" fmla="*/ 350225 h 1126566"/>
              <a:gd name="connsiteX143" fmla="*/ 11554005 w 12192000"/>
              <a:gd name="connsiteY143" fmla="*/ 351933 h 1126566"/>
              <a:gd name="connsiteX144" fmla="*/ 11565304 w 12192000"/>
              <a:gd name="connsiteY144" fmla="*/ 353069 h 1126566"/>
              <a:gd name="connsiteX145" fmla="*/ 11565435 w 12192000"/>
              <a:gd name="connsiteY145" fmla="*/ 353419 h 1126566"/>
              <a:gd name="connsiteX146" fmla="*/ 11577168 w 12192000"/>
              <a:gd name="connsiteY146" fmla="*/ 355270 h 1126566"/>
              <a:gd name="connsiteX147" fmla="*/ 11607823 w 12192000"/>
              <a:gd name="connsiteY147" fmla="*/ 357347 h 1126566"/>
              <a:gd name="connsiteX148" fmla="*/ 11664276 w 12192000"/>
              <a:gd name="connsiteY148" fmla="*/ 386951 h 1126566"/>
              <a:gd name="connsiteX149" fmla="*/ 11786197 w 12192000"/>
              <a:gd name="connsiteY149" fmla="*/ 477948 h 1126566"/>
              <a:gd name="connsiteX150" fmla="*/ 11866598 w 12192000"/>
              <a:gd name="connsiteY150" fmla="*/ 486803 h 1126566"/>
              <a:gd name="connsiteX151" fmla="*/ 11916744 w 12192000"/>
              <a:gd name="connsiteY151" fmla="*/ 502917 h 1126566"/>
              <a:gd name="connsiteX152" fmla="*/ 11949248 w 12192000"/>
              <a:gd name="connsiteY152" fmla="*/ 518881 h 1126566"/>
              <a:gd name="connsiteX153" fmla="*/ 11951002 w 12192000"/>
              <a:gd name="connsiteY153" fmla="*/ 518735 h 1126566"/>
              <a:gd name="connsiteX154" fmla="*/ 12026007 w 12192000"/>
              <a:gd name="connsiteY154" fmla="*/ 534384 h 1126566"/>
              <a:gd name="connsiteX155" fmla="*/ 12035188 w 12192000"/>
              <a:gd name="connsiteY155" fmla="*/ 529609 h 1126566"/>
              <a:gd name="connsiteX156" fmla="*/ 12115225 w 12192000"/>
              <a:gd name="connsiteY156" fmla="*/ 561895 h 1126566"/>
              <a:gd name="connsiteX157" fmla="*/ 12191636 w 12192000"/>
              <a:gd name="connsiteY157" fmla="*/ 558318 h 1126566"/>
              <a:gd name="connsiteX158" fmla="*/ 12192000 w 12192000"/>
              <a:gd name="connsiteY158" fmla="*/ 558295 h 1126566"/>
              <a:gd name="connsiteX159" fmla="*/ 12192000 w 12192000"/>
              <a:gd name="connsiteY159" fmla="*/ 1126566 h 1126566"/>
              <a:gd name="connsiteX160" fmla="*/ 0 w 12192000"/>
              <a:gd name="connsiteY160" fmla="*/ 1126566 h 1126566"/>
              <a:gd name="connsiteX161" fmla="*/ 0 w 12192000"/>
              <a:gd name="connsiteY161" fmla="*/ 401922 h 1126566"/>
              <a:gd name="connsiteX162" fmla="*/ 25242 w 12192000"/>
              <a:gd name="connsiteY162" fmla="*/ 388862 h 1126566"/>
              <a:gd name="connsiteX163" fmla="*/ 96922 w 12192000"/>
              <a:gd name="connsiteY163" fmla="*/ 357381 h 1126566"/>
              <a:gd name="connsiteX164" fmla="*/ 164580 w 12192000"/>
              <a:gd name="connsiteY164" fmla="*/ 322443 h 1126566"/>
              <a:gd name="connsiteX165" fmla="*/ 258712 w 12192000"/>
              <a:gd name="connsiteY165" fmla="*/ 286531 h 1126566"/>
              <a:gd name="connsiteX166" fmla="*/ 316354 w 12192000"/>
              <a:gd name="connsiteY166" fmla="*/ 238529 h 1126566"/>
              <a:gd name="connsiteX167" fmla="*/ 328834 w 12192000"/>
              <a:gd name="connsiteY167" fmla="*/ 240963 h 1126566"/>
              <a:gd name="connsiteX168" fmla="*/ 383414 w 12192000"/>
              <a:gd name="connsiteY168" fmla="*/ 221196 h 1126566"/>
              <a:gd name="connsiteX169" fmla="*/ 537708 w 12192000"/>
              <a:gd name="connsiteY169" fmla="*/ 119020 h 1126566"/>
              <a:gd name="connsiteX170" fmla="*/ 653257 w 12192000"/>
              <a:gd name="connsiteY170" fmla="*/ 91372 h 1126566"/>
              <a:gd name="connsiteX171" fmla="*/ 763197 w 12192000"/>
              <a:gd name="connsiteY171" fmla="*/ 59356 h 1126566"/>
              <a:gd name="connsiteX172" fmla="*/ 778208 w 12192000"/>
              <a:gd name="connsiteY172" fmla="*/ 63801 h 1126566"/>
              <a:gd name="connsiteX173" fmla="*/ 784725 w 12192000"/>
              <a:gd name="connsiteY173" fmla="*/ 62505 h 1126566"/>
              <a:gd name="connsiteX174" fmla="*/ 785400 w 12192000"/>
              <a:gd name="connsiteY174" fmla="*/ 62796 h 1126566"/>
              <a:gd name="connsiteX175" fmla="*/ 786774 w 12192000"/>
              <a:gd name="connsiteY175" fmla="*/ 62098 h 1126566"/>
              <a:gd name="connsiteX176" fmla="*/ 852003 w 12192000"/>
              <a:gd name="connsiteY176" fmla="*/ 61064 h 1126566"/>
              <a:gd name="connsiteX177" fmla="*/ 870719 w 12192000"/>
              <a:gd name="connsiteY177" fmla="*/ 47209 h 1126566"/>
              <a:gd name="connsiteX178" fmla="*/ 883786 w 12192000"/>
              <a:gd name="connsiteY178" fmla="*/ 45814 h 1126566"/>
              <a:gd name="connsiteX179" fmla="*/ 886400 w 12192000"/>
              <a:gd name="connsiteY179" fmla="*/ 43909 h 1126566"/>
              <a:gd name="connsiteX180" fmla="*/ 893881 w 12192000"/>
              <a:gd name="connsiteY180" fmla="*/ 40197 h 1126566"/>
              <a:gd name="connsiteX181" fmla="*/ 886282 w 12192000"/>
              <a:gd name="connsiteY181" fmla="*/ 36610 h 1126566"/>
              <a:gd name="connsiteX182" fmla="*/ 950274 w 12192000"/>
              <a:gd name="connsiteY182" fmla="*/ 20111 h 1126566"/>
              <a:gd name="connsiteX183" fmla="*/ 988432 w 12192000"/>
              <a:gd name="connsiteY183" fmla="*/ 24039 h 1126566"/>
              <a:gd name="connsiteX184" fmla="*/ 1048223 w 12192000"/>
              <a:gd name="connsiteY184" fmla="*/ 19791 h 1126566"/>
              <a:gd name="connsiteX185" fmla="*/ 1177886 w 12192000"/>
              <a:gd name="connsiteY185" fmla="*/ 30728 h 1126566"/>
              <a:gd name="connsiteX186" fmla="*/ 1305018 w 12192000"/>
              <a:gd name="connsiteY186"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808358 w 12192000"/>
              <a:gd name="connsiteY86" fmla="*/ 65469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05176 w 12192000"/>
              <a:gd name="connsiteY97" fmla="*/ 542666 h 1126566"/>
              <a:gd name="connsiteX98" fmla="*/ 9581851 w 12192000"/>
              <a:gd name="connsiteY98" fmla="*/ 530976 h 1126566"/>
              <a:gd name="connsiteX99" fmla="*/ 966205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102484 w 12192000"/>
              <a:gd name="connsiteY111" fmla="*/ 441324 h 1126566"/>
              <a:gd name="connsiteX112" fmla="*/ 10199200 w 12192000"/>
              <a:gd name="connsiteY112" fmla="*/ 438197 h 1126566"/>
              <a:gd name="connsiteX113" fmla="*/ 10245648 w 12192000"/>
              <a:gd name="connsiteY113" fmla="*/ 438831 h 1126566"/>
              <a:gd name="connsiteX114" fmla="*/ 10369590 w 12192000"/>
              <a:gd name="connsiteY114" fmla="*/ 423377 h 1126566"/>
              <a:gd name="connsiteX115" fmla="*/ 10575777 w 12192000"/>
              <a:gd name="connsiteY115" fmla="*/ 355859 h 1126566"/>
              <a:gd name="connsiteX116" fmla="*/ 10638984 w 12192000"/>
              <a:gd name="connsiteY116" fmla="*/ 347416 h 1126566"/>
              <a:gd name="connsiteX117" fmla="*/ 10668356 w 12192000"/>
              <a:gd name="connsiteY117" fmla="*/ 340612 h 1126566"/>
              <a:gd name="connsiteX118" fmla="*/ 10732175 w 12192000"/>
              <a:gd name="connsiteY118" fmla="*/ 317549 h 1126566"/>
              <a:gd name="connsiteX119" fmla="*/ 10862886 w 12192000"/>
              <a:gd name="connsiteY119" fmla="*/ 313438 h 1126566"/>
              <a:gd name="connsiteX120" fmla="*/ 10963063 w 12192000"/>
              <a:gd name="connsiteY120" fmla="*/ 317771 h 1126566"/>
              <a:gd name="connsiteX121" fmla="*/ 11018562 w 12192000"/>
              <a:gd name="connsiteY121" fmla="*/ 316991 h 1126566"/>
              <a:gd name="connsiteX122" fmla="*/ 11059692 w 12192000"/>
              <a:gd name="connsiteY122" fmla="*/ 319983 h 1126566"/>
              <a:gd name="connsiteX123" fmla="*/ 11160371 w 12192000"/>
              <a:gd name="connsiteY123" fmla="*/ 308440 h 1126566"/>
              <a:gd name="connsiteX124" fmla="*/ 11178386 w 12192000"/>
              <a:gd name="connsiteY124" fmla="*/ 299490 h 1126566"/>
              <a:gd name="connsiteX125" fmla="*/ 11192494 w 12192000"/>
              <a:gd name="connsiteY125" fmla="*/ 296221 h 1126566"/>
              <a:gd name="connsiteX126" fmla="*/ 11199770 w 12192000"/>
              <a:gd name="connsiteY126" fmla="*/ 299772 h 1126566"/>
              <a:gd name="connsiteX127" fmla="*/ 11217258 w 12192000"/>
              <a:gd name="connsiteY127" fmla="*/ 293681 h 1126566"/>
              <a:gd name="connsiteX128" fmla="*/ 11245798 w 12192000"/>
              <a:gd name="connsiteY128" fmla="*/ 292170 h 1126566"/>
              <a:gd name="connsiteX129" fmla="*/ 11255992 w 12192000"/>
              <a:gd name="connsiteY129" fmla="*/ 291919 h 1126566"/>
              <a:gd name="connsiteX130" fmla="*/ 11264859 w 12192000"/>
              <a:gd name="connsiteY130" fmla="*/ 293937 h 1126566"/>
              <a:gd name="connsiteX131" fmla="*/ 11276151 w 12192000"/>
              <a:gd name="connsiteY131" fmla="*/ 293070 h 1126566"/>
              <a:gd name="connsiteX132" fmla="*/ 11279850 w 12192000"/>
              <a:gd name="connsiteY132" fmla="*/ 291330 h 1126566"/>
              <a:gd name="connsiteX133" fmla="*/ 11290818 w 12192000"/>
              <a:gd name="connsiteY133" fmla="*/ 291060 h 1126566"/>
              <a:gd name="connsiteX134" fmla="*/ 11296248 w 12192000"/>
              <a:gd name="connsiteY134" fmla="*/ 290163 h 1126566"/>
              <a:gd name="connsiteX135" fmla="*/ 11301652 w 12192000"/>
              <a:gd name="connsiteY135" fmla="*/ 290324 h 1126566"/>
              <a:gd name="connsiteX136" fmla="*/ 11339114 w 12192000"/>
              <a:gd name="connsiteY136" fmla="*/ 288153 h 1126566"/>
              <a:gd name="connsiteX137" fmla="*/ 11345146 w 12192000"/>
              <a:gd name="connsiteY137" fmla="*/ 290802 h 1126566"/>
              <a:gd name="connsiteX138" fmla="*/ 11400126 w 12192000"/>
              <a:gd name="connsiteY138" fmla="*/ 292287 h 1126566"/>
              <a:gd name="connsiteX139" fmla="*/ 11400420 w 12192000"/>
              <a:gd name="connsiteY139" fmla="*/ 293758 h 1126566"/>
              <a:gd name="connsiteX140" fmla="*/ 11413889 w 12192000"/>
              <a:gd name="connsiteY140" fmla="*/ 300516 h 1126566"/>
              <a:gd name="connsiteX141" fmla="*/ 11440688 w 12192000"/>
              <a:gd name="connsiteY141" fmla="*/ 310121 h 1126566"/>
              <a:gd name="connsiteX142" fmla="*/ 11496733 w 12192000"/>
              <a:gd name="connsiteY142" fmla="*/ 350225 h 1126566"/>
              <a:gd name="connsiteX143" fmla="*/ 11554005 w 12192000"/>
              <a:gd name="connsiteY143" fmla="*/ 351933 h 1126566"/>
              <a:gd name="connsiteX144" fmla="*/ 11565304 w 12192000"/>
              <a:gd name="connsiteY144" fmla="*/ 353069 h 1126566"/>
              <a:gd name="connsiteX145" fmla="*/ 11565435 w 12192000"/>
              <a:gd name="connsiteY145" fmla="*/ 353419 h 1126566"/>
              <a:gd name="connsiteX146" fmla="*/ 11577168 w 12192000"/>
              <a:gd name="connsiteY146" fmla="*/ 355270 h 1126566"/>
              <a:gd name="connsiteX147" fmla="*/ 11607823 w 12192000"/>
              <a:gd name="connsiteY147" fmla="*/ 357347 h 1126566"/>
              <a:gd name="connsiteX148" fmla="*/ 11664276 w 12192000"/>
              <a:gd name="connsiteY148" fmla="*/ 386951 h 1126566"/>
              <a:gd name="connsiteX149" fmla="*/ 11786197 w 12192000"/>
              <a:gd name="connsiteY149" fmla="*/ 477948 h 1126566"/>
              <a:gd name="connsiteX150" fmla="*/ 11866598 w 12192000"/>
              <a:gd name="connsiteY150" fmla="*/ 486803 h 1126566"/>
              <a:gd name="connsiteX151" fmla="*/ 11916744 w 12192000"/>
              <a:gd name="connsiteY151" fmla="*/ 502917 h 1126566"/>
              <a:gd name="connsiteX152" fmla="*/ 11949248 w 12192000"/>
              <a:gd name="connsiteY152" fmla="*/ 518881 h 1126566"/>
              <a:gd name="connsiteX153" fmla="*/ 11951002 w 12192000"/>
              <a:gd name="connsiteY153" fmla="*/ 518735 h 1126566"/>
              <a:gd name="connsiteX154" fmla="*/ 12026007 w 12192000"/>
              <a:gd name="connsiteY154" fmla="*/ 534384 h 1126566"/>
              <a:gd name="connsiteX155" fmla="*/ 12035188 w 12192000"/>
              <a:gd name="connsiteY155" fmla="*/ 529609 h 1126566"/>
              <a:gd name="connsiteX156" fmla="*/ 12115225 w 12192000"/>
              <a:gd name="connsiteY156" fmla="*/ 561895 h 1126566"/>
              <a:gd name="connsiteX157" fmla="*/ 12191636 w 12192000"/>
              <a:gd name="connsiteY157" fmla="*/ 558318 h 1126566"/>
              <a:gd name="connsiteX158" fmla="*/ 12192000 w 12192000"/>
              <a:gd name="connsiteY158" fmla="*/ 558295 h 1126566"/>
              <a:gd name="connsiteX159" fmla="*/ 12192000 w 12192000"/>
              <a:gd name="connsiteY159" fmla="*/ 1126566 h 1126566"/>
              <a:gd name="connsiteX160" fmla="*/ 0 w 12192000"/>
              <a:gd name="connsiteY160" fmla="*/ 1126566 h 1126566"/>
              <a:gd name="connsiteX161" fmla="*/ 0 w 12192000"/>
              <a:gd name="connsiteY161" fmla="*/ 401922 h 1126566"/>
              <a:gd name="connsiteX162" fmla="*/ 25242 w 12192000"/>
              <a:gd name="connsiteY162" fmla="*/ 388862 h 1126566"/>
              <a:gd name="connsiteX163" fmla="*/ 96922 w 12192000"/>
              <a:gd name="connsiteY163" fmla="*/ 357381 h 1126566"/>
              <a:gd name="connsiteX164" fmla="*/ 164580 w 12192000"/>
              <a:gd name="connsiteY164" fmla="*/ 322443 h 1126566"/>
              <a:gd name="connsiteX165" fmla="*/ 258712 w 12192000"/>
              <a:gd name="connsiteY165" fmla="*/ 286531 h 1126566"/>
              <a:gd name="connsiteX166" fmla="*/ 316354 w 12192000"/>
              <a:gd name="connsiteY166" fmla="*/ 238529 h 1126566"/>
              <a:gd name="connsiteX167" fmla="*/ 328834 w 12192000"/>
              <a:gd name="connsiteY167" fmla="*/ 240963 h 1126566"/>
              <a:gd name="connsiteX168" fmla="*/ 383414 w 12192000"/>
              <a:gd name="connsiteY168" fmla="*/ 221196 h 1126566"/>
              <a:gd name="connsiteX169" fmla="*/ 537708 w 12192000"/>
              <a:gd name="connsiteY169" fmla="*/ 119020 h 1126566"/>
              <a:gd name="connsiteX170" fmla="*/ 653257 w 12192000"/>
              <a:gd name="connsiteY170" fmla="*/ 91372 h 1126566"/>
              <a:gd name="connsiteX171" fmla="*/ 763197 w 12192000"/>
              <a:gd name="connsiteY171" fmla="*/ 59356 h 1126566"/>
              <a:gd name="connsiteX172" fmla="*/ 778208 w 12192000"/>
              <a:gd name="connsiteY172" fmla="*/ 63801 h 1126566"/>
              <a:gd name="connsiteX173" fmla="*/ 784725 w 12192000"/>
              <a:gd name="connsiteY173" fmla="*/ 62505 h 1126566"/>
              <a:gd name="connsiteX174" fmla="*/ 785400 w 12192000"/>
              <a:gd name="connsiteY174" fmla="*/ 62796 h 1126566"/>
              <a:gd name="connsiteX175" fmla="*/ 786774 w 12192000"/>
              <a:gd name="connsiteY175" fmla="*/ 62098 h 1126566"/>
              <a:gd name="connsiteX176" fmla="*/ 852003 w 12192000"/>
              <a:gd name="connsiteY176" fmla="*/ 61064 h 1126566"/>
              <a:gd name="connsiteX177" fmla="*/ 870719 w 12192000"/>
              <a:gd name="connsiteY177" fmla="*/ 47209 h 1126566"/>
              <a:gd name="connsiteX178" fmla="*/ 883786 w 12192000"/>
              <a:gd name="connsiteY178" fmla="*/ 45814 h 1126566"/>
              <a:gd name="connsiteX179" fmla="*/ 886400 w 12192000"/>
              <a:gd name="connsiteY179" fmla="*/ 43909 h 1126566"/>
              <a:gd name="connsiteX180" fmla="*/ 893881 w 12192000"/>
              <a:gd name="connsiteY180" fmla="*/ 40197 h 1126566"/>
              <a:gd name="connsiteX181" fmla="*/ 886282 w 12192000"/>
              <a:gd name="connsiteY181" fmla="*/ 36610 h 1126566"/>
              <a:gd name="connsiteX182" fmla="*/ 950274 w 12192000"/>
              <a:gd name="connsiteY182" fmla="*/ 20111 h 1126566"/>
              <a:gd name="connsiteX183" fmla="*/ 988432 w 12192000"/>
              <a:gd name="connsiteY183" fmla="*/ 24039 h 1126566"/>
              <a:gd name="connsiteX184" fmla="*/ 1048223 w 12192000"/>
              <a:gd name="connsiteY184" fmla="*/ 19791 h 1126566"/>
              <a:gd name="connsiteX185" fmla="*/ 1177886 w 12192000"/>
              <a:gd name="connsiteY185" fmla="*/ 30728 h 1126566"/>
              <a:gd name="connsiteX186" fmla="*/ 1305018 w 12192000"/>
              <a:gd name="connsiteY186"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777878 w 12192000"/>
              <a:gd name="connsiteY86" fmla="*/ 63945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12175 w 12192000"/>
              <a:gd name="connsiteY90" fmla="*/ 660908 h 1126566"/>
              <a:gd name="connsiteX91" fmla="*/ 8969814 w 12192000"/>
              <a:gd name="connsiteY91" fmla="*/ 639833 h 1126566"/>
              <a:gd name="connsiteX92" fmla="*/ 8996241 w 12192000"/>
              <a:gd name="connsiteY92" fmla="*/ 655221 h 1126566"/>
              <a:gd name="connsiteX93" fmla="*/ 9092152 w 12192000"/>
              <a:gd name="connsiteY93" fmla="*/ 609097 h 1126566"/>
              <a:gd name="connsiteX94" fmla="*/ 9156546 w 12192000"/>
              <a:gd name="connsiteY94" fmla="*/ 585468 h 1126566"/>
              <a:gd name="connsiteX95" fmla="*/ 9194830 w 12192000"/>
              <a:gd name="connsiteY95" fmla="*/ 571148 h 1126566"/>
              <a:gd name="connsiteX96" fmla="*/ 9314188 w 12192000"/>
              <a:gd name="connsiteY96" fmla="*/ 547301 h 1126566"/>
              <a:gd name="connsiteX97" fmla="*/ 9505176 w 12192000"/>
              <a:gd name="connsiteY97" fmla="*/ 542666 h 1126566"/>
              <a:gd name="connsiteX98" fmla="*/ 9581851 w 12192000"/>
              <a:gd name="connsiteY98" fmla="*/ 530976 h 1126566"/>
              <a:gd name="connsiteX99" fmla="*/ 9662056 w 12192000"/>
              <a:gd name="connsiteY99" fmla="*/ 524035 h 1126566"/>
              <a:gd name="connsiteX100" fmla="*/ 9724197 w 12192000"/>
              <a:gd name="connsiteY100" fmla="*/ 528337 h 1126566"/>
              <a:gd name="connsiteX101" fmla="*/ 9837846 w 12192000"/>
              <a:gd name="connsiteY101" fmla="*/ 492977 h 1126566"/>
              <a:gd name="connsiteX102" fmla="*/ 9917440 w 12192000"/>
              <a:gd name="connsiteY102" fmla="*/ 459605 h 1126566"/>
              <a:gd name="connsiteX103" fmla="*/ 9918439 w 12192000"/>
              <a:gd name="connsiteY103" fmla="*/ 453114 h 1126566"/>
              <a:gd name="connsiteX104" fmla="*/ 9953039 w 12192000"/>
              <a:gd name="connsiteY104" fmla="*/ 452486 h 1126566"/>
              <a:gd name="connsiteX105" fmla="*/ 9988183 w 12192000"/>
              <a:gd name="connsiteY105" fmla="*/ 448079 h 1126566"/>
              <a:gd name="connsiteX106" fmla="*/ 9991965 w 12192000"/>
              <a:gd name="connsiteY106" fmla="*/ 435969 h 1126566"/>
              <a:gd name="connsiteX107" fmla="*/ 9986932 w 12192000"/>
              <a:gd name="connsiteY107" fmla="*/ 431168 h 1126566"/>
              <a:gd name="connsiteX108" fmla="*/ 9996190 w 12192000"/>
              <a:gd name="connsiteY108" fmla="*/ 429066 h 1126566"/>
              <a:gd name="connsiteX109" fmla="*/ 9999786 w 12192000"/>
              <a:gd name="connsiteY109" fmla="*/ 427758 h 1126566"/>
              <a:gd name="connsiteX110" fmla="*/ 10012936 w 12192000"/>
              <a:gd name="connsiteY110" fmla="*/ 428884 h 1126566"/>
              <a:gd name="connsiteX111" fmla="*/ 10102484 w 12192000"/>
              <a:gd name="connsiteY111" fmla="*/ 441324 h 1126566"/>
              <a:gd name="connsiteX112" fmla="*/ 10199200 w 12192000"/>
              <a:gd name="connsiteY112" fmla="*/ 438197 h 1126566"/>
              <a:gd name="connsiteX113" fmla="*/ 10245648 w 12192000"/>
              <a:gd name="connsiteY113" fmla="*/ 438831 h 1126566"/>
              <a:gd name="connsiteX114" fmla="*/ 10369590 w 12192000"/>
              <a:gd name="connsiteY114" fmla="*/ 423377 h 1126566"/>
              <a:gd name="connsiteX115" fmla="*/ 10575777 w 12192000"/>
              <a:gd name="connsiteY115" fmla="*/ 355859 h 1126566"/>
              <a:gd name="connsiteX116" fmla="*/ 10638984 w 12192000"/>
              <a:gd name="connsiteY116" fmla="*/ 347416 h 1126566"/>
              <a:gd name="connsiteX117" fmla="*/ 10668356 w 12192000"/>
              <a:gd name="connsiteY117" fmla="*/ 340612 h 1126566"/>
              <a:gd name="connsiteX118" fmla="*/ 10732175 w 12192000"/>
              <a:gd name="connsiteY118" fmla="*/ 317549 h 1126566"/>
              <a:gd name="connsiteX119" fmla="*/ 10862886 w 12192000"/>
              <a:gd name="connsiteY119" fmla="*/ 313438 h 1126566"/>
              <a:gd name="connsiteX120" fmla="*/ 10963063 w 12192000"/>
              <a:gd name="connsiteY120" fmla="*/ 317771 h 1126566"/>
              <a:gd name="connsiteX121" fmla="*/ 11018562 w 12192000"/>
              <a:gd name="connsiteY121" fmla="*/ 316991 h 1126566"/>
              <a:gd name="connsiteX122" fmla="*/ 11059692 w 12192000"/>
              <a:gd name="connsiteY122" fmla="*/ 319983 h 1126566"/>
              <a:gd name="connsiteX123" fmla="*/ 11160371 w 12192000"/>
              <a:gd name="connsiteY123" fmla="*/ 308440 h 1126566"/>
              <a:gd name="connsiteX124" fmla="*/ 11178386 w 12192000"/>
              <a:gd name="connsiteY124" fmla="*/ 299490 h 1126566"/>
              <a:gd name="connsiteX125" fmla="*/ 11192494 w 12192000"/>
              <a:gd name="connsiteY125" fmla="*/ 296221 h 1126566"/>
              <a:gd name="connsiteX126" fmla="*/ 11199770 w 12192000"/>
              <a:gd name="connsiteY126" fmla="*/ 299772 h 1126566"/>
              <a:gd name="connsiteX127" fmla="*/ 11217258 w 12192000"/>
              <a:gd name="connsiteY127" fmla="*/ 293681 h 1126566"/>
              <a:gd name="connsiteX128" fmla="*/ 11245798 w 12192000"/>
              <a:gd name="connsiteY128" fmla="*/ 292170 h 1126566"/>
              <a:gd name="connsiteX129" fmla="*/ 11255992 w 12192000"/>
              <a:gd name="connsiteY129" fmla="*/ 291919 h 1126566"/>
              <a:gd name="connsiteX130" fmla="*/ 11264859 w 12192000"/>
              <a:gd name="connsiteY130" fmla="*/ 293937 h 1126566"/>
              <a:gd name="connsiteX131" fmla="*/ 11276151 w 12192000"/>
              <a:gd name="connsiteY131" fmla="*/ 293070 h 1126566"/>
              <a:gd name="connsiteX132" fmla="*/ 11279850 w 12192000"/>
              <a:gd name="connsiteY132" fmla="*/ 291330 h 1126566"/>
              <a:gd name="connsiteX133" fmla="*/ 11290818 w 12192000"/>
              <a:gd name="connsiteY133" fmla="*/ 291060 h 1126566"/>
              <a:gd name="connsiteX134" fmla="*/ 11296248 w 12192000"/>
              <a:gd name="connsiteY134" fmla="*/ 290163 h 1126566"/>
              <a:gd name="connsiteX135" fmla="*/ 11301652 w 12192000"/>
              <a:gd name="connsiteY135" fmla="*/ 290324 h 1126566"/>
              <a:gd name="connsiteX136" fmla="*/ 11339114 w 12192000"/>
              <a:gd name="connsiteY136" fmla="*/ 288153 h 1126566"/>
              <a:gd name="connsiteX137" fmla="*/ 11345146 w 12192000"/>
              <a:gd name="connsiteY137" fmla="*/ 290802 h 1126566"/>
              <a:gd name="connsiteX138" fmla="*/ 11400126 w 12192000"/>
              <a:gd name="connsiteY138" fmla="*/ 292287 h 1126566"/>
              <a:gd name="connsiteX139" fmla="*/ 11400420 w 12192000"/>
              <a:gd name="connsiteY139" fmla="*/ 293758 h 1126566"/>
              <a:gd name="connsiteX140" fmla="*/ 11413889 w 12192000"/>
              <a:gd name="connsiteY140" fmla="*/ 300516 h 1126566"/>
              <a:gd name="connsiteX141" fmla="*/ 11440688 w 12192000"/>
              <a:gd name="connsiteY141" fmla="*/ 310121 h 1126566"/>
              <a:gd name="connsiteX142" fmla="*/ 11496733 w 12192000"/>
              <a:gd name="connsiteY142" fmla="*/ 350225 h 1126566"/>
              <a:gd name="connsiteX143" fmla="*/ 11554005 w 12192000"/>
              <a:gd name="connsiteY143" fmla="*/ 351933 h 1126566"/>
              <a:gd name="connsiteX144" fmla="*/ 11565304 w 12192000"/>
              <a:gd name="connsiteY144" fmla="*/ 353069 h 1126566"/>
              <a:gd name="connsiteX145" fmla="*/ 11565435 w 12192000"/>
              <a:gd name="connsiteY145" fmla="*/ 353419 h 1126566"/>
              <a:gd name="connsiteX146" fmla="*/ 11577168 w 12192000"/>
              <a:gd name="connsiteY146" fmla="*/ 355270 h 1126566"/>
              <a:gd name="connsiteX147" fmla="*/ 11607823 w 12192000"/>
              <a:gd name="connsiteY147" fmla="*/ 357347 h 1126566"/>
              <a:gd name="connsiteX148" fmla="*/ 11664276 w 12192000"/>
              <a:gd name="connsiteY148" fmla="*/ 386951 h 1126566"/>
              <a:gd name="connsiteX149" fmla="*/ 11786197 w 12192000"/>
              <a:gd name="connsiteY149" fmla="*/ 477948 h 1126566"/>
              <a:gd name="connsiteX150" fmla="*/ 11866598 w 12192000"/>
              <a:gd name="connsiteY150" fmla="*/ 486803 h 1126566"/>
              <a:gd name="connsiteX151" fmla="*/ 11916744 w 12192000"/>
              <a:gd name="connsiteY151" fmla="*/ 502917 h 1126566"/>
              <a:gd name="connsiteX152" fmla="*/ 11949248 w 12192000"/>
              <a:gd name="connsiteY152" fmla="*/ 518881 h 1126566"/>
              <a:gd name="connsiteX153" fmla="*/ 11951002 w 12192000"/>
              <a:gd name="connsiteY153" fmla="*/ 518735 h 1126566"/>
              <a:gd name="connsiteX154" fmla="*/ 12026007 w 12192000"/>
              <a:gd name="connsiteY154" fmla="*/ 534384 h 1126566"/>
              <a:gd name="connsiteX155" fmla="*/ 12035188 w 12192000"/>
              <a:gd name="connsiteY155" fmla="*/ 529609 h 1126566"/>
              <a:gd name="connsiteX156" fmla="*/ 12115225 w 12192000"/>
              <a:gd name="connsiteY156" fmla="*/ 561895 h 1126566"/>
              <a:gd name="connsiteX157" fmla="*/ 12191636 w 12192000"/>
              <a:gd name="connsiteY157" fmla="*/ 558318 h 1126566"/>
              <a:gd name="connsiteX158" fmla="*/ 12192000 w 12192000"/>
              <a:gd name="connsiteY158" fmla="*/ 558295 h 1126566"/>
              <a:gd name="connsiteX159" fmla="*/ 12192000 w 12192000"/>
              <a:gd name="connsiteY159" fmla="*/ 1126566 h 1126566"/>
              <a:gd name="connsiteX160" fmla="*/ 0 w 12192000"/>
              <a:gd name="connsiteY160" fmla="*/ 1126566 h 1126566"/>
              <a:gd name="connsiteX161" fmla="*/ 0 w 12192000"/>
              <a:gd name="connsiteY161" fmla="*/ 401922 h 1126566"/>
              <a:gd name="connsiteX162" fmla="*/ 25242 w 12192000"/>
              <a:gd name="connsiteY162" fmla="*/ 388862 h 1126566"/>
              <a:gd name="connsiteX163" fmla="*/ 96922 w 12192000"/>
              <a:gd name="connsiteY163" fmla="*/ 357381 h 1126566"/>
              <a:gd name="connsiteX164" fmla="*/ 164580 w 12192000"/>
              <a:gd name="connsiteY164" fmla="*/ 322443 h 1126566"/>
              <a:gd name="connsiteX165" fmla="*/ 258712 w 12192000"/>
              <a:gd name="connsiteY165" fmla="*/ 286531 h 1126566"/>
              <a:gd name="connsiteX166" fmla="*/ 316354 w 12192000"/>
              <a:gd name="connsiteY166" fmla="*/ 238529 h 1126566"/>
              <a:gd name="connsiteX167" fmla="*/ 328834 w 12192000"/>
              <a:gd name="connsiteY167" fmla="*/ 240963 h 1126566"/>
              <a:gd name="connsiteX168" fmla="*/ 383414 w 12192000"/>
              <a:gd name="connsiteY168" fmla="*/ 221196 h 1126566"/>
              <a:gd name="connsiteX169" fmla="*/ 537708 w 12192000"/>
              <a:gd name="connsiteY169" fmla="*/ 119020 h 1126566"/>
              <a:gd name="connsiteX170" fmla="*/ 653257 w 12192000"/>
              <a:gd name="connsiteY170" fmla="*/ 91372 h 1126566"/>
              <a:gd name="connsiteX171" fmla="*/ 763197 w 12192000"/>
              <a:gd name="connsiteY171" fmla="*/ 59356 h 1126566"/>
              <a:gd name="connsiteX172" fmla="*/ 778208 w 12192000"/>
              <a:gd name="connsiteY172" fmla="*/ 63801 h 1126566"/>
              <a:gd name="connsiteX173" fmla="*/ 784725 w 12192000"/>
              <a:gd name="connsiteY173" fmla="*/ 62505 h 1126566"/>
              <a:gd name="connsiteX174" fmla="*/ 785400 w 12192000"/>
              <a:gd name="connsiteY174" fmla="*/ 62796 h 1126566"/>
              <a:gd name="connsiteX175" fmla="*/ 786774 w 12192000"/>
              <a:gd name="connsiteY175" fmla="*/ 62098 h 1126566"/>
              <a:gd name="connsiteX176" fmla="*/ 852003 w 12192000"/>
              <a:gd name="connsiteY176" fmla="*/ 61064 h 1126566"/>
              <a:gd name="connsiteX177" fmla="*/ 870719 w 12192000"/>
              <a:gd name="connsiteY177" fmla="*/ 47209 h 1126566"/>
              <a:gd name="connsiteX178" fmla="*/ 883786 w 12192000"/>
              <a:gd name="connsiteY178" fmla="*/ 45814 h 1126566"/>
              <a:gd name="connsiteX179" fmla="*/ 886400 w 12192000"/>
              <a:gd name="connsiteY179" fmla="*/ 43909 h 1126566"/>
              <a:gd name="connsiteX180" fmla="*/ 893881 w 12192000"/>
              <a:gd name="connsiteY180" fmla="*/ 40197 h 1126566"/>
              <a:gd name="connsiteX181" fmla="*/ 886282 w 12192000"/>
              <a:gd name="connsiteY181" fmla="*/ 36610 h 1126566"/>
              <a:gd name="connsiteX182" fmla="*/ 950274 w 12192000"/>
              <a:gd name="connsiteY182" fmla="*/ 20111 h 1126566"/>
              <a:gd name="connsiteX183" fmla="*/ 988432 w 12192000"/>
              <a:gd name="connsiteY183" fmla="*/ 24039 h 1126566"/>
              <a:gd name="connsiteX184" fmla="*/ 1048223 w 12192000"/>
              <a:gd name="connsiteY184" fmla="*/ 19791 h 1126566"/>
              <a:gd name="connsiteX185" fmla="*/ 1177886 w 12192000"/>
              <a:gd name="connsiteY185" fmla="*/ 30728 h 1126566"/>
              <a:gd name="connsiteX186" fmla="*/ 1305018 w 12192000"/>
              <a:gd name="connsiteY186"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777878 w 12192000"/>
              <a:gd name="connsiteY86" fmla="*/ 639454 h 1126566"/>
              <a:gd name="connsiteX87" fmla="*/ 8880244 w 12192000"/>
              <a:gd name="connsiteY87" fmla="*/ 661466 h 1126566"/>
              <a:gd name="connsiteX88" fmla="*/ 8885004 w 12192000"/>
              <a:gd name="connsiteY88" fmla="*/ 663655 h 1126566"/>
              <a:gd name="connsiteX89" fmla="*/ 8886720 w 12192000"/>
              <a:gd name="connsiteY89" fmla="*/ 662879 h 1126566"/>
              <a:gd name="connsiteX90" fmla="*/ 8969814 w 12192000"/>
              <a:gd name="connsiteY90" fmla="*/ 639833 h 1126566"/>
              <a:gd name="connsiteX91" fmla="*/ 8996241 w 12192000"/>
              <a:gd name="connsiteY91" fmla="*/ 655221 h 1126566"/>
              <a:gd name="connsiteX92" fmla="*/ 9092152 w 12192000"/>
              <a:gd name="connsiteY92" fmla="*/ 609097 h 1126566"/>
              <a:gd name="connsiteX93" fmla="*/ 9156546 w 12192000"/>
              <a:gd name="connsiteY93" fmla="*/ 585468 h 1126566"/>
              <a:gd name="connsiteX94" fmla="*/ 9194830 w 12192000"/>
              <a:gd name="connsiteY94" fmla="*/ 571148 h 1126566"/>
              <a:gd name="connsiteX95" fmla="*/ 9314188 w 12192000"/>
              <a:gd name="connsiteY95" fmla="*/ 547301 h 1126566"/>
              <a:gd name="connsiteX96" fmla="*/ 9505176 w 12192000"/>
              <a:gd name="connsiteY96" fmla="*/ 542666 h 1126566"/>
              <a:gd name="connsiteX97" fmla="*/ 9581851 w 12192000"/>
              <a:gd name="connsiteY97" fmla="*/ 530976 h 1126566"/>
              <a:gd name="connsiteX98" fmla="*/ 9662056 w 12192000"/>
              <a:gd name="connsiteY98" fmla="*/ 524035 h 1126566"/>
              <a:gd name="connsiteX99" fmla="*/ 9724197 w 12192000"/>
              <a:gd name="connsiteY99" fmla="*/ 528337 h 1126566"/>
              <a:gd name="connsiteX100" fmla="*/ 9837846 w 12192000"/>
              <a:gd name="connsiteY100" fmla="*/ 492977 h 1126566"/>
              <a:gd name="connsiteX101" fmla="*/ 9917440 w 12192000"/>
              <a:gd name="connsiteY101" fmla="*/ 459605 h 1126566"/>
              <a:gd name="connsiteX102" fmla="*/ 9918439 w 12192000"/>
              <a:gd name="connsiteY102" fmla="*/ 453114 h 1126566"/>
              <a:gd name="connsiteX103" fmla="*/ 9953039 w 12192000"/>
              <a:gd name="connsiteY103" fmla="*/ 452486 h 1126566"/>
              <a:gd name="connsiteX104" fmla="*/ 9988183 w 12192000"/>
              <a:gd name="connsiteY104" fmla="*/ 448079 h 1126566"/>
              <a:gd name="connsiteX105" fmla="*/ 9991965 w 12192000"/>
              <a:gd name="connsiteY105" fmla="*/ 435969 h 1126566"/>
              <a:gd name="connsiteX106" fmla="*/ 9986932 w 12192000"/>
              <a:gd name="connsiteY106" fmla="*/ 431168 h 1126566"/>
              <a:gd name="connsiteX107" fmla="*/ 9996190 w 12192000"/>
              <a:gd name="connsiteY107" fmla="*/ 429066 h 1126566"/>
              <a:gd name="connsiteX108" fmla="*/ 9999786 w 12192000"/>
              <a:gd name="connsiteY108" fmla="*/ 427758 h 1126566"/>
              <a:gd name="connsiteX109" fmla="*/ 10012936 w 12192000"/>
              <a:gd name="connsiteY109" fmla="*/ 428884 h 1126566"/>
              <a:gd name="connsiteX110" fmla="*/ 10102484 w 12192000"/>
              <a:gd name="connsiteY110" fmla="*/ 441324 h 1126566"/>
              <a:gd name="connsiteX111" fmla="*/ 10199200 w 12192000"/>
              <a:gd name="connsiteY111" fmla="*/ 438197 h 1126566"/>
              <a:gd name="connsiteX112" fmla="*/ 10245648 w 12192000"/>
              <a:gd name="connsiteY112" fmla="*/ 438831 h 1126566"/>
              <a:gd name="connsiteX113" fmla="*/ 10369590 w 12192000"/>
              <a:gd name="connsiteY113" fmla="*/ 423377 h 1126566"/>
              <a:gd name="connsiteX114" fmla="*/ 10575777 w 12192000"/>
              <a:gd name="connsiteY114" fmla="*/ 355859 h 1126566"/>
              <a:gd name="connsiteX115" fmla="*/ 10638984 w 12192000"/>
              <a:gd name="connsiteY115" fmla="*/ 347416 h 1126566"/>
              <a:gd name="connsiteX116" fmla="*/ 10668356 w 12192000"/>
              <a:gd name="connsiteY116" fmla="*/ 340612 h 1126566"/>
              <a:gd name="connsiteX117" fmla="*/ 10732175 w 12192000"/>
              <a:gd name="connsiteY117" fmla="*/ 317549 h 1126566"/>
              <a:gd name="connsiteX118" fmla="*/ 10862886 w 12192000"/>
              <a:gd name="connsiteY118" fmla="*/ 313438 h 1126566"/>
              <a:gd name="connsiteX119" fmla="*/ 10963063 w 12192000"/>
              <a:gd name="connsiteY119" fmla="*/ 317771 h 1126566"/>
              <a:gd name="connsiteX120" fmla="*/ 11018562 w 12192000"/>
              <a:gd name="connsiteY120" fmla="*/ 316991 h 1126566"/>
              <a:gd name="connsiteX121" fmla="*/ 11059692 w 12192000"/>
              <a:gd name="connsiteY121" fmla="*/ 319983 h 1126566"/>
              <a:gd name="connsiteX122" fmla="*/ 11160371 w 12192000"/>
              <a:gd name="connsiteY122" fmla="*/ 308440 h 1126566"/>
              <a:gd name="connsiteX123" fmla="*/ 11178386 w 12192000"/>
              <a:gd name="connsiteY123" fmla="*/ 299490 h 1126566"/>
              <a:gd name="connsiteX124" fmla="*/ 11192494 w 12192000"/>
              <a:gd name="connsiteY124" fmla="*/ 296221 h 1126566"/>
              <a:gd name="connsiteX125" fmla="*/ 11199770 w 12192000"/>
              <a:gd name="connsiteY125" fmla="*/ 299772 h 1126566"/>
              <a:gd name="connsiteX126" fmla="*/ 11217258 w 12192000"/>
              <a:gd name="connsiteY126" fmla="*/ 293681 h 1126566"/>
              <a:gd name="connsiteX127" fmla="*/ 11245798 w 12192000"/>
              <a:gd name="connsiteY127" fmla="*/ 292170 h 1126566"/>
              <a:gd name="connsiteX128" fmla="*/ 11255992 w 12192000"/>
              <a:gd name="connsiteY128" fmla="*/ 291919 h 1126566"/>
              <a:gd name="connsiteX129" fmla="*/ 11264859 w 12192000"/>
              <a:gd name="connsiteY129" fmla="*/ 293937 h 1126566"/>
              <a:gd name="connsiteX130" fmla="*/ 11276151 w 12192000"/>
              <a:gd name="connsiteY130" fmla="*/ 293070 h 1126566"/>
              <a:gd name="connsiteX131" fmla="*/ 11279850 w 12192000"/>
              <a:gd name="connsiteY131" fmla="*/ 291330 h 1126566"/>
              <a:gd name="connsiteX132" fmla="*/ 11290818 w 12192000"/>
              <a:gd name="connsiteY132" fmla="*/ 291060 h 1126566"/>
              <a:gd name="connsiteX133" fmla="*/ 11296248 w 12192000"/>
              <a:gd name="connsiteY133" fmla="*/ 290163 h 1126566"/>
              <a:gd name="connsiteX134" fmla="*/ 11301652 w 12192000"/>
              <a:gd name="connsiteY134" fmla="*/ 290324 h 1126566"/>
              <a:gd name="connsiteX135" fmla="*/ 11339114 w 12192000"/>
              <a:gd name="connsiteY135" fmla="*/ 288153 h 1126566"/>
              <a:gd name="connsiteX136" fmla="*/ 11345146 w 12192000"/>
              <a:gd name="connsiteY136" fmla="*/ 290802 h 1126566"/>
              <a:gd name="connsiteX137" fmla="*/ 11400126 w 12192000"/>
              <a:gd name="connsiteY137" fmla="*/ 292287 h 1126566"/>
              <a:gd name="connsiteX138" fmla="*/ 11400420 w 12192000"/>
              <a:gd name="connsiteY138" fmla="*/ 293758 h 1126566"/>
              <a:gd name="connsiteX139" fmla="*/ 11413889 w 12192000"/>
              <a:gd name="connsiteY139" fmla="*/ 300516 h 1126566"/>
              <a:gd name="connsiteX140" fmla="*/ 11440688 w 12192000"/>
              <a:gd name="connsiteY140" fmla="*/ 310121 h 1126566"/>
              <a:gd name="connsiteX141" fmla="*/ 11496733 w 12192000"/>
              <a:gd name="connsiteY141" fmla="*/ 350225 h 1126566"/>
              <a:gd name="connsiteX142" fmla="*/ 11554005 w 12192000"/>
              <a:gd name="connsiteY142" fmla="*/ 351933 h 1126566"/>
              <a:gd name="connsiteX143" fmla="*/ 11565304 w 12192000"/>
              <a:gd name="connsiteY143" fmla="*/ 353069 h 1126566"/>
              <a:gd name="connsiteX144" fmla="*/ 11565435 w 12192000"/>
              <a:gd name="connsiteY144" fmla="*/ 353419 h 1126566"/>
              <a:gd name="connsiteX145" fmla="*/ 11577168 w 12192000"/>
              <a:gd name="connsiteY145" fmla="*/ 355270 h 1126566"/>
              <a:gd name="connsiteX146" fmla="*/ 11607823 w 12192000"/>
              <a:gd name="connsiteY146" fmla="*/ 357347 h 1126566"/>
              <a:gd name="connsiteX147" fmla="*/ 11664276 w 12192000"/>
              <a:gd name="connsiteY147" fmla="*/ 386951 h 1126566"/>
              <a:gd name="connsiteX148" fmla="*/ 11786197 w 12192000"/>
              <a:gd name="connsiteY148" fmla="*/ 477948 h 1126566"/>
              <a:gd name="connsiteX149" fmla="*/ 11866598 w 12192000"/>
              <a:gd name="connsiteY149" fmla="*/ 486803 h 1126566"/>
              <a:gd name="connsiteX150" fmla="*/ 11916744 w 12192000"/>
              <a:gd name="connsiteY150" fmla="*/ 502917 h 1126566"/>
              <a:gd name="connsiteX151" fmla="*/ 11949248 w 12192000"/>
              <a:gd name="connsiteY151" fmla="*/ 518881 h 1126566"/>
              <a:gd name="connsiteX152" fmla="*/ 11951002 w 12192000"/>
              <a:gd name="connsiteY152" fmla="*/ 518735 h 1126566"/>
              <a:gd name="connsiteX153" fmla="*/ 12026007 w 12192000"/>
              <a:gd name="connsiteY153" fmla="*/ 534384 h 1126566"/>
              <a:gd name="connsiteX154" fmla="*/ 12035188 w 12192000"/>
              <a:gd name="connsiteY154" fmla="*/ 529609 h 1126566"/>
              <a:gd name="connsiteX155" fmla="*/ 12115225 w 12192000"/>
              <a:gd name="connsiteY155" fmla="*/ 561895 h 1126566"/>
              <a:gd name="connsiteX156" fmla="*/ 12191636 w 12192000"/>
              <a:gd name="connsiteY156" fmla="*/ 558318 h 1126566"/>
              <a:gd name="connsiteX157" fmla="*/ 12192000 w 12192000"/>
              <a:gd name="connsiteY157" fmla="*/ 558295 h 1126566"/>
              <a:gd name="connsiteX158" fmla="*/ 12192000 w 12192000"/>
              <a:gd name="connsiteY158" fmla="*/ 1126566 h 1126566"/>
              <a:gd name="connsiteX159" fmla="*/ 0 w 12192000"/>
              <a:gd name="connsiteY159" fmla="*/ 1126566 h 1126566"/>
              <a:gd name="connsiteX160" fmla="*/ 0 w 12192000"/>
              <a:gd name="connsiteY160" fmla="*/ 401922 h 1126566"/>
              <a:gd name="connsiteX161" fmla="*/ 25242 w 12192000"/>
              <a:gd name="connsiteY161" fmla="*/ 388862 h 1126566"/>
              <a:gd name="connsiteX162" fmla="*/ 96922 w 12192000"/>
              <a:gd name="connsiteY162" fmla="*/ 357381 h 1126566"/>
              <a:gd name="connsiteX163" fmla="*/ 164580 w 12192000"/>
              <a:gd name="connsiteY163" fmla="*/ 322443 h 1126566"/>
              <a:gd name="connsiteX164" fmla="*/ 258712 w 12192000"/>
              <a:gd name="connsiteY164" fmla="*/ 286531 h 1126566"/>
              <a:gd name="connsiteX165" fmla="*/ 316354 w 12192000"/>
              <a:gd name="connsiteY165" fmla="*/ 238529 h 1126566"/>
              <a:gd name="connsiteX166" fmla="*/ 328834 w 12192000"/>
              <a:gd name="connsiteY166" fmla="*/ 240963 h 1126566"/>
              <a:gd name="connsiteX167" fmla="*/ 383414 w 12192000"/>
              <a:gd name="connsiteY167" fmla="*/ 221196 h 1126566"/>
              <a:gd name="connsiteX168" fmla="*/ 537708 w 12192000"/>
              <a:gd name="connsiteY168" fmla="*/ 119020 h 1126566"/>
              <a:gd name="connsiteX169" fmla="*/ 653257 w 12192000"/>
              <a:gd name="connsiteY169" fmla="*/ 91372 h 1126566"/>
              <a:gd name="connsiteX170" fmla="*/ 763197 w 12192000"/>
              <a:gd name="connsiteY170" fmla="*/ 59356 h 1126566"/>
              <a:gd name="connsiteX171" fmla="*/ 778208 w 12192000"/>
              <a:gd name="connsiteY171" fmla="*/ 63801 h 1126566"/>
              <a:gd name="connsiteX172" fmla="*/ 784725 w 12192000"/>
              <a:gd name="connsiteY172" fmla="*/ 62505 h 1126566"/>
              <a:gd name="connsiteX173" fmla="*/ 785400 w 12192000"/>
              <a:gd name="connsiteY173" fmla="*/ 62796 h 1126566"/>
              <a:gd name="connsiteX174" fmla="*/ 786774 w 12192000"/>
              <a:gd name="connsiteY174" fmla="*/ 62098 h 1126566"/>
              <a:gd name="connsiteX175" fmla="*/ 852003 w 12192000"/>
              <a:gd name="connsiteY175" fmla="*/ 61064 h 1126566"/>
              <a:gd name="connsiteX176" fmla="*/ 870719 w 12192000"/>
              <a:gd name="connsiteY176" fmla="*/ 47209 h 1126566"/>
              <a:gd name="connsiteX177" fmla="*/ 883786 w 12192000"/>
              <a:gd name="connsiteY177" fmla="*/ 45814 h 1126566"/>
              <a:gd name="connsiteX178" fmla="*/ 886400 w 12192000"/>
              <a:gd name="connsiteY178" fmla="*/ 43909 h 1126566"/>
              <a:gd name="connsiteX179" fmla="*/ 893881 w 12192000"/>
              <a:gd name="connsiteY179" fmla="*/ 40197 h 1126566"/>
              <a:gd name="connsiteX180" fmla="*/ 886282 w 12192000"/>
              <a:gd name="connsiteY180" fmla="*/ 36610 h 1126566"/>
              <a:gd name="connsiteX181" fmla="*/ 950274 w 12192000"/>
              <a:gd name="connsiteY181" fmla="*/ 20111 h 1126566"/>
              <a:gd name="connsiteX182" fmla="*/ 988432 w 12192000"/>
              <a:gd name="connsiteY182" fmla="*/ 24039 h 1126566"/>
              <a:gd name="connsiteX183" fmla="*/ 1048223 w 12192000"/>
              <a:gd name="connsiteY183" fmla="*/ 19791 h 1126566"/>
              <a:gd name="connsiteX184" fmla="*/ 1177886 w 12192000"/>
              <a:gd name="connsiteY184" fmla="*/ 30728 h 1126566"/>
              <a:gd name="connsiteX185" fmla="*/ 1305018 w 12192000"/>
              <a:gd name="connsiteY185"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777878 w 12192000"/>
              <a:gd name="connsiteY86" fmla="*/ 639454 h 1126566"/>
              <a:gd name="connsiteX87" fmla="*/ 8880244 w 12192000"/>
              <a:gd name="connsiteY87" fmla="*/ 661466 h 1126566"/>
              <a:gd name="connsiteX88" fmla="*/ 8885004 w 12192000"/>
              <a:gd name="connsiteY88" fmla="*/ 663655 h 1126566"/>
              <a:gd name="connsiteX89" fmla="*/ 8921010 w 12192000"/>
              <a:gd name="connsiteY89" fmla="*/ 662879 h 1126566"/>
              <a:gd name="connsiteX90" fmla="*/ 8969814 w 12192000"/>
              <a:gd name="connsiteY90" fmla="*/ 639833 h 1126566"/>
              <a:gd name="connsiteX91" fmla="*/ 8996241 w 12192000"/>
              <a:gd name="connsiteY91" fmla="*/ 655221 h 1126566"/>
              <a:gd name="connsiteX92" fmla="*/ 9092152 w 12192000"/>
              <a:gd name="connsiteY92" fmla="*/ 609097 h 1126566"/>
              <a:gd name="connsiteX93" fmla="*/ 9156546 w 12192000"/>
              <a:gd name="connsiteY93" fmla="*/ 585468 h 1126566"/>
              <a:gd name="connsiteX94" fmla="*/ 9194830 w 12192000"/>
              <a:gd name="connsiteY94" fmla="*/ 571148 h 1126566"/>
              <a:gd name="connsiteX95" fmla="*/ 9314188 w 12192000"/>
              <a:gd name="connsiteY95" fmla="*/ 547301 h 1126566"/>
              <a:gd name="connsiteX96" fmla="*/ 9505176 w 12192000"/>
              <a:gd name="connsiteY96" fmla="*/ 542666 h 1126566"/>
              <a:gd name="connsiteX97" fmla="*/ 9581851 w 12192000"/>
              <a:gd name="connsiteY97" fmla="*/ 530976 h 1126566"/>
              <a:gd name="connsiteX98" fmla="*/ 9662056 w 12192000"/>
              <a:gd name="connsiteY98" fmla="*/ 524035 h 1126566"/>
              <a:gd name="connsiteX99" fmla="*/ 9724197 w 12192000"/>
              <a:gd name="connsiteY99" fmla="*/ 528337 h 1126566"/>
              <a:gd name="connsiteX100" fmla="*/ 9837846 w 12192000"/>
              <a:gd name="connsiteY100" fmla="*/ 492977 h 1126566"/>
              <a:gd name="connsiteX101" fmla="*/ 9917440 w 12192000"/>
              <a:gd name="connsiteY101" fmla="*/ 459605 h 1126566"/>
              <a:gd name="connsiteX102" fmla="*/ 9918439 w 12192000"/>
              <a:gd name="connsiteY102" fmla="*/ 453114 h 1126566"/>
              <a:gd name="connsiteX103" fmla="*/ 9953039 w 12192000"/>
              <a:gd name="connsiteY103" fmla="*/ 452486 h 1126566"/>
              <a:gd name="connsiteX104" fmla="*/ 9988183 w 12192000"/>
              <a:gd name="connsiteY104" fmla="*/ 448079 h 1126566"/>
              <a:gd name="connsiteX105" fmla="*/ 9991965 w 12192000"/>
              <a:gd name="connsiteY105" fmla="*/ 435969 h 1126566"/>
              <a:gd name="connsiteX106" fmla="*/ 9986932 w 12192000"/>
              <a:gd name="connsiteY106" fmla="*/ 431168 h 1126566"/>
              <a:gd name="connsiteX107" fmla="*/ 9996190 w 12192000"/>
              <a:gd name="connsiteY107" fmla="*/ 429066 h 1126566"/>
              <a:gd name="connsiteX108" fmla="*/ 9999786 w 12192000"/>
              <a:gd name="connsiteY108" fmla="*/ 427758 h 1126566"/>
              <a:gd name="connsiteX109" fmla="*/ 10012936 w 12192000"/>
              <a:gd name="connsiteY109" fmla="*/ 428884 h 1126566"/>
              <a:gd name="connsiteX110" fmla="*/ 10102484 w 12192000"/>
              <a:gd name="connsiteY110" fmla="*/ 441324 h 1126566"/>
              <a:gd name="connsiteX111" fmla="*/ 10199200 w 12192000"/>
              <a:gd name="connsiteY111" fmla="*/ 438197 h 1126566"/>
              <a:gd name="connsiteX112" fmla="*/ 10245648 w 12192000"/>
              <a:gd name="connsiteY112" fmla="*/ 438831 h 1126566"/>
              <a:gd name="connsiteX113" fmla="*/ 10369590 w 12192000"/>
              <a:gd name="connsiteY113" fmla="*/ 423377 h 1126566"/>
              <a:gd name="connsiteX114" fmla="*/ 10575777 w 12192000"/>
              <a:gd name="connsiteY114" fmla="*/ 355859 h 1126566"/>
              <a:gd name="connsiteX115" fmla="*/ 10638984 w 12192000"/>
              <a:gd name="connsiteY115" fmla="*/ 347416 h 1126566"/>
              <a:gd name="connsiteX116" fmla="*/ 10668356 w 12192000"/>
              <a:gd name="connsiteY116" fmla="*/ 340612 h 1126566"/>
              <a:gd name="connsiteX117" fmla="*/ 10732175 w 12192000"/>
              <a:gd name="connsiteY117" fmla="*/ 317549 h 1126566"/>
              <a:gd name="connsiteX118" fmla="*/ 10862886 w 12192000"/>
              <a:gd name="connsiteY118" fmla="*/ 313438 h 1126566"/>
              <a:gd name="connsiteX119" fmla="*/ 10963063 w 12192000"/>
              <a:gd name="connsiteY119" fmla="*/ 317771 h 1126566"/>
              <a:gd name="connsiteX120" fmla="*/ 11018562 w 12192000"/>
              <a:gd name="connsiteY120" fmla="*/ 316991 h 1126566"/>
              <a:gd name="connsiteX121" fmla="*/ 11059692 w 12192000"/>
              <a:gd name="connsiteY121" fmla="*/ 319983 h 1126566"/>
              <a:gd name="connsiteX122" fmla="*/ 11160371 w 12192000"/>
              <a:gd name="connsiteY122" fmla="*/ 308440 h 1126566"/>
              <a:gd name="connsiteX123" fmla="*/ 11178386 w 12192000"/>
              <a:gd name="connsiteY123" fmla="*/ 299490 h 1126566"/>
              <a:gd name="connsiteX124" fmla="*/ 11192494 w 12192000"/>
              <a:gd name="connsiteY124" fmla="*/ 296221 h 1126566"/>
              <a:gd name="connsiteX125" fmla="*/ 11199770 w 12192000"/>
              <a:gd name="connsiteY125" fmla="*/ 299772 h 1126566"/>
              <a:gd name="connsiteX126" fmla="*/ 11217258 w 12192000"/>
              <a:gd name="connsiteY126" fmla="*/ 293681 h 1126566"/>
              <a:gd name="connsiteX127" fmla="*/ 11245798 w 12192000"/>
              <a:gd name="connsiteY127" fmla="*/ 292170 h 1126566"/>
              <a:gd name="connsiteX128" fmla="*/ 11255992 w 12192000"/>
              <a:gd name="connsiteY128" fmla="*/ 291919 h 1126566"/>
              <a:gd name="connsiteX129" fmla="*/ 11264859 w 12192000"/>
              <a:gd name="connsiteY129" fmla="*/ 293937 h 1126566"/>
              <a:gd name="connsiteX130" fmla="*/ 11276151 w 12192000"/>
              <a:gd name="connsiteY130" fmla="*/ 293070 h 1126566"/>
              <a:gd name="connsiteX131" fmla="*/ 11279850 w 12192000"/>
              <a:gd name="connsiteY131" fmla="*/ 291330 h 1126566"/>
              <a:gd name="connsiteX132" fmla="*/ 11290818 w 12192000"/>
              <a:gd name="connsiteY132" fmla="*/ 291060 h 1126566"/>
              <a:gd name="connsiteX133" fmla="*/ 11296248 w 12192000"/>
              <a:gd name="connsiteY133" fmla="*/ 290163 h 1126566"/>
              <a:gd name="connsiteX134" fmla="*/ 11301652 w 12192000"/>
              <a:gd name="connsiteY134" fmla="*/ 290324 h 1126566"/>
              <a:gd name="connsiteX135" fmla="*/ 11339114 w 12192000"/>
              <a:gd name="connsiteY135" fmla="*/ 288153 h 1126566"/>
              <a:gd name="connsiteX136" fmla="*/ 11345146 w 12192000"/>
              <a:gd name="connsiteY136" fmla="*/ 290802 h 1126566"/>
              <a:gd name="connsiteX137" fmla="*/ 11400126 w 12192000"/>
              <a:gd name="connsiteY137" fmla="*/ 292287 h 1126566"/>
              <a:gd name="connsiteX138" fmla="*/ 11400420 w 12192000"/>
              <a:gd name="connsiteY138" fmla="*/ 293758 h 1126566"/>
              <a:gd name="connsiteX139" fmla="*/ 11413889 w 12192000"/>
              <a:gd name="connsiteY139" fmla="*/ 300516 h 1126566"/>
              <a:gd name="connsiteX140" fmla="*/ 11440688 w 12192000"/>
              <a:gd name="connsiteY140" fmla="*/ 310121 h 1126566"/>
              <a:gd name="connsiteX141" fmla="*/ 11496733 w 12192000"/>
              <a:gd name="connsiteY141" fmla="*/ 350225 h 1126566"/>
              <a:gd name="connsiteX142" fmla="*/ 11554005 w 12192000"/>
              <a:gd name="connsiteY142" fmla="*/ 351933 h 1126566"/>
              <a:gd name="connsiteX143" fmla="*/ 11565304 w 12192000"/>
              <a:gd name="connsiteY143" fmla="*/ 353069 h 1126566"/>
              <a:gd name="connsiteX144" fmla="*/ 11565435 w 12192000"/>
              <a:gd name="connsiteY144" fmla="*/ 353419 h 1126566"/>
              <a:gd name="connsiteX145" fmla="*/ 11577168 w 12192000"/>
              <a:gd name="connsiteY145" fmla="*/ 355270 h 1126566"/>
              <a:gd name="connsiteX146" fmla="*/ 11607823 w 12192000"/>
              <a:gd name="connsiteY146" fmla="*/ 357347 h 1126566"/>
              <a:gd name="connsiteX147" fmla="*/ 11664276 w 12192000"/>
              <a:gd name="connsiteY147" fmla="*/ 386951 h 1126566"/>
              <a:gd name="connsiteX148" fmla="*/ 11786197 w 12192000"/>
              <a:gd name="connsiteY148" fmla="*/ 477948 h 1126566"/>
              <a:gd name="connsiteX149" fmla="*/ 11866598 w 12192000"/>
              <a:gd name="connsiteY149" fmla="*/ 486803 h 1126566"/>
              <a:gd name="connsiteX150" fmla="*/ 11916744 w 12192000"/>
              <a:gd name="connsiteY150" fmla="*/ 502917 h 1126566"/>
              <a:gd name="connsiteX151" fmla="*/ 11949248 w 12192000"/>
              <a:gd name="connsiteY151" fmla="*/ 518881 h 1126566"/>
              <a:gd name="connsiteX152" fmla="*/ 11951002 w 12192000"/>
              <a:gd name="connsiteY152" fmla="*/ 518735 h 1126566"/>
              <a:gd name="connsiteX153" fmla="*/ 12026007 w 12192000"/>
              <a:gd name="connsiteY153" fmla="*/ 534384 h 1126566"/>
              <a:gd name="connsiteX154" fmla="*/ 12035188 w 12192000"/>
              <a:gd name="connsiteY154" fmla="*/ 529609 h 1126566"/>
              <a:gd name="connsiteX155" fmla="*/ 12115225 w 12192000"/>
              <a:gd name="connsiteY155" fmla="*/ 561895 h 1126566"/>
              <a:gd name="connsiteX156" fmla="*/ 12191636 w 12192000"/>
              <a:gd name="connsiteY156" fmla="*/ 558318 h 1126566"/>
              <a:gd name="connsiteX157" fmla="*/ 12192000 w 12192000"/>
              <a:gd name="connsiteY157" fmla="*/ 558295 h 1126566"/>
              <a:gd name="connsiteX158" fmla="*/ 12192000 w 12192000"/>
              <a:gd name="connsiteY158" fmla="*/ 1126566 h 1126566"/>
              <a:gd name="connsiteX159" fmla="*/ 0 w 12192000"/>
              <a:gd name="connsiteY159" fmla="*/ 1126566 h 1126566"/>
              <a:gd name="connsiteX160" fmla="*/ 0 w 12192000"/>
              <a:gd name="connsiteY160" fmla="*/ 401922 h 1126566"/>
              <a:gd name="connsiteX161" fmla="*/ 25242 w 12192000"/>
              <a:gd name="connsiteY161" fmla="*/ 388862 h 1126566"/>
              <a:gd name="connsiteX162" fmla="*/ 96922 w 12192000"/>
              <a:gd name="connsiteY162" fmla="*/ 357381 h 1126566"/>
              <a:gd name="connsiteX163" fmla="*/ 164580 w 12192000"/>
              <a:gd name="connsiteY163" fmla="*/ 322443 h 1126566"/>
              <a:gd name="connsiteX164" fmla="*/ 258712 w 12192000"/>
              <a:gd name="connsiteY164" fmla="*/ 286531 h 1126566"/>
              <a:gd name="connsiteX165" fmla="*/ 316354 w 12192000"/>
              <a:gd name="connsiteY165" fmla="*/ 238529 h 1126566"/>
              <a:gd name="connsiteX166" fmla="*/ 328834 w 12192000"/>
              <a:gd name="connsiteY166" fmla="*/ 240963 h 1126566"/>
              <a:gd name="connsiteX167" fmla="*/ 383414 w 12192000"/>
              <a:gd name="connsiteY167" fmla="*/ 221196 h 1126566"/>
              <a:gd name="connsiteX168" fmla="*/ 537708 w 12192000"/>
              <a:gd name="connsiteY168" fmla="*/ 119020 h 1126566"/>
              <a:gd name="connsiteX169" fmla="*/ 653257 w 12192000"/>
              <a:gd name="connsiteY169" fmla="*/ 91372 h 1126566"/>
              <a:gd name="connsiteX170" fmla="*/ 763197 w 12192000"/>
              <a:gd name="connsiteY170" fmla="*/ 59356 h 1126566"/>
              <a:gd name="connsiteX171" fmla="*/ 778208 w 12192000"/>
              <a:gd name="connsiteY171" fmla="*/ 63801 h 1126566"/>
              <a:gd name="connsiteX172" fmla="*/ 784725 w 12192000"/>
              <a:gd name="connsiteY172" fmla="*/ 62505 h 1126566"/>
              <a:gd name="connsiteX173" fmla="*/ 785400 w 12192000"/>
              <a:gd name="connsiteY173" fmla="*/ 62796 h 1126566"/>
              <a:gd name="connsiteX174" fmla="*/ 786774 w 12192000"/>
              <a:gd name="connsiteY174" fmla="*/ 62098 h 1126566"/>
              <a:gd name="connsiteX175" fmla="*/ 852003 w 12192000"/>
              <a:gd name="connsiteY175" fmla="*/ 61064 h 1126566"/>
              <a:gd name="connsiteX176" fmla="*/ 870719 w 12192000"/>
              <a:gd name="connsiteY176" fmla="*/ 47209 h 1126566"/>
              <a:gd name="connsiteX177" fmla="*/ 883786 w 12192000"/>
              <a:gd name="connsiteY177" fmla="*/ 45814 h 1126566"/>
              <a:gd name="connsiteX178" fmla="*/ 886400 w 12192000"/>
              <a:gd name="connsiteY178" fmla="*/ 43909 h 1126566"/>
              <a:gd name="connsiteX179" fmla="*/ 893881 w 12192000"/>
              <a:gd name="connsiteY179" fmla="*/ 40197 h 1126566"/>
              <a:gd name="connsiteX180" fmla="*/ 886282 w 12192000"/>
              <a:gd name="connsiteY180" fmla="*/ 36610 h 1126566"/>
              <a:gd name="connsiteX181" fmla="*/ 950274 w 12192000"/>
              <a:gd name="connsiteY181" fmla="*/ 20111 h 1126566"/>
              <a:gd name="connsiteX182" fmla="*/ 988432 w 12192000"/>
              <a:gd name="connsiteY182" fmla="*/ 24039 h 1126566"/>
              <a:gd name="connsiteX183" fmla="*/ 1048223 w 12192000"/>
              <a:gd name="connsiteY183" fmla="*/ 19791 h 1126566"/>
              <a:gd name="connsiteX184" fmla="*/ 1177886 w 12192000"/>
              <a:gd name="connsiteY184" fmla="*/ 30728 h 1126566"/>
              <a:gd name="connsiteX185" fmla="*/ 1305018 w 12192000"/>
              <a:gd name="connsiteY185"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777878 w 12192000"/>
              <a:gd name="connsiteY86" fmla="*/ 639454 h 1126566"/>
              <a:gd name="connsiteX87" fmla="*/ 8880244 w 12192000"/>
              <a:gd name="connsiteY87" fmla="*/ 661466 h 1126566"/>
              <a:gd name="connsiteX88" fmla="*/ 8858334 w 12192000"/>
              <a:gd name="connsiteY88" fmla="*/ 648415 h 1126566"/>
              <a:gd name="connsiteX89" fmla="*/ 8921010 w 12192000"/>
              <a:gd name="connsiteY89" fmla="*/ 662879 h 1126566"/>
              <a:gd name="connsiteX90" fmla="*/ 8969814 w 12192000"/>
              <a:gd name="connsiteY90" fmla="*/ 639833 h 1126566"/>
              <a:gd name="connsiteX91" fmla="*/ 8996241 w 12192000"/>
              <a:gd name="connsiteY91" fmla="*/ 655221 h 1126566"/>
              <a:gd name="connsiteX92" fmla="*/ 9092152 w 12192000"/>
              <a:gd name="connsiteY92" fmla="*/ 609097 h 1126566"/>
              <a:gd name="connsiteX93" fmla="*/ 9156546 w 12192000"/>
              <a:gd name="connsiteY93" fmla="*/ 585468 h 1126566"/>
              <a:gd name="connsiteX94" fmla="*/ 9194830 w 12192000"/>
              <a:gd name="connsiteY94" fmla="*/ 571148 h 1126566"/>
              <a:gd name="connsiteX95" fmla="*/ 9314188 w 12192000"/>
              <a:gd name="connsiteY95" fmla="*/ 547301 h 1126566"/>
              <a:gd name="connsiteX96" fmla="*/ 9505176 w 12192000"/>
              <a:gd name="connsiteY96" fmla="*/ 542666 h 1126566"/>
              <a:gd name="connsiteX97" fmla="*/ 9581851 w 12192000"/>
              <a:gd name="connsiteY97" fmla="*/ 530976 h 1126566"/>
              <a:gd name="connsiteX98" fmla="*/ 9662056 w 12192000"/>
              <a:gd name="connsiteY98" fmla="*/ 524035 h 1126566"/>
              <a:gd name="connsiteX99" fmla="*/ 9724197 w 12192000"/>
              <a:gd name="connsiteY99" fmla="*/ 528337 h 1126566"/>
              <a:gd name="connsiteX100" fmla="*/ 9837846 w 12192000"/>
              <a:gd name="connsiteY100" fmla="*/ 492977 h 1126566"/>
              <a:gd name="connsiteX101" fmla="*/ 9917440 w 12192000"/>
              <a:gd name="connsiteY101" fmla="*/ 459605 h 1126566"/>
              <a:gd name="connsiteX102" fmla="*/ 9918439 w 12192000"/>
              <a:gd name="connsiteY102" fmla="*/ 453114 h 1126566"/>
              <a:gd name="connsiteX103" fmla="*/ 9953039 w 12192000"/>
              <a:gd name="connsiteY103" fmla="*/ 452486 h 1126566"/>
              <a:gd name="connsiteX104" fmla="*/ 9988183 w 12192000"/>
              <a:gd name="connsiteY104" fmla="*/ 448079 h 1126566"/>
              <a:gd name="connsiteX105" fmla="*/ 9991965 w 12192000"/>
              <a:gd name="connsiteY105" fmla="*/ 435969 h 1126566"/>
              <a:gd name="connsiteX106" fmla="*/ 9986932 w 12192000"/>
              <a:gd name="connsiteY106" fmla="*/ 431168 h 1126566"/>
              <a:gd name="connsiteX107" fmla="*/ 9996190 w 12192000"/>
              <a:gd name="connsiteY107" fmla="*/ 429066 h 1126566"/>
              <a:gd name="connsiteX108" fmla="*/ 9999786 w 12192000"/>
              <a:gd name="connsiteY108" fmla="*/ 427758 h 1126566"/>
              <a:gd name="connsiteX109" fmla="*/ 10012936 w 12192000"/>
              <a:gd name="connsiteY109" fmla="*/ 428884 h 1126566"/>
              <a:gd name="connsiteX110" fmla="*/ 10102484 w 12192000"/>
              <a:gd name="connsiteY110" fmla="*/ 441324 h 1126566"/>
              <a:gd name="connsiteX111" fmla="*/ 10199200 w 12192000"/>
              <a:gd name="connsiteY111" fmla="*/ 438197 h 1126566"/>
              <a:gd name="connsiteX112" fmla="*/ 10245648 w 12192000"/>
              <a:gd name="connsiteY112" fmla="*/ 438831 h 1126566"/>
              <a:gd name="connsiteX113" fmla="*/ 10369590 w 12192000"/>
              <a:gd name="connsiteY113" fmla="*/ 423377 h 1126566"/>
              <a:gd name="connsiteX114" fmla="*/ 10575777 w 12192000"/>
              <a:gd name="connsiteY114" fmla="*/ 355859 h 1126566"/>
              <a:gd name="connsiteX115" fmla="*/ 10638984 w 12192000"/>
              <a:gd name="connsiteY115" fmla="*/ 347416 h 1126566"/>
              <a:gd name="connsiteX116" fmla="*/ 10668356 w 12192000"/>
              <a:gd name="connsiteY116" fmla="*/ 340612 h 1126566"/>
              <a:gd name="connsiteX117" fmla="*/ 10732175 w 12192000"/>
              <a:gd name="connsiteY117" fmla="*/ 317549 h 1126566"/>
              <a:gd name="connsiteX118" fmla="*/ 10862886 w 12192000"/>
              <a:gd name="connsiteY118" fmla="*/ 313438 h 1126566"/>
              <a:gd name="connsiteX119" fmla="*/ 10963063 w 12192000"/>
              <a:gd name="connsiteY119" fmla="*/ 317771 h 1126566"/>
              <a:gd name="connsiteX120" fmla="*/ 11018562 w 12192000"/>
              <a:gd name="connsiteY120" fmla="*/ 316991 h 1126566"/>
              <a:gd name="connsiteX121" fmla="*/ 11059692 w 12192000"/>
              <a:gd name="connsiteY121" fmla="*/ 319983 h 1126566"/>
              <a:gd name="connsiteX122" fmla="*/ 11160371 w 12192000"/>
              <a:gd name="connsiteY122" fmla="*/ 308440 h 1126566"/>
              <a:gd name="connsiteX123" fmla="*/ 11178386 w 12192000"/>
              <a:gd name="connsiteY123" fmla="*/ 299490 h 1126566"/>
              <a:gd name="connsiteX124" fmla="*/ 11192494 w 12192000"/>
              <a:gd name="connsiteY124" fmla="*/ 296221 h 1126566"/>
              <a:gd name="connsiteX125" fmla="*/ 11199770 w 12192000"/>
              <a:gd name="connsiteY125" fmla="*/ 299772 h 1126566"/>
              <a:gd name="connsiteX126" fmla="*/ 11217258 w 12192000"/>
              <a:gd name="connsiteY126" fmla="*/ 293681 h 1126566"/>
              <a:gd name="connsiteX127" fmla="*/ 11245798 w 12192000"/>
              <a:gd name="connsiteY127" fmla="*/ 292170 h 1126566"/>
              <a:gd name="connsiteX128" fmla="*/ 11255992 w 12192000"/>
              <a:gd name="connsiteY128" fmla="*/ 291919 h 1126566"/>
              <a:gd name="connsiteX129" fmla="*/ 11264859 w 12192000"/>
              <a:gd name="connsiteY129" fmla="*/ 293937 h 1126566"/>
              <a:gd name="connsiteX130" fmla="*/ 11276151 w 12192000"/>
              <a:gd name="connsiteY130" fmla="*/ 293070 h 1126566"/>
              <a:gd name="connsiteX131" fmla="*/ 11279850 w 12192000"/>
              <a:gd name="connsiteY131" fmla="*/ 291330 h 1126566"/>
              <a:gd name="connsiteX132" fmla="*/ 11290818 w 12192000"/>
              <a:gd name="connsiteY132" fmla="*/ 291060 h 1126566"/>
              <a:gd name="connsiteX133" fmla="*/ 11296248 w 12192000"/>
              <a:gd name="connsiteY133" fmla="*/ 290163 h 1126566"/>
              <a:gd name="connsiteX134" fmla="*/ 11301652 w 12192000"/>
              <a:gd name="connsiteY134" fmla="*/ 290324 h 1126566"/>
              <a:gd name="connsiteX135" fmla="*/ 11339114 w 12192000"/>
              <a:gd name="connsiteY135" fmla="*/ 288153 h 1126566"/>
              <a:gd name="connsiteX136" fmla="*/ 11345146 w 12192000"/>
              <a:gd name="connsiteY136" fmla="*/ 290802 h 1126566"/>
              <a:gd name="connsiteX137" fmla="*/ 11400126 w 12192000"/>
              <a:gd name="connsiteY137" fmla="*/ 292287 h 1126566"/>
              <a:gd name="connsiteX138" fmla="*/ 11400420 w 12192000"/>
              <a:gd name="connsiteY138" fmla="*/ 293758 h 1126566"/>
              <a:gd name="connsiteX139" fmla="*/ 11413889 w 12192000"/>
              <a:gd name="connsiteY139" fmla="*/ 300516 h 1126566"/>
              <a:gd name="connsiteX140" fmla="*/ 11440688 w 12192000"/>
              <a:gd name="connsiteY140" fmla="*/ 310121 h 1126566"/>
              <a:gd name="connsiteX141" fmla="*/ 11496733 w 12192000"/>
              <a:gd name="connsiteY141" fmla="*/ 350225 h 1126566"/>
              <a:gd name="connsiteX142" fmla="*/ 11554005 w 12192000"/>
              <a:gd name="connsiteY142" fmla="*/ 351933 h 1126566"/>
              <a:gd name="connsiteX143" fmla="*/ 11565304 w 12192000"/>
              <a:gd name="connsiteY143" fmla="*/ 353069 h 1126566"/>
              <a:gd name="connsiteX144" fmla="*/ 11565435 w 12192000"/>
              <a:gd name="connsiteY144" fmla="*/ 353419 h 1126566"/>
              <a:gd name="connsiteX145" fmla="*/ 11577168 w 12192000"/>
              <a:gd name="connsiteY145" fmla="*/ 355270 h 1126566"/>
              <a:gd name="connsiteX146" fmla="*/ 11607823 w 12192000"/>
              <a:gd name="connsiteY146" fmla="*/ 357347 h 1126566"/>
              <a:gd name="connsiteX147" fmla="*/ 11664276 w 12192000"/>
              <a:gd name="connsiteY147" fmla="*/ 386951 h 1126566"/>
              <a:gd name="connsiteX148" fmla="*/ 11786197 w 12192000"/>
              <a:gd name="connsiteY148" fmla="*/ 477948 h 1126566"/>
              <a:gd name="connsiteX149" fmla="*/ 11866598 w 12192000"/>
              <a:gd name="connsiteY149" fmla="*/ 486803 h 1126566"/>
              <a:gd name="connsiteX150" fmla="*/ 11916744 w 12192000"/>
              <a:gd name="connsiteY150" fmla="*/ 502917 h 1126566"/>
              <a:gd name="connsiteX151" fmla="*/ 11949248 w 12192000"/>
              <a:gd name="connsiteY151" fmla="*/ 518881 h 1126566"/>
              <a:gd name="connsiteX152" fmla="*/ 11951002 w 12192000"/>
              <a:gd name="connsiteY152" fmla="*/ 518735 h 1126566"/>
              <a:gd name="connsiteX153" fmla="*/ 12026007 w 12192000"/>
              <a:gd name="connsiteY153" fmla="*/ 534384 h 1126566"/>
              <a:gd name="connsiteX154" fmla="*/ 12035188 w 12192000"/>
              <a:gd name="connsiteY154" fmla="*/ 529609 h 1126566"/>
              <a:gd name="connsiteX155" fmla="*/ 12115225 w 12192000"/>
              <a:gd name="connsiteY155" fmla="*/ 561895 h 1126566"/>
              <a:gd name="connsiteX156" fmla="*/ 12191636 w 12192000"/>
              <a:gd name="connsiteY156" fmla="*/ 558318 h 1126566"/>
              <a:gd name="connsiteX157" fmla="*/ 12192000 w 12192000"/>
              <a:gd name="connsiteY157" fmla="*/ 558295 h 1126566"/>
              <a:gd name="connsiteX158" fmla="*/ 12192000 w 12192000"/>
              <a:gd name="connsiteY158" fmla="*/ 1126566 h 1126566"/>
              <a:gd name="connsiteX159" fmla="*/ 0 w 12192000"/>
              <a:gd name="connsiteY159" fmla="*/ 1126566 h 1126566"/>
              <a:gd name="connsiteX160" fmla="*/ 0 w 12192000"/>
              <a:gd name="connsiteY160" fmla="*/ 401922 h 1126566"/>
              <a:gd name="connsiteX161" fmla="*/ 25242 w 12192000"/>
              <a:gd name="connsiteY161" fmla="*/ 388862 h 1126566"/>
              <a:gd name="connsiteX162" fmla="*/ 96922 w 12192000"/>
              <a:gd name="connsiteY162" fmla="*/ 357381 h 1126566"/>
              <a:gd name="connsiteX163" fmla="*/ 164580 w 12192000"/>
              <a:gd name="connsiteY163" fmla="*/ 322443 h 1126566"/>
              <a:gd name="connsiteX164" fmla="*/ 258712 w 12192000"/>
              <a:gd name="connsiteY164" fmla="*/ 286531 h 1126566"/>
              <a:gd name="connsiteX165" fmla="*/ 316354 w 12192000"/>
              <a:gd name="connsiteY165" fmla="*/ 238529 h 1126566"/>
              <a:gd name="connsiteX166" fmla="*/ 328834 w 12192000"/>
              <a:gd name="connsiteY166" fmla="*/ 240963 h 1126566"/>
              <a:gd name="connsiteX167" fmla="*/ 383414 w 12192000"/>
              <a:gd name="connsiteY167" fmla="*/ 221196 h 1126566"/>
              <a:gd name="connsiteX168" fmla="*/ 537708 w 12192000"/>
              <a:gd name="connsiteY168" fmla="*/ 119020 h 1126566"/>
              <a:gd name="connsiteX169" fmla="*/ 653257 w 12192000"/>
              <a:gd name="connsiteY169" fmla="*/ 91372 h 1126566"/>
              <a:gd name="connsiteX170" fmla="*/ 763197 w 12192000"/>
              <a:gd name="connsiteY170" fmla="*/ 59356 h 1126566"/>
              <a:gd name="connsiteX171" fmla="*/ 778208 w 12192000"/>
              <a:gd name="connsiteY171" fmla="*/ 63801 h 1126566"/>
              <a:gd name="connsiteX172" fmla="*/ 784725 w 12192000"/>
              <a:gd name="connsiteY172" fmla="*/ 62505 h 1126566"/>
              <a:gd name="connsiteX173" fmla="*/ 785400 w 12192000"/>
              <a:gd name="connsiteY173" fmla="*/ 62796 h 1126566"/>
              <a:gd name="connsiteX174" fmla="*/ 786774 w 12192000"/>
              <a:gd name="connsiteY174" fmla="*/ 62098 h 1126566"/>
              <a:gd name="connsiteX175" fmla="*/ 852003 w 12192000"/>
              <a:gd name="connsiteY175" fmla="*/ 61064 h 1126566"/>
              <a:gd name="connsiteX176" fmla="*/ 870719 w 12192000"/>
              <a:gd name="connsiteY176" fmla="*/ 47209 h 1126566"/>
              <a:gd name="connsiteX177" fmla="*/ 883786 w 12192000"/>
              <a:gd name="connsiteY177" fmla="*/ 45814 h 1126566"/>
              <a:gd name="connsiteX178" fmla="*/ 886400 w 12192000"/>
              <a:gd name="connsiteY178" fmla="*/ 43909 h 1126566"/>
              <a:gd name="connsiteX179" fmla="*/ 893881 w 12192000"/>
              <a:gd name="connsiteY179" fmla="*/ 40197 h 1126566"/>
              <a:gd name="connsiteX180" fmla="*/ 886282 w 12192000"/>
              <a:gd name="connsiteY180" fmla="*/ 36610 h 1126566"/>
              <a:gd name="connsiteX181" fmla="*/ 950274 w 12192000"/>
              <a:gd name="connsiteY181" fmla="*/ 20111 h 1126566"/>
              <a:gd name="connsiteX182" fmla="*/ 988432 w 12192000"/>
              <a:gd name="connsiteY182" fmla="*/ 24039 h 1126566"/>
              <a:gd name="connsiteX183" fmla="*/ 1048223 w 12192000"/>
              <a:gd name="connsiteY183" fmla="*/ 19791 h 1126566"/>
              <a:gd name="connsiteX184" fmla="*/ 1177886 w 12192000"/>
              <a:gd name="connsiteY184" fmla="*/ 30728 h 1126566"/>
              <a:gd name="connsiteX185" fmla="*/ 1305018 w 12192000"/>
              <a:gd name="connsiteY185"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777878 w 12192000"/>
              <a:gd name="connsiteY86" fmla="*/ 639454 h 1126566"/>
              <a:gd name="connsiteX87" fmla="*/ 8858334 w 12192000"/>
              <a:gd name="connsiteY87" fmla="*/ 648415 h 1126566"/>
              <a:gd name="connsiteX88" fmla="*/ 8921010 w 12192000"/>
              <a:gd name="connsiteY88" fmla="*/ 662879 h 1126566"/>
              <a:gd name="connsiteX89" fmla="*/ 8969814 w 12192000"/>
              <a:gd name="connsiteY89" fmla="*/ 639833 h 1126566"/>
              <a:gd name="connsiteX90" fmla="*/ 8996241 w 12192000"/>
              <a:gd name="connsiteY90" fmla="*/ 655221 h 1126566"/>
              <a:gd name="connsiteX91" fmla="*/ 9092152 w 12192000"/>
              <a:gd name="connsiteY91" fmla="*/ 609097 h 1126566"/>
              <a:gd name="connsiteX92" fmla="*/ 9156546 w 12192000"/>
              <a:gd name="connsiteY92" fmla="*/ 585468 h 1126566"/>
              <a:gd name="connsiteX93" fmla="*/ 9194830 w 12192000"/>
              <a:gd name="connsiteY93" fmla="*/ 571148 h 1126566"/>
              <a:gd name="connsiteX94" fmla="*/ 9314188 w 12192000"/>
              <a:gd name="connsiteY94" fmla="*/ 547301 h 1126566"/>
              <a:gd name="connsiteX95" fmla="*/ 9505176 w 12192000"/>
              <a:gd name="connsiteY95" fmla="*/ 542666 h 1126566"/>
              <a:gd name="connsiteX96" fmla="*/ 9581851 w 12192000"/>
              <a:gd name="connsiteY96" fmla="*/ 530976 h 1126566"/>
              <a:gd name="connsiteX97" fmla="*/ 9662056 w 12192000"/>
              <a:gd name="connsiteY97" fmla="*/ 524035 h 1126566"/>
              <a:gd name="connsiteX98" fmla="*/ 9724197 w 12192000"/>
              <a:gd name="connsiteY98" fmla="*/ 528337 h 1126566"/>
              <a:gd name="connsiteX99" fmla="*/ 9837846 w 12192000"/>
              <a:gd name="connsiteY99" fmla="*/ 492977 h 1126566"/>
              <a:gd name="connsiteX100" fmla="*/ 9917440 w 12192000"/>
              <a:gd name="connsiteY100" fmla="*/ 459605 h 1126566"/>
              <a:gd name="connsiteX101" fmla="*/ 9918439 w 12192000"/>
              <a:gd name="connsiteY101" fmla="*/ 453114 h 1126566"/>
              <a:gd name="connsiteX102" fmla="*/ 9953039 w 12192000"/>
              <a:gd name="connsiteY102" fmla="*/ 452486 h 1126566"/>
              <a:gd name="connsiteX103" fmla="*/ 9988183 w 12192000"/>
              <a:gd name="connsiteY103" fmla="*/ 448079 h 1126566"/>
              <a:gd name="connsiteX104" fmla="*/ 9991965 w 12192000"/>
              <a:gd name="connsiteY104" fmla="*/ 435969 h 1126566"/>
              <a:gd name="connsiteX105" fmla="*/ 9986932 w 12192000"/>
              <a:gd name="connsiteY105" fmla="*/ 431168 h 1126566"/>
              <a:gd name="connsiteX106" fmla="*/ 9996190 w 12192000"/>
              <a:gd name="connsiteY106" fmla="*/ 429066 h 1126566"/>
              <a:gd name="connsiteX107" fmla="*/ 9999786 w 12192000"/>
              <a:gd name="connsiteY107" fmla="*/ 427758 h 1126566"/>
              <a:gd name="connsiteX108" fmla="*/ 10012936 w 12192000"/>
              <a:gd name="connsiteY108" fmla="*/ 428884 h 1126566"/>
              <a:gd name="connsiteX109" fmla="*/ 10102484 w 12192000"/>
              <a:gd name="connsiteY109" fmla="*/ 441324 h 1126566"/>
              <a:gd name="connsiteX110" fmla="*/ 10199200 w 12192000"/>
              <a:gd name="connsiteY110" fmla="*/ 438197 h 1126566"/>
              <a:gd name="connsiteX111" fmla="*/ 10245648 w 12192000"/>
              <a:gd name="connsiteY111" fmla="*/ 438831 h 1126566"/>
              <a:gd name="connsiteX112" fmla="*/ 10369590 w 12192000"/>
              <a:gd name="connsiteY112" fmla="*/ 423377 h 1126566"/>
              <a:gd name="connsiteX113" fmla="*/ 10575777 w 12192000"/>
              <a:gd name="connsiteY113" fmla="*/ 355859 h 1126566"/>
              <a:gd name="connsiteX114" fmla="*/ 10638984 w 12192000"/>
              <a:gd name="connsiteY114" fmla="*/ 347416 h 1126566"/>
              <a:gd name="connsiteX115" fmla="*/ 10668356 w 12192000"/>
              <a:gd name="connsiteY115" fmla="*/ 340612 h 1126566"/>
              <a:gd name="connsiteX116" fmla="*/ 10732175 w 12192000"/>
              <a:gd name="connsiteY116" fmla="*/ 317549 h 1126566"/>
              <a:gd name="connsiteX117" fmla="*/ 10862886 w 12192000"/>
              <a:gd name="connsiteY117" fmla="*/ 313438 h 1126566"/>
              <a:gd name="connsiteX118" fmla="*/ 10963063 w 12192000"/>
              <a:gd name="connsiteY118" fmla="*/ 317771 h 1126566"/>
              <a:gd name="connsiteX119" fmla="*/ 11018562 w 12192000"/>
              <a:gd name="connsiteY119" fmla="*/ 316991 h 1126566"/>
              <a:gd name="connsiteX120" fmla="*/ 11059692 w 12192000"/>
              <a:gd name="connsiteY120" fmla="*/ 319983 h 1126566"/>
              <a:gd name="connsiteX121" fmla="*/ 11160371 w 12192000"/>
              <a:gd name="connsiteY121" fmla="*/ 308440 h 1126566"/>
              <a:gd name="connsiteX122" fmla="*/ 11178386 w 12192000"/>
              <a:gd name="connsiteY122" fmla="*/ 299490 h 1126566"/>
              <a:gd name="connsiteX123" fmla="*/ 11192494 w 12192000"/>
              <a:gd name="connsiteY123" fmla="*/ 296221 h 1126566"/>
              <a:gd name="connsiteX124" fmla="*/ 11199770 w 12192000"/>
              <a:gd name="connsiteY124" fmla="*/ 299772 h 1126566"/>
              <a:gd name="connsiteX125" fmla="*/ 11217258 w 12192000"/>
              <a:gd name="connsiteY125" fmla="*/ 293681 h 1126566"/>
              <a:gd name="connsiteX126" fmla="*/ 11245798 w 12192000"/>
              <a:gd name="connsiteY126" fmla="*/ 292170 h 1126566"/>
              <a:gd name="connsiteX127" fmla="*/ 11255992 w 12192000"/>
              <a:gd name="connsiteY127" fmla="*/ 291919 h 1126566"/>
              <a:gd name="connsiteX128" fmla="*/ 11264859 w 12192000"/>
              <a:gd name="connsiteY128" fmla="*/ 293937 h 1126566"/>
              <a:gd name="connsiteX129" fmla="*/ 11276151 w 12192000"/>
              <a:gd name="connsiteY129" fmla="*/ 293070 h 1126566"/>
              <a:gd name="connsiteX130" fmla="*/ 11279850 w 12192000"/>
              <a:gd name="connsiteY130" fmla="*/ 291330 h 1126566"/>
              <a:gd name="connsiteX131" fmla="*/ 11290818 w 12192000"/>
              <a:gd name="connsiteY131" fmla="*/ 291060 h 1126566"/>
              <a:gd name="connsiteX132" fmla="*/ 11296248 w 12192000"/>
              <a:gd name="connsiteY132" fmla="*/ 290163 h 1126566"/>
              <a:gd name="connsiteX133" fmla="*/ 11301652 w 12192000"/>
              <a:gd name="connsiteY133" fmla="*/ 290324 h 1126566"/>
              <a:gd name="connsiteX134" fmla="*/ 11339114 w 12192000"/>
              <a:gd name="connsiteY134" fmla="*/ 288153 h 1126566"/>
              <a:gd name="connsiteX135" fmla="*/ 11345146 w 12192000"/>
              <a:gd name="connsiteY135" fmla="*/ 290802 h 1126566"/>
              <a:gd name="connsiteX136" fmla="*/ 11400126 w 12192000"/>
              <a:gd name="connsiteY136" fmla="*/ 292287 h 1126566"/>
              <a:gd name="connsiteX137" fmla="*/ 11400420 w 12192000"/>
              <a:gd name="connsiteY137" fmla="*/ 293758 h 1126566"/>
              <a:gd name="connsiteX138" fmla="*/ 11413889 w 12192000"/>
              <a:gd name="connsiteY138" fmla="*/ 300516 h 1126566"/>
              <a:gd name="connsiteX139" fmla="*/ 11440688 w 12192000"/>
              <a:gd name="connsiteY139" fmla="*/ 310121 h 1126566"/>
              <a:gd name="connsiteX140" fmla="*/ 11496733 w 12192000"/>
              <a:gd name="connsiteY140" fmla="*/ 350225 h 1126566"/>
              <a:gd name="connsiteX141" fmla="*/ 11554005 w 12192000"/>
              <a:gd name="connsiteY141" fmla="*/ 351933 h 1126566"/>
              <a:gd name="connsiteX142" fmla="*/ 11565304 w 12192000"/>
              <a:gd name="connsiteY142" fmla="*/ 353069 h 1126566"/>
              <a:gd name="connsiteX143" fmla="*/ 11565435 w 12192000"/>
              <a:gd name="connsiteY143" fmla="*/ 353419 h 1126566"/>
              <a:gd name="connsiteX144" fmla="*/ 11577168 w 12192000"/>
              <a:gd name="connsiteY144" fmla="*/ 355270 h 1126566"/>
              <a:gd name="connsiteX145" fmla="*/ 11607823 w 12192000"/>
              <a:gd name="connsiteY145" fmla="*/ 357347 h 1126566"/>
              <a:gd name="connsiteX146" fmla="*/ 11664276 w 12192000"/>
              <a:gd name="connsiteY146" fmla="*/ 386951 h 1126566"/>
              <a:gd name="connsiteX147" fmla="*/ 11786197 w 12192000"/>
              <a:gd name="connsiteY147" fmla="*/ 477948 h 1126566"/>
              <a:gd name="connsiteX148" fmla="*/ 11866598 w 12192000"/>
              <a:gd name="connsiteY148" fmla="*/ 486803 h 1126566"/>
              <a:gd name="connsiteX149" fmla="*/ 11916744 w 12192000"/>
              <a:gd name="connsiteY149" fmla="*/ 502917 h 1126566"/>
              <a:gd name="connsiteX150" fmla="*/ 11949248 w 12192000"/>
              <a:gd name="connsiteY150" fmla="*/ 518881 h 1126566"/>
              <a:gd name="connsiteX151" fmla="*/ 11951002 w 12192000"/>
              <a:gd name="connsiteY151" fmla="*/ 518735 h 1126566"/>
              <a:gd name="connsiteX152" fmla="*/ 12026007 w 12192000"/>
              <a:gd name="connsiteY152" fmla="*/ 534384 h 1126566"/>
              <a:gd name="connsiteX153" fmla="*/ 12035188 w 12192000"/>
              <a:gd name="connsiteY153" fmla="*/ 529609 h 1126566"/>
              <a:gd name="connsiteX154" fmla="*/ 12115225 w 12192000"/>
              <a:gd name="connsiteY154" fmla="*/ 561895 h 1126566"/>
              <a:gd name="connsiteX155" fmla="*/ 12191636 w 12192000"/>
              <a:gd name="connsiteY155" fmla="*/ 558318 h 1126566"/>
              <a:gd name="connsiteX156" fmla="*/ 12192000 w 12192000"/>
              <a:gd name="connsiteY156" fmla="*/ 558295 h 1126566"/>
              <a:gd name="connsiteX157" fmla="*/ 12192000 w 12192000"/>
              <a:gd name="connsiteY157" fmla="*/ 1126566 h 1126566"/>
              <a:gd name="connsiteX158" fmla="*/ 0 w 12192000"/>
              <a:gd name="connsiteY158" fmla="*/ 1126566 h 1126566"/>
              <a:gd name="connsiteX159" fmla="*/ 0 w 12192000"/>
              <a:gd name="connsiteY159" fmla="*/ 401922 h 1126566"/>
              <a:gd name="connsiteX160" fmla="*/ 25242 w 12192000"/>
              <a:gd name="connsiteY160" fmla="*/ 388862 h 1126566"/>
              <a:gd name="connsiteX161" fmla="*/ 96922 w 12192000"/>
              <a:gd name="connsiteY161" fmla="*/ 357381 h 1126566"/>
              <a:gd name="connsiteX162" fmla="*/ 164580 w 12192000"/>
              <a:gd name="connsiteY162" fmla="*/ 322443 h 1126566"/>
              <a:gd name="connsiteX163" fmla="*/ 258712 w 12192000"/>
              <a:gd name="connsiteY163" fmla="*/ 286531 h 1126566"/>
              <a:gd name="connsiteX164" fmla="*/ 316354 w 12192000"/>
              <a:gd name="connsiteY164" fmla="*/ 238529 h 1126566"/>
              <a:gd name="connsiteX165" fmla="*/ 328834 w 12192000"/>
              <a:gd name="connsiteY165" fmla="*/ 240963 h 1126566"/>
              <a:gd name="connsiteX166" fmla="*/ 383414 w 12192000"/>
              <a:gd name="connsiteY166" fmla="*/ 221196 h 1126566"/>
              <a:gd name="connsiteX167" fmla="*/ 537708 w 12192000"/>
              <a:gd name="connsiteY167" fmla="*/ 119020 h 1126566"/>
              <a:gd name="connsiteX168" fmla="*/ 653257 w 12192000"/>
              <a:gd name="connsiteY168" fmla="*/ 91372 h 1126566"/>
              <a:gd name="connsiteX169" fmla="*/ 763197 w 12192000"/>
              <a:gd name="connsiteY169" fmla="*/ 59356 h 1126566"/>
              <a:gd name="connsiteX170" fmla="*/ 778208 w 12192000"/>
              <a:gd name="connsiteY170" fmla="*/ 63801 h 1126566"/>
              <a:gd name="connsiteX171" fmla="*/ 784725 w 12192000"/>
              <a:gd name="connsiteY171" fmla="*/ 62505 h 1126566"/>
              <a:gd name="connsiteX172" fmla="*/ 785400 w 12192000"/>
              <a:gd name="connsiteY172" fmla="*/ 62796 h 1126566"/>
              <a:gd name="connsiteX173" fmla="*/ 786774 w 12192000"/>
              <a:gd name="connsiteY173" fmla="*/ 62098 h 1126566"/>
              <a:gd name="connsiteX174" fmla="*/ 852003 w 12192000"/>
              <a:gd name="connsiteY174" fmla="*/ 61064 h 1126566"/>
              <a:gd name="connsiteX175" fmla="*/ 870719 w 12192000"/>
              <a:gd name="connsiteY175" fmla="*/ 47209 h 1126566"/>
              <a:gd name="connsiteX176" fmla="*/ 883786 w 12192000"/>
              <a:gd name="connsiteY176" fmla="*/ 45814 h 1126566"/>
              <a:gd name="connsiteX177" fmla="*/ 886400 w 12192000"/>
              <a:gd name="connsiteY177" fmla="*/ 43909 h 1126566"/>
              <a:gd name="connsiteX178" fmla="*/ 893881 w 12192000"/>
              <a:gd name="connsiteY178" fmla="*/ 40197 h 1126566"/>
              <a:gd name="connsiteX179" fmla="*/ 886282 w 12192000"/>
              <a:gd name="connsiteY179" fmla="*/ 36610 h 1126566"/>
              <a:gd name="connsiteX180" fmla="*/ 950274 w 12192000"/>
              <a:gd name="connsiteY180" fmla="*/ 20111 h 1126566"/>
              <a:gd name="connsiteX181" fmla="*/ 988432 w 12192000"/>
              <a:gd name="connsiteY181" fmla="*/ 24039 h 1126566"/>
              <a:gd name="connsiteX182" fmla="*/ 1048223 w 12192000"/>
              <a:gd name="connsiteY182" fmla="*/ 19791 h 1126566"/>
              <a:gd name="connsiteX183" fmla="*/ 1177886 w 12192000"/>
              <a:gd name="connsiteY183" fmla="*/ 30728 h 1126566"/>
              <a:gd name="connsiteX184" fmla="*/ 1305018 w 12192000"/>
              <a:gd name="connsiteY184"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777878 w 12192000"/>
              <a:gd name="connsiteY86" fmla="*/ 639454 h 1126566"/>
              <a:gd name="connsiteX87" fmla="*/ 8858334 w 12192000"/>
              <a:gd name="connsiteY87" fmla="*/ 648415 h 1126566"/>
              <a:gd name="connsiteX88" fmla="*/ 8969814 w 12192000"/>
              <a:gd name="connsiteY88" fmla="*/ 639833 h 1126566"/>
              <a:gd name="connsiteX89" fmla="*/ 8996241 w 12192000"/>
              <a:gd name="connsiteY89" fmla="*/ 655221 h 1126566"/>
              <a:gd name="connsiteX90" fmla="*/ 9092152 w 12192000"/>
              <a:gd name="connsiteY90" fmla="*/ 609097 h 1126566"/>
              <a:gd name="connsiteX91" fmla="*/ 9156546 w 12192000"/>
              <a:gd name="connsiteY91" fmla="*/ 585468 h 1126566"/>
              <a:gd name="connsiteX92" fmla="*/ 9194830 w 12192000"/>
              <a:gd name="connsiteY92" fmla="*/ 571148 h 1126566"/>
              <a:gd name="connsiteX93" fmla="*/ 9314188 w 12192000"/>
              <a:gd name="connsiteY93" fmla="*/ 547301 h 1126566"/>
              <a:gd name="connsiteX94" fmla="*/ 9505176 w 12192000"/>
              <a:gd name="connsiteY94" fmla="*/ 542666 h 1126566"/>
              <a:gd name="connsiteX95" fmla="*/ 9581851 w 12192000"/>
              <a:gd name="connsiteY95" fmla="*/ 530976 h 1126566"/>
              <a:gd name="connsiteX96" fmla="*/ 9662056 w 12192000"/>
              <a:gd name="connsiteY96" fmla="*/ 524035 h 1126566"/>
              <a:gd name="connsiteX97" fmla="*/ 9724197 w 12192000"/>
              <a:gd name="connsiteY97" fmla="*/ 528337 h 1126566"/>
              <a:gd name="connsiteX98" fmla="*/ 9837846 w 12192000"/>
              <a:gd name="connsiteY98" fmla="*/ 492977 h 1126566"/>
              <a:gd name="connsiteX99" fmla="*/ 9917440 w 12192000"/>
              <a:gd name="connsiteY99" fmla="*/ 459605 h 1126566"/>
              <a:gd name="connsiteX100" fmla="*/ 9918439 w 12192000"/>
              <a:gd name="connsiteY100" fmla="*/ 453114 h 1126566"/>
              <a:gd name="connsiteX101" fmla="*/ 9953039 w 12192000"/>
              <a:gd name="connsiteY101" fmla="*/ 452486 h 1126566"/>
              <a:gd name="connsiteX102" fmla="*/ 9988183 w 12192000"/>
              <a:gd name="connsiteY102" fmla="*/ 448079 h 1126566"/>
              <a:gd name="connsiteX103" fmla="*/ 9991965 w 12192000"/>
              <a:gd name="connsiteY103" fmla="*/ 435969 h 1126566"/>
              <a:gd name="connsiteX104" fmla="*/ 9986932 w 12192000"/>
              <a:gd name="connsiteY104" fmla="*/ 431168 h 1126566"/>
              <a:gd name="connsiteX105" fmla="*/ 9996190 w 12192000"/>
              <a:gd name="connsiteY105" fmla="*/ 429066 h 1126566"/>
              <a:gd name="connsiteX106" fmla="*/ 9999786 w 12192000"/>
              <a:gd name="connsiteY106" fmla="*/ 427758 h 1126566"/>
              <a:gd name="connsiteX107" fmla="*/ 10012936 w 12192000"/>
              <a:gd name="connsiteY107" fmla="*/ 428884 h 1126566"/>
              <a:gd name="connsiteX108" fmla="*/ 10102484 w 12192000"/>
              <a:gd name="connsiteY108" fmla="*/ 441324 h 1126566"/>
              <a:gd name="connsiteX109" fmla="*/ 10199200 w 12192000"/>
              <a:gd name="connsiteY109" fmla="*/ 438197 h 1126566"/>
              <a:gd name="connsiteX110" fmla="*/ 10245648 w 12192000"/>
              <a:gd name="connsiteY110" fmla="*/ 438831 h 1126566"/>
              <a:gd name="connsiteX111" fmla="*/ 10369590 w 12192000"/>
              <a:gd name="connsiteY111" fmla="*/ 423377 h 1126566"/>
              <a:gd name="connsiteX112" fmla="*/ 10575777 w 12192000"/>
              <a:gd name="connsiteY112" fmla="*/ 355859 h 1126566"/>
              <a:gd name="connsiteX113" fmla="*/ 10638984 w 12192000"/>
              <a:gd name="connsiteY113" fmla="*/ 347416 h 1126566"/>
              <a:gd name="connsiteX114" fmla="*/ 10668356 w 12192000"/>
              <a:gd name="connsiteY114" fmla="*/ 340612 h 1126566"/>
              <a:gd name="connsiteX115" fmla="*/ 10732175 w 12192000"/>
              <a:gd name="connsiteY115" fmla="*/ 317549 h 1126566"/>
              <a:gd name="connsiteX116" fmla="*/ 10862886 w 12192000"/>
              <a:gd name="connsiteY116" fmla="*/ 313438 h 1126566"/>
              <a:gd name="connsiteX117" fmla="*/ 10963063 w 12192000"/>
              <a:gd name="connsiteY117" fmla="*/ 317771 h 1126566"/>
              <a:gd name="connsiteX118" fmla="*/ 11018562 w 12192000"/>
              <a:gd name="connsiteY118" fmla="*/ 316991 h 1126566"/>
              <a:gd name="connsiteX119" fmla="*/ 11059692 w 12192000"/>
              <a:gd name="connsiteY119" fmla="*/ 319983 h 1126566"/>
              <a:gd name="connsiteX120" fmla="*/ 11160371 w 12192000"/>
              <a:gd name="connsiteY120" fmla="*/ 308440 h 1126566"/>
              <a:gd name="connsiteX121" fmla="*/ 11178386 w 12192000"/>
              <a:gd name="connsiteY121" fmla="*/ 299490 h 1126566"/>
              <a:gd name="connsiteX122" fmla="*/ 11192494 w 12192000"/>
              <a:gd name="connsiteY122" fmla="*/ 296221 h 1126566"/>
              <a:gd name="connsiteX123" fmla="*/ 11199770 w 12192000"/>
              <a:gd name="connsiteY123" fmla="*/ 299772 h 1126566"/>
              <a:gd name="connsiteX124" fmla="*/ 11217258 w 12192000"/>
              <a:gd name="connsiteY124" fmla="*/ 293681 h 1126566"/>
              <a:gd name="connsiteX125" fmla="*/ 11245798 w 12192000"/>
              <a:gd name="connsiteY125" fmla="*/ 292170 h 1126566"/>
              <a:gd name="connsiteX126" fmla="*/ 11255992 w 12192000"/>
              <a:gd name="connsiteY126" fmla="*/ 291919 h 1126566"/>
              <a:gd name="connsiteX127" fmla="*/ 11264859 w 12192000"/>
              <a:gd name="connsiteY127" fmla="*/ 293937 h 1126566"/>
              <a:gd name="connsiteX128" fmla="*/ 11276151 w 12192000"/>
              <a:gd name="connsiteY128" fmla="*/ 293070 h 1126566"/>
              <a:gd name="connsiteX129" fmla="*/ 11279850 w 12192000"/>
              <a:gd name="connsiteY129" fmla="*/ 291330 h 1126566"/>
              <a:gd name="connsiteX130" fmla="*/ 11290818 w 12192000"/>
              <a:gd name="connsiteY130" fmla="*/ 291060 h 1126566"/>
              <a:gd name="connsiteX131" fmla="*/ 11296248 w 12192000"/>
              <a:gd name="connsiteY131" fmla="*/ 290163 h 1126566"/>
              <a:gd name="connsiteX132" fmla="*/ 11301652 w 12192000"/>
              <a:gd name="connsiteY132" fmla="*/ 290324 h 1126566"/>
              <a:gd name="connsiteX133" fmla="*/ 11339114 w 12192000"/>
              <a:gd name="connsiteY133" fmla="*/ 288153 h 1126566"/>
              <a:gd name="connsiteX134" fmla="*/ 11345146 w 12192000"/>
              <a:gd name="connsiteY134" fmla="*/ 290802 h 1126566"/>
              <a:gd name="connsiteX135" fmla="*/ 11400126 w 12192000"/>
              <a:gd name="connsiteY135" fmla="*/ 292287 h 1126566"/>
              <a:gd name="connsiteX136" fmla="*/ 11400420 w 12192000"/>
              <a:gd name="connsiteY136" fmla="*/ 293758 h 1126566"/>
              <a:gd name="connsiteX137" fmla="*/ 11413889 w 12192000"/>
              <a:gd name="connsiteY137" fmla="*/ 300516 h 1126566"/>
              <a:gd name="connsiteX138" fmla="*/ 11440688 w 12192000"/>
              <a:gd name="connsiteY138" fmla="*/ 310121 h 1126566"/>
              <a:gd name="connsiteX139" fmla="*/ 11496733 w 12192000"/>
              <a:gd name="connsiteY139" fmla="*/ 350225 h 1126566"/>
              <a:gd name="connsiteX140" fmla="*/ 11554005 w 12192000"/>
              <a:gd name="connsiteY140" fmla="*/ 351933 h 1126566"/>
              <a:gd name="connsiteX141" fmla="*/ 11565304 w 12192000"/>
              <a:gd name="connsiteY141" fmla="*/ 353069 h 1126566"/>
              <a:gd name="connsiteX142" fmla="*/ 11565435 w 12192000"/>
              <a:gd name="connsiteY142" fmla="*/ 353419 h 1126566"/>
              <a:gd name="connsiteX143" fmla="*/ 11577168 w 12192000"/>
              <a:gd name="connsiteY143" fmla="*/ 355270 h 1126566"/>
              <a:gd name="connsiteX144" fmla="*/ 11607823 w 12192000"/>
              <a:gd name="connsiteY144" fmla="*/ 357347 h 1126566"/>
              <a:gd name="connsiteX145" fmla="*/ 11664276 w 12192000"/>
              <a:gd name="connsiteY145" fmla="*/ 386951 h 1126566"/>
              <a:gd name="connsiteX146" fmla="*/ 11786197 w 12192000"/>
              <a:gd name="connsiteY146" fmla="*/ 477948 h 1126566"/>
              <a:gd name="connsiteX147" fmla="*/ 11866598 w 12192000"/>
              <a:gd name="connsiteY147" fmla="*/ 486803 h 1126566"/>
              <a:gd name="connsiteX148" fmla="*/ 11916744 w 12192000"/>
              <a:gd name="connsiteY148" fmla="*/ 502917 h 1126566"/>
              <a:gd name="connsiteX149" fmla="*/ 11949248 w 12192000"/>
              <a:gd name="connsiteY149" fmla="*/ 518881 h 1126566"/>
              <a:gd name="connsiteX150" fmla="*/ 11951002 w 12192000"/>
              <a:gd name="connsiteY150" fmla="*/ 518735 h 1126566"/>
              <a:gd name="connsiteX151" fmla="*/ 12026007 w 12192000"/>
              <a:gd name="connsiteY151" fmla="*/ 534384 h 1126566"/>
              <a:gd name="connsiteX152" fmla="*/ 12035188 w 12192000"/>
              <a:gd name="connsiteY152" fmla="*/ 529609 h 1126566"/>
              <a:gd name="connsiteX153" fmla="*/ 12115225 w 12192000"/>
              <a:gd name="connsiteY153" fmla="*/ 561895 h 1126566"/>
              <a:gd name="connsiteX154" fmla="*/ 12191636 w 12192000"/>
              <a:gd name="connsiteY154" fmla="*/ 558318 h 1126566"/>
              <a:gd name="connsiteX155" fmla="*/ 12192000 w 12192000"/>
              <a:gd name="connsiteY155" fmla="*/ 558295 h 1126566"/>
              <a:gd name="connsiteX156" fmla="*/ 12192000 w 12192000"/>
              <a:gd name="connsiteY156" fmla="*/ 1126566 h 1126566"/>
              <a:gd name="connsiteX157" fmla="*/ 0 w 12192000"/>
              <a:gd name="connsiteY157" fmla="*/ 1126566 h 1126566"/>
              <a:gd name="connsiteX158" fmla="*/ 0 w 12192000"/>
              <a:gd name="connsiteY158" fmla="*/ 401922 h 1126566"/>
              <a:gd name="connsiteX159" fmla="*/ 25242 w 12192000"/>
              <a:gd name="connsiteY159" fmla="*/ 388862 h 1126566"/>
              <a:gd name="connsiteX160" fmla="*/ 96922 w 12192000"/>
              <a:gd name="connsiteY160" fmla="*/ 357381 h 1126566"/>
              <a:gd name="connsiteX161" fmla="*/ 164580 w 12192000"/>
              <a:gd name="connsiteY161" fmla="*/ 322443 h 1126566"/>
              <a:gd name="connsiteX162" fmla="*/ 258712 w 12192000"/>
              <a:gd name="connsiteY162" fmla="*/ 286531 h 1126566"/>
              <a:gd name="connsiteX163" fmla="*/ 316354 w 12192000"/>
              <a:gd name="connsiteY163" fmla="*/ 238529 h 1126566"/>
              <a:gd name="connsiteX164" fmla="*/ 328834 w 12192000"/>
              <a:gd name="connsiteY164" fmla="*/ 240963 h 1126566"/>
              <a:gd name="connsiteX165" fmla="*/ 383414 w 12192000"/>
              <a:gd name="connsiteY165" fmla="*/ 221196 h 1126566"/>
              <a:gd name="connsiteX166" fmla="*/ 537708 w 12192000"/>
              <a:gd name="connsiteY166" fmla="*/ 119020 h 1126566"/>
              <a:gd name="connsiteX167" fmla="*/ 653257 w 12192000"/>
              <a:gd name="connsiteY167" fmla="*/ 91372 h 1126566"/>
              <a:gd name="connsiteX168" fmla="*/ 763197 w 12192000"/>
              <a:gd name="connsiteY168" fmla="*/ 59356 h 1126566"/>
              <a:gd name="connsiteX169" fmla="*/ 778208 w 12192000"/>
              <a:gd name="connsiteY169" fmla="*/ 63801 h 1126566"/>
              <a:gd name="connsiteX170" fmla="*/ 784725 w 12192000"/>
              <a:gd name="connsiteY170" fmla="*/ 62505 h 1126566"/>
              <a:gd name="connsiteX171" fmla="*/ 785400 w 12192000"/>
              <a:gd name="connsiteY171" fmla="*/ 62796 h 1126566"/>
              <a:gd name="connsiteX172" fmla="*/ 786774 w 12192000"/>
              <a:gd name="connsiteY172" fmla="*/ 62098 h 1126566"/>
              <a:gd name="connsiteX173" fmla="*/ 852003 w 12192000"/>
              <a:gd name="connsiteY173" fmla="*/ 61064 h 1126566"/>
              <a:gd name="connsiteX174" fmla="*/ 870719 w 12192000"/>
              <a:gd name="connsiteY174" fmla="*/ 47209 h 1126566"/>
              <a:gd name="connsiteX175" fmla="*/ 883786 w 12192000"/>
              <a:gd name="connsiteY175" fmla="*/ 45814 h 1126566"/>
              <a:gd name="connsiteX176" fmla="*/ 886400 w 12192000"/>
              <a:gd name="connsiteY176" fmla="*/ 43909 h 1126566"/>
              <a:gd name="connsiteX177" fmla="*/ 893881 w 12192000"/>
              <a:gd name="connsiteY177" fmla="*/ 40197 h 1126566"/>
              <a:gd name="connsiteX178" fmla="*/ 886282 w 12192000"/>
              <a:gd name="connsiteY178" fmla="*/ 36610 h 1126566"/>
              <a:gd name="connsiteX179" fmla="*/ 950274 w 12192000"/>
              <a:gd name="connsiteY179" fmla="*/ 20111 h 1126566"/>
              <a:gd name="connsiteX180" fmla="*/ 988432 w 12192000"/>
              <a:gd name="connsiteY180" fmla="*/ 24039 h 1126566"/>
              <a:gd name="connsiteX181" fmla="*/ 1048223 w 12192000"/>
              <a:gd name="connsiteY181" fmla="*/ 19791 h 1126566"/>
              <a:gd name="connsiteX182" fmla="*/ 1177886 w 12192000"/>
              <a:gd name="connsiteY182" fmla="*/ 30728 h 1126566"/>
              <a:gd name="connsiteX183" fmla="*/ 1305018 w 12192000"/>
              <a:gd name="connsiteY183"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777878 w 12192000"/>
              <a:gd name="connsiteY86" fmla="*/ 639454 h 1126566"/>
              <a:gd name="connsiteX87" fmla="*/ 8858334 w 12192000"/>
              <a:gd name="connsiteY87" fmla="*/ 648415 h 1126566"/>
              <a:gd name="connsiteX88" fmla="*/ 8969814 w 12192000"/>
              <a:gd name="connsiteY88" fmla="*/ 639833 h 1126566"/>
              <a:gd name="connsiteX89" fmla="*/ 8977191 w 12192000"/>
              <a:gd name="connsiteY89" fmla="*/ 697131 h 1126566"/>
              <a:gd name="connsiteX90" fmla="*/ 9092152 w 12192000"/>
              <a:gd name="connsiteY90" fmla="*/ 609097 h 1126566"/>
              <a:gd name="connsiteX91" fmla="*/ 9156546 w 12192000"/>
              <a:gd name="connsiteY91" fmla="*/ 585468 h 1126566"/>
              <a:gd name="connsiteX92" fmla="*/ 9194830 w 12192000"/>
              <a:gd name="connsiteY92" fmla="*/ 571148 h 1126566"/>
              <a:gd name="connsiteX93" fmla="*/ 9314188 w 12192000"/>
              <a:gd name="connsiteY93" fmla="*/ 547301 h 1126566"/>
              <a:gd name="connsiteX94" fmla="*/ 9505176 w 12192000"/>
              <a:gd name="connsiteY94" fmla="*/ 542666 h 1126566"/>
              <a:gd name="connsiteX95" fmla="*/ 9581851 w 12192000"/>
              <a:gd name="connsiteY95" fmla="*/ 530976 h 1126566"/>
              <a:gd name="connsiteX96" fmla="*/ 9662056 w 12192000"/>
              <a:gd name="connsiteY96" fmla="*/ 524035 h 1126566"/>
              <a:gd name="connsiteX97" fmla="*/ 9724197 w 12192000"/>
              <a:gd name="connsiteY97" fmla="*/ 528337 h 1126566"/>
              <a:gd name="connsiteX98" fmla="*/ 9837846 w 12192000"/>
              <a:gd name="connsiteY98" fmla="*/ 492977 h 1126566"/>
              <a:gd name="connsiteX99" fmla="*/ 9917440 w 12192000"/>
              <a:gd name="connsiteY99" fmla="*/ 459605 h 1126566"/>
              <a:gd name="connsiteX100" fmla="*/ 9918439 w 12192000"/>
              <a:gd name="connsiteY100" fmla="*/ 453114 h 1126566"/>
              <a:gd name="connsiteX101" fmla="*/ 9953039 w 12192000"/>
              <a:gd name="connsiteY101" fmla="*/ 452486 h 1126566"/>
              <a:gd name="connsiteX102" fmla="*/ 9988183 w 12192000"/>
              <a:gd name="connsiteY102" fmla="*/ 448079 h 1126566"/>
              <a:gd name="connsiteX103" fmla="*/ 9991965 w 12192000"/>
              <a:gd name="connsiteY103" fmla="*/ 435969 h 1126566"/>
              <a:gd name="connsiteX104" fmla="*/ 9986932 w 12192000"/>
              <a:gd name="connsiteY104" fmla="*/ 431168 h 1126566"/>
              <a:gd name="connsiteX105" fmla="*/ 9996190 w 12192000"/>
              <a:gd name="connsiteY105" fmla="*/ 429066 h 1126566"/>
              <a:gd name="connsiteX106" fmla="*/ 9999786 w 12192000"/>
              <a:gd name="connsiteY106" fmla="*/ 427758 h 1126566"/>
              <a:gd name="connsiteX107" fmla="*/ 10012936 w 12192000"/>
              <a:gd name="connsiteY107" fmla="*/ 428884 h 1126566"/>
              <a:gd name="connsiteX108" fmla="*/ 10102484 w 12192000"/>
              <a:gd name="connsiteY108" fmla="*/ 441324 h 1126566"/>
              <a:gd name="connsiteX109" fmla="*/ 10199200 w 12192000"/>
              <a:gd name="connsiteY109" fmla="*/ 438197 h 1126566"/>
              <a:gd name="connsiteX110" fmla="*/ 10245648 w 12192000"/>
              <a:gd name="connsiteY110" fmla="*/ 438831 h 1126566"/>
              <a:gd name="connsiteX111" fmla="*/ 10369590 w 12192000"/>
              <a:gd name="connsiteY111" fmla="*/ 423377 h 1126566"/>
              <a:gd name="connsiteX112" fmla="*/ 10575777 w 12192000"/>
              <a:gd name="connsiteY112" fmla="*/ 355859 h 1126566"/>
              <a:gd name="connsiteX113" fmla="*/ 10638984 w 12192000"/>
              <a:gd name="connsiteY113" fmla="*/ 347416 h 1126566"/>
              <a:gd name="connsiteX114" fmla="*/ 10668356 w 12192000"/>
              <a:gd name="connsiteY114" fmla="*/ 340612 h 1126566"/>
              <a:gd name="connsiteX115" fmla="*/ 10732175 w 12192000"/>
              <a:gd name="connsiteY115" fmla="*/ 317549 h 1126566"/>
              <a:gd name="connsiteX116" fmla="*/ 10862886 w 12192000"/>
              <a:gd name="connsiteY116" fmla="*/ 313438 h 1126566"/>
              <a:gd name="connsiteX117" fmla="*/ 10963063 w 12192000"/>
              <a:gd name="connsiteY117" fmla="*/ 317771 h 1126566"/>
              <a:gd name="connsiteX118" fmla="*/ 11018562 w 12192000"/>
              <a:gd name="connsiteY118" fmla="*/ 316991 h 1126566"/>
              <a:gd name="connsiteX119" fmla="*/ 11059692 w 12192000"/>
              <a:gd name="connsiteY119" fmla="*/ 319983 h 1126566"/>
              <a:gd name="connsiteX120" fmla="*/ 11160371 w 12192000"/>
              <a:gd name="connsiteY120" fmla="*/ 308440 h 1126566"/>
              <a:gd name="connsiteX121" fmla="*/ 11178386 w 12192000"/>
              <a:gd name="connsiteY121" fmla="*/ 299490 h 1126566"/>
              <a:gd name="connsiteX122" fmla="*/ 11192494 w 12192000"/>
              <a:gd name="connsiteY122" fmla="*/ 296221 h 1126566"/>
              <a:gd name="connsiteX123" fmla="*/ 11199770 w 12192000"/>
              <a:gd name="connsiteY123" fmla="*/ 299772 h 1126566"/>
              <a:gd name="connsiteX124" fmla="*/ 11217258 w 12192000"/>
              <a:gd name="connsiteY124" fmla="*/ 293681 h 1126566"/>
              <a:gd name="connsiteX125" fmla="*/ 11245798 w 12192000"/>
              <a:gd name="connsiteY125" fmla="*/ 292170 h 1126566"/>
              <a:gd name="connsiteX126" fmla="*/ 11255992 w 12192000"/>
              <a:gd name="connsiteY126" fmla="*/ 291919 h 1126566"/>
              <a:gd name="connsiteX127" fmla="*/ 11264859 w 12192000"/>
              <a:gd name="connsiteY127" fmla="*/ 293937 h 1126566"/>
              <a:gd name="connsiteX128" fmla="*/ 11276151 w 12192000"/>
              <a:gd name="connsiteY128" fmla="*/ 293070 h 1126566"/>
              <a:gd name="connsiteX129" fmla="*/ 11279850 w 12192000"/>
              <a:gd name="connsiteY129" fmla="*/ 291330 h 1126566"/>
              <a:gd name="connsiteX130" fmla="*/ 11290818 w 12192000"/>
              <a:gd name="connsiteY130" fmla="*/ 291060 h 1126566"/>
              <a:gd name="connsiteX131" fmla="*/ 11296248 w 12192000"/>
              <a:gd name="connsiteY131" fmla="*/ 290163 h 1126566"/>
              <a:gd name="connsiteX132" fmla="*/ 11301652 w 12192000"/>
              <a:gd name="connsiteY132" fmla="*/ 290324 h 1126566"/>
              <a:gd name="connsiteX133" fmla="*/ 11339114 w 12192000"/>
              <a:gd name="connsiteY133" fmla="*/ 288153 h 1126566"/>
              <a:gd name="connsiteX134" fmla="*/ 11345146 w 12192000"/>
              <a:gd name="connsiteY134" fmla="*/ 290802 h 1126566"/>
              <a:gd name="connsiteX135" fmla="*/ 11400126 w 12192000"/>
              <a:gd name="connsiteY135" fmla="*/ 292287 h 1126566"/>
              <a:gd name="connsiteX136" fmla="*/ 11400420 w 12192000"/>
              <a:gd name="connsiteY136" fmla="*/ 293758 h 1126566"/>
              <a:gd name="connsiteX137" fmla="*/ 11413889 w 12192000"/>
              <a:gd name="connsiteY137" fmla="*/ 300516 h 1126566"/>
              <a:gd name="connsiteX138" fmla="*/ 11440688 w 12192000"/>
              <a:gd name="connsiteY138" fmla="*/ 310121 h 1126566"/>
              <a:gd name="connsiteX139" fmla="*/ 11496733 w 12192000"/>
              <a:gd name="connsiteY139" fmla="*/ 350225 h 1126566"/>
              <a:gd name="connsiteX140" fmla="*/ 11554005 w 12192000"/>
              <a:gd name="connsiteY140" fmla="*/ 351933 h 1126566"/>
              <a:gd name="connsiteX141" fmla="*/ 11565304 w 12192000"/>
              <a:gd name="connsiteY141" fmla="*/ 353069 h 1126566"/>
              <a:gd name="connsiteX142" fmla="*/ 11565435 w 12192000"/>
              <a:gd name="connsiteY142" fmla="*/ 353419 h 1126566"/>
              <a:gd name="connsiteX143" fmla="*/ 11577168 w 12192000"/>
              <a:gd name="connsiteY143" fmla="*/ 355270 h 1126566"/>
              <a:gd name="connsiteX144" fmla="*/ 11607823 w 12192000"/>
              <a:gd name="connsiteY144" fmla="*/ 357347 h 1126566"/>
              <a:gd name="connsiteX145" fmla="*/ 11664276 w 12192000"/>
              <a:gd name="connsiteY145" fmla="*/ 386951 h 1126566"/>
              <a:gd name="connsiteX146" fmla="*/ 11786197 w 12192000"/>
              <a:gd name="connsiteY146" fmla="*/ 477948 h 1126566"/>
              <a:gd name="connsiteX147" fmla="*/ 11866598 w 12192000"/>
              <a:gd name="connsiteY147" fmla="*/ 486803 h 1126566"/>
              <a:gd name="connsiteX148" fmla="*/ 11916744 w 12192000"/>
              <a:gd name="connsiteY148" fmla="*/ 502917 h 1126566"/>
              <a:gd name="connsiteX149" fmla="*/ 11949248 w 12192000"/>
              <a:gd name="connsiteY149" fmla="*/ 518881 h 1126566"/>
              <a:gd name="connsiteX150" fmla="*/ 11951002 w 12192000"/>
              <a:gd name="connsiteY150" fmla="*/ 518735 h 1126566"/>
              <a:gd name="connsiteX151" fmla="*/ 12026007 w 12192000"/>
              <a:gd name="connsiteY151" fmla="*/ 534384 h 1126566"/>
              <a:gd name="connsiteX152" fmla="*/ 12035188 w 12192000"/>
              <a:gd name="connsiteY152" fmla="*/ 529609 h 1126566"/>
              <a:gd name="connsiteX153" fmla="*/ 12115225 w 12192000"/>
              <a:gd name="connsiteY153" fmla="*/ 561895 h 1126566"/>
              <a:gd name="connsiteX154" fmla="*/ 12191636 w 12192000"/>
              <a:gd name="connsiteY154" fmla="*/ 558318 h 1126566"/>
              <a:gd name="connsiteX155" fmla="*/ 12192000 w 12192000"/>
              <a:gd name="connsiteY155" fmla="*/ 558295 h 1126566"/>
              <a:gd name="connsiteX156" fmla="*/ 12192000 w 12192000"/>
              <a:gd name="connsiteY156" fmla="*/ 1126566 h 1126566"/>
              <a:gd name="connsiteX157" fmla="*/ 0 w 12192000"/>
              <a:gd name="connsiteY157" fmla="*/ 1126566 h 1126566"/>
              <a:gd name="connsiteX158" fmla="*/ 0 w 12192000"/>
              <a:gd name="connsiteY158" fmla="*/ 401922 h 1126566"/>
              <a:gd name="connsiteX159" fmla="*/ 25242 w 12192000"/>
              <a:gd name="connsiteY159" fmla="*/ 388862 h 1126566"/>
              <a:gd name="connsiteX160" fmla="*/ 96922 w 12192000"/>
              <a:gd name="connsiteY160" fmla="*/ 357381 h 1126566"/>
              <a:gd name="connsiteX161" fmla="*/ 164580 w 12192000"/>
              <a:gd name="connsiteY161" fmla="*/ 322443 h 1126566"/>
              <a:gd name="connsiteX162" fmla="*/ 258712 w 12192000"/>
              <a:gd name="connsiteY162" fmla="*/ 286531 h 1126566"/>
              <a:gd name="connsiteX163" fmla="*/ 316354 w 12192000"/>
              <a:gd name="connsiteY163" fmla="*/ 238529 h 1126566"/>
              <a:gd name="connsiteX164" fmla="*/ 328834 w 12192000"/>
              <a:gd name="connsiteY164" fmla="*/ 240963 h 1126566"/>
              <a:gd name="connsiteX165" fmla="*/ 383414 w 12192000"/>
              <a:gd name="connsiteY165" fmla="*/ 221196 h 1126566"/>
              <a:gd name="connsiteX166" fmla="*/ 537708 w 12192000"/>
              <a:gd name="connsiteY166" fmla="*/ 119020 h 1126566"/>
              <a:gd name="connsiteX167" fmla="*/ 653257 w 12192000"/>
              <a:gd name="connsiteY167" fmla="*/ 91372 h 1126566"/>
              <a:gd name="connsiteX168" fmla="*/ 763197 w 12192000"/>
              <a:gd name="connsiteY168" fmla="*/ 59356 h 1126566"/>
              <a:gd name="connsiteX169" fmla="*/ 778208 w 12192000"/>
              <a:gd name="connsiteY169" fmla="*/ 63801 h 1126566"/>
              <a:gd name="connsiteX170" fmla="*/ 784725 w 12192000"/>
              <a:gd name="connsiteY170" fmla="*/ 62505 h 1126566"/>
              <a:gd name="connsiteX171" fmla="*/ 785400 w 12192000"/>
              <a:gd name="connsiteY171" fmla="*/ 62796 h 1126566"/>
              <a:gd name="connsiteX172" fmla="*/ 786774 w 12192000"/>
              <a:gd name="connsiteY172" fmla="*/ 62098 h 1126566"/>
              <a:gd name="connsiteX173" fmla="*/ 852003 w 12192000"/>
              <a:gd name="connsiteY173" fmla="*/ 61064 h 1126566"/>
              <a:gd name="connsiteX174" fmla="*/ 870719 w 12192000"/>
              <a:gd name="connsiteY174" fmla="*/ 47209 h 1126566"/>
              <a:gd name="connsiteX175" fmla="*/ 883786 w 12192000"/>
              <a:gd name="connsiteY175" fmla="*/ 45814 h 1126566"/>
              <a:gd name="connsiteX176" fmla="*/ 886400 w 12192000"/>
              <a:gd name="connsiteY176" fmla="*/ 43909 h 1126566"/>
              <a:gd name="connsiteX177" fmla="*/ 893881 w 12192000"/>
              <a:gd name="connsiteY177" fmla="*/ 40197 h 1126566"/>
              <a:gd name="connsiteX178" fmla="*/ 886282 w 12192000"/>
              <a:gd name="connsiteY178" fmla="*/ 36610 h 1126566"/>
              <a:gd name="connsiteX179" fmla="*/ 950274 w 12192000"/>
              <a:gd name="connsiteY179" fmla="*/ 20111 h 1126566"/>
              <a:gd name="connsiteX180" fmla="*/ 988432 w 12192000"/>
              <a:gd name="connsiteY180" fmla="*/ 24039 h 1126566"/>
              <a:gd name="connsiteX181" fmla="*/ 1048223 w 12192000"/>
              <a:gd name="connsiteY181" fmla="*/ 19791 h 1126566"/>
              <a:gd name="connsiteX182" fmla="*/ 1177886 w 12192000"/>
              <a:gd name="connsiteY182" fmla="*/ 30728 h 1126566"/>
              <a:gd name="connsiteX183" fmla="*/ 1305018 w 12192000"/>
              <a:gd name="connsiteY183"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72553 w 12192000"/>
              <a:gd name="connsiteY69" fmla="*/ 32726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777878 w 12192000"/>
              <a:gd name="connsiteY86" fmla="*/ 639454 h 1126566"/>
              <a:gd name="connsiteX87" fmla="*/ 8858334 w 12192000"/>
              <a:gd name="connsiteY87" fmla="*/ 648415 h 1126566"/>
              <a:gd name="connsiteX88" fmla="*/ 8969814 w 12192000"/>
              <a:gd name="connsiteY88" fmla="*/ 639833 h 1126566"/>
              <a:gd name="connsiteX89" fmla="*/ 9092152 w 12192000"/>
              <a:gd name="connsiteY89" fmla="*/ 609097 h 1126566"/>
              <a:gd name="connsiteX90" fmla="*/ 9156546 w 12192000"/>
              <a:gd name="connsiteY90" fmla="*/ 585468 h 1126566"/>
              <a:gd name="connsiteX91" fmla="*/ 9194830 w 12192000"/>
              <a:gd name="connsiteY91" fmla="*/ 571148 h 1126566"/>
              <a:gd name="connsiteX92" fmla="*/ 9314188 w 12192000"/>
              <a:gd name="connsiteY92" fmla="*/ 547301 h 1126566"/>
              <a:gd name="connsiteX93" fmla="*/ 9505176 w 12192000"/>
              <a:gd name="connsiteY93" fmla="*/ 542666 h 1126566"/>
              <a:gd name="connsiteX94" fmla="*/ 9581851 w 12192000"/>
              <a:gd name="connsiteY94" fmla="*/ 530976 h 1126566"/>
              <a:gd name="connsiteX95" fmla="*/ 9662056 w 12192000"/>
              <a:gd name="connsiteY95" fmla="*/ 524035 h 1126566"/>
              <a:gd name="connsiteX96" fmla="*/ 9724197 w 12192000"/>
              <a:gd name="connsiteY96" fmla="*/ 528337 h 1126566"/>
              <a:gd name="connsiteX97" fmla="*/ 9837846 w 12192000"/>
              <a:gd name="connsiteY97" fmla="*/ 492977 h 1126566"/>
              <a:gd name="connsiteX98" fmla="*/ 9917440 w 12192000"/>
              <a:gd name="connsiteY98" fmla="*/ 459605 h 1126566"/>
              <a:gd name="connsiteX99" fmla="*/ 9918439 w 12192000"/>
              <a:gd name="connsiteY99" fmla="*/ 453114 h 1126566"/>
              <a:gd name="connsiteX100" fmla="*/ 9953039 w 12192000"/>
              <a:gd name="connsiteY100" fmla="*/ 452486 h 1126566"/>
              <a:gd name="connsiteX101" fmla="*/ 9988183 w 12192000"/>
              <a:gd name="connsiteY101" fmla="*/ 448079 h 1126566"/>
              <a:gd name="connsiteX102" fmla="*/ 9991965 w 12192000"/>
              <a:gd name="connsiteY102" fmla="*/ 435969 h 1126566"/>
              <a:gd name="connsiteX103" fmla="*/ 9986932 w 12192000"/>
              <a:gd name="connsiteY103" fmla="*/ 431168 h 1126566"/>
              <a:gd name="connsiteX104" fmla="*/ 9996190 w 12192000"/>
              <a:gd name="connsiteY104" fmla="*/ 429066 h 1126566"/>
              <a:gd name="connsiteX105" fmla="*/ 9999786 w 12192000"/>
              <a:gd name="connsiteY105" fmla="*/ 427758 h 1126566"/>
              <a:gd name="connsiteX106" fmla="*/ 10012936 w 12192000"/>
              <a:gd name="connsiteY106" fmla="*/ 428884 h 1126566"/>
              <a:gd name="connsiteX107" fmla="*/ 10102484 w 12192000"/>
              <a:gd name="connsiteY107" fmla="*/ 441324 h 1126566"/>
              <a:gd name="connsiteX108" fmla="*/ 10199200 w 12192000"/>
              <a:gd name="connsiteY108" fmla="*/ 438197 h 1126566"/>
              <a:gd name="connsiteX109" fmla="*/ 10245648 w 12192000"/>
              <a:gd name="connsiteY109" fmla="*/ 438831 h 1126566"/>
              <a:gd name="connsiteX110" fmla="*/ 10369590 w 12192000"/>
              <a:gd name="connsiteY110" fmla="*/ 423377 h 1126566"/>
              <a:gd name="connsiteX111" fmla="*/ 10575777 w 12192000"/>
              <a:gd name="connsiteY111" fmla="*/ 355859 h 1126566"/>
              <a:gd name="connsiteX112" fmla="*/ 10638984 w 12192000"/>
              <a:gd name="connsiteY112" fmla="*/ 347416 h 1126566"/>
              <a:gd name="connsiteX113" fmla="*/ 10668356 w 12192000"/>
              <a:gd name="connsiteY113" fmla="*/ 340612 h 1126566"/>
              <a:gd name="connsiteX114" fmla="*/ 10732175 w 12192000"/>
              <a:gd name="connsiteY114" fmla="*/ 317549 h 1126566"/>
              <a:gd name="connsiteX115" fmla="*/ 10862886 w 12192000"/>
              <a:gd name="connsiteY115" fmla="*/ 313438 h 1126566"/>
              <a:gd name="connsiteX116" fmla="*/ 10963063 w 12192000"/>
              <a:gd name="connsiteY116" fmla="*/ 317771 h 1126566"/>
              <a:gd name="connsiteX117" fmla="*/ 11018562 w 12192000"/>
              <a:gd name="connsiteY117" fmla="*/ 316991 h 1126566"/>
              <a:gd name="connsiteX118" fmla="*/ 11059692 w 12192000"/>
              <a:gd name="connsiteY118" fmla="*/ 319983 h 1126566"/>
              <a:gd name="connsiteX119" fmla="*/ 11160371 w 12192000"/>
              <a:gd name="connsiteY119" fmla="*/ 308440 h 1126566"/>
              <a:gd name="connsiteX120" fmla="*/ 11178386 w 12192000"/>
              <a:gd name="connsiteY120" fmla="*/ 299490 h 1126566"/>
              <a:gd name="connsiteX121" fmla="*/ 11192494 w 12192000"/>
              <a:gd name="connsiteY121" fmla="*/ 296221 h 1126566"/>
              <a:gd name="connsiteX122" fmla="*/ 11199770 w 12192000"/>
              <a:gd name="connsiteY122" fmla="*/ 299772 h 1126566"/>
              <a:gd name="connsiteX123" fmla="*/ 11217258 w 12192000"/>
              <a:gd name="connsiteY123" fmla="*/ 293681 h 1126566"/>
              <a:gd name="connsiteX124" fmla="*/ 11245798 w 12192000"/>
              <a:gd name="connsiteY124" fmla="*/ 292170 h 1126566"/>
              <a:gd name="connsiteX125" fmla="*/ 11255992 w 12192000"/>
              <a:gd name="connsiteY125" fmla="*/ 291919 h 1126566"/>
              <a:gd name="connsiteX126" fmla="*/ 11264859 w 12192000"/>
              <a:gd name="connsiteY126" fmla="*/ 293937 h 1126566"/>
              <a:gd name="connsiteX127" fmla="*/ 11276151 w 12192000"/>
              <a:gd name="connsiteY127" fmla="*/ 293070 h 1126566"/>
              <a:gd name="connsiteX128" fmla="*/ 11279850 w 12192000"/>
              <a:gd name="connsiteY128" fmla="*/ 291330 h 1126566"/>
              <a:gd name="connsiteX129" fmla="*/ 11290818 w 12192000"/>
              <a:gd name="connsiteY129" fmla="*/ 291060 h 1126566"/>
              <a:gd name="connsiteX130" fmla="*/ 11296248 w 12192000"/>
              <a:gd name="connsiteY130" fmla="*/ 290163 h 1126566"/>
              <a:gd name="connsiteX131" fmla="*/ 11301652 w 12192000"/>
              <a:gd name="connsiteY131" fmla="*/ 290324 h 1126566"/>
              <a:gd name="connsiteX132" fmla="*/ 11339114 w 12192000"/>
              <a:gd name="connsiteY132" fmla="*/ 288153 h 1126566"/>
              <a:gd name="connsiteX133" fmla="*/ 11345146 w 12192000"/>
              <a:gd name="connsiteY133" fmla="*/ 290802 h 1126566"/>
              <a:gd name="connsiteX134" fmla="*/ 11400126 w 12192000"/>
              <a:gd name="connsiteY134" fmla="*/ 292287 h 1126566"/>
              <a:gd name="connsiteX135" fmla="*/ 11400420 w 12192000"/>
              <a:gd name="connsiteY135" fmla="*/ 293758 h 1126566"/>
              <a:gd name="connsiteX136" fmla="*/ 11413889 w 12192000"/>
              <a:gd name="connsiteY136" fmla="*/ 300516 h 1126566"/>
              <a:gd name="connsiteX137" fmla="*/ 11440688 w 12192000"/>
              <a:gd name="connsiteY137" fmla="*/ 310121 h 1126566"/>
              <a:gd name="connsiteX138" fmla="*/ 11496733 w 12192000"/>
              <a:gd name="connsiteY138" fmla="*/ 350225 h 1126566"/>
              <a:gd name="connsiteX139" fmla="*/ 11554005 w 12192000"/>
              <a:gd name="connsiteY139" fmla="*/ 351933 h 1126566"/>
              <a:gd name="connsiteX140" fmla="*/ 11565304 w 12192000"/>
              <a:gd name="connsiteY140" fmla="*/ 353069 h 1126566"/>
              <a:gd name="connsiteX141" fmla="*/ 11565435 w 12192000"/>
              <a:gd name="connsiteY141" fmla="*/ 353419 h 1126566"/>
              <a:gd name="connsiteX142" fmla="*/ 11577168 w 12192000"/>
              <a:gd name="connsiteY142" fmla="*/ 355270 h 1126566"/>
              <a:gd name="connsiteX143" fmla="*/ 11607823 w 12192000"/>
              <a:gd name="connsiteY143" fmla="*/ 357347 h 1126566"/>
              <a:gd name="connsiteX144" fmla="*/ 11664276 w 12192000"/>
              <a:gd name="connsiteY144" fmla="*/ 386951 h 1126566"/>
              <a:gd name="connsiteX145" fmla="*/ 11786197 w 12192000"/>
              <a:gd name="connsiteY145" fmla="*/ 477948 h 1126566"/>
              <a:gd name="connsiteX146" fmla="*/ 11866598 w 12192000"/>
              <a:gd name="connsiteY146" fmla="*/ 486803 h 1126566"/>
              <a:gd name="connsiteX147" fmla="*/ 11916744 w 12192000"/>
              <a:gd name="connsiteY147" fmla="*/ 502917 h 1126566"/>
              <a:gd name="connsiteX148" fmla="*/ 11949248 w 12192000"/>
              <a:gd name="connsiteY148" fmla="*/ 518881 h 1126566"/>
              <a:gd name="connsiteX149" fmla="*/ 11951002 w 12192000"/>
              <a:gd name="connsiteY149" fmla="*/ 518735 h 1126566"/>
              <a:gd name="connsiteX150" fmla="*/ 12026007 w 12192000"/>
              <a:gd name="connsiteY150" fmla="*/ 534384 h 1126566"/>
              <a:gd name="connsiteX151" fmla="*/ 12035188 w 12192000"/>
              <a:gd name="connsiteY151" fmla="*/ 529609 h 1126566"/>
              <a:gd name="connsiteX152" fmla="*/ 12115225 w 12192000"/>
              <a:gd name="connsiteY152" fmla="*/ 561895 h 1126566"/>
              <a:gd name="connsiteX153" fmla="*/ 12191636 w 12192000"/>
              <a:gd name="connsiteY153" fmla="*/ 558318 h 1126566"/>
              <a:gd name="connsiteX154" fmla="*/ 12192000 w 12192000"/>
              <a:gd name="connsiteY154" fmla="*/ 558295 h 1126566"/>
              <a:gd name="connsiteX155" fmla="*/ 12192000 w 12192000"/>
              <a:gd name="connsiteY155" fmla="*/ 1126566 h 1126566"/>
              <a:gd name="connsiteX156" fmla="*/ 0 w 12192000"/>
              <a:gd name="connsiteY156" fmla="*/ 1126566 h 1126566"/>
              <a:gd name="connsiteX157" fmla="*/ 0 w 12192000"/>
              <a:gd name="connsiteY157" fmla="*/ 401922 h 1126566"/>
              <a:gd name="connsiteX158" fmla="*/ 25242 w 12192000"/>
              <a:gd name="connsiteY158" fmla="*/ 388862 h 1126566"/>
              <a:gd name="connsiteX159" fmla="*/ 96922 w 12192000"/>
              <a:gd name="connsiteY159" fmla="*/ 357381 h 1126566"/>
              <a:gd name="connsiteX160" fmla="*/ 164580 w 12192000"/>
              <a:gd name="connsiteY160" fmla="*/ 322443 h 1126566"/>
              <a:gd name="connsiteX161" fmla="*/ 258712 w 12192000"/>
              <a:gd name="connsiteY161" fmla="*/ 286531 h 1126566"/>
              <a:gd name="connsiteX162" fmla="*/ 316354 w 12192000"/>
              <a:gd name="connsiteY162" fmla="*/ 238529 h 1126566"/>
              <a:gd name="connsiteX163" fmla="*/ 328834 w 12192000"/>
              <a:gd name="connsiteY163" fmla="*/ 240963 h 1126566"/>
              <a:gd name="connsiteX164" fmla="*/ 383414 w 12192000"/>
              <a:gd name="connsiteY164" fmla="*/ 221196 h 1126566"/>
              <a:gd name="connsiteX165" fmla="*/ 537708 w 12192000"/>
              <a:gd name="connsiteY165" fmla="*/ 119020 h 1126566"/>
              <a:gd name="connsiteX166" fmla="*/ 653257 w 12192000"/>
              <a:gd name="connsiteY166" fmla="*/ 91372 h 1126566"/>
              <a:gd name="connsiteX167" fmla="*/ 763197 w 12192000"/>
              <a:gd name="connsiteY167" fmla="*/ 59356 h 1126566"/>
              <a:gd name="connsiteX168" fmla="*/ 778208 w 12192000"/>
              <a:gd name="connsiteY168" fmla="*/ 63801 h 1126566"/>
              <a:gd name="connsiteX169" fmla="*/ 784725 w 12192000"/>
              <a:gd name="connsiteY169" fmla="*/ 62505 h 1126566"/>
              <a:gd name="connsiteX170" fmla="*/ 785400 w 12192000"/>
              <a:gd name="connsiteY170" fmla="*/ 62796 h 1126566"/>
              <a:gd name="connsiteX171" fmla="*/ 786774 w 12192000"/>
              <a:gd name="connsiteY171" fmla="*/ 62098 h 1126566"/>
              <a:gd name="connsiteX172" fmla="*/ 852003 w 12192000"/>
              <a:gd name="connsiteY172" fmla="*/ 61064 h 1126566"/>
              <a:gd name="connsiteX173" fmla="*/ 870719 w 12192000"/>
              <a:gd name="connsiteY173" fmla="*/ 47209 h 1126566"/>
              <a:gd name="connsiteX174" fmla="*/ 883786 w 12192000"/>
              <a:gd name="connsiteY174" fmla="*/ 45814 h 1126566"/>
              <a:gd name="connsiteX175" fmla="*/ 886400 w 12192000"/>
              <a:gd name="connsiteY175" fmla="*/ 43909 h 1126566"/>
              <a:gd name="connsiteX176" fmla="*/ 893881 w 12192000"/>
              <a:gd name="connsiteY176" fmla="*/ 40197 h 1126566"/>
              <a:gd name="connsiteX177" fmla="*/ 886282 w 12192000"/>
              <a:gd name="connsiteY177" fmla="*/ 36610 h 1126566"/>
              <a:gd name="connsiteX178" fmla="*/ 950274 w 12192000"/>
              <a:gd name="connsiteY178" fmla="*/ 20111 h 1126566"/>
              <a:gd name="connsiteX179" fmla="*/ 988432 w 12192000"/>
              <a:gd name="connsiteY179" fmla="*/ 24039 h 1126566"/>
              <a:gd name="connsiteX180" fmla="*/ 1048223 w 12192000"/>
              <a:gd name="connsiteY180" fmla="*/ 19791 h 1126566"/>
              <a:gd name="connsiteX181" fmla="*/ 1177886 w 12192000"/>
              <a:gd name="connsiteY181" fmla="*/ 30728 h 1126566"/>
              <a:gd name="connsiteX182" fmla="*/ 1305018 w 12192000"/>
              <a:gd name="connsiteY182"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45883 w 12192000"/>
              <a:gd name="connsiteY69" fmla="*/ 304401 h 1126566"/>
              <a:gd name="connsiteX70" fmla="*/ 6598839 w 12192000"/>
              <a:gd name="connsiteY70" fmla="*/ 327138 h 1126566"/>
              <a:gd name="connsiteX71" fmla="*/ 6674894 w 12192000"/>
              <a:gd name="connsiteY71" fmla="*/ 339184 h 1126566"/>
              <a:gd name="connsiteX72" fmla="*/ 670980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777878 w 12192000"/>
              <a:gd name="connsiteY86" fmla="*/ 639454 h 1126566"/>
              <a:gd name="connsiteX87" fmla="*/ 8858334 w 12192000"/>
              <a:gd name="connsiteY87" fmla="*/ 648415 h 1126566"/>
              <a:gd name="connsiteX88" fmla="*/ 8969814 w 12192000"/>
              <a:gd name="connsiteY88" fmla="*/ 639833 h 1126566"/>
              <a:gd name="connsiteX89" fmla="*/ 9092152 w 12192000"/>
              <a:gd name="connsiteY89" fmla="*/ 609097 h 1126566"/>
              <a:gd name="connsiteX90" fmla="*/ 9156546 w 12192000"/>
              <a:gd name="connsiteY90" fmla="*/ 585468 h 1126566"/>
              <a:gd name="connsiteX91" fmla="*/ 9194830 w 12192000"/>
              <a:gd name="connsiteY91" fmla="*/ 571148 h 1126566"/>
              <a:gd name="connsiteX92" fmla="*/ 9314188 w 12192000"/>
              <a:gd name="connsiteY92" fmla="*/ 547301 h 1126566"/>
              <a:gd name="connsiteX93" fmla="*/ 9505176 w 12192000"/>
              <a:gd name="connsiteY93" fmla="*/ 542666 h 1126566"/>
              <a:gd name="connsiteX94" fmla="*/ 9581851 w 12192000"/>
              <a:gd name="connsiteY94" fmla="*/ 530976 h 1126566"/>
              <a:gd name="connsiteX95" fmla="*/ 9662056 w 12192000"/>
              <a:gd name="connsiteY95" fmla="*/ 524035 h 1126566"/>
              <a:gd name="connsiteX96" fmla="*/ 9724197 w 12192000"/>
              <a:gd name="connsiteY96" fmla="*/ 528337 h 1126566"/>
              <a:gd name="connsiteX97" fmla="*/ 9837846 w 12192000"/>
              <a:gd name="connsiteY97" fmla="*/ 492977 h 1126566"/>
              <a:gd name="connsiteX98" fmla="*/ 9917440 w 12192000"/>
              <a:gd name="connsiteY98" fmla="*/ 459605 h 1126566"/>
              <a:gd name="connsiteX99" fmla="*/ 9918439 w 12192000"/>
              <a:gd name="connsiteY99" fmla="*/ 453114 h 1126566"/>
              <a:gd name="connsiteX100" fmla="*/ 9953039 w 12192000"/>
              <a:gd name="connsiteY100" fmla="*/ 452486 h 1126566"/>
              <a:gd name="connsiteX101" fmla="*/ 9988183 w 12192000"/>
              <a:gd name="connsiteY101" fmla="*/ 448079 h 1126566"/>
              <a:gd name="connsiteX102" fmla="*/ 9991965 w 12192000"/>
              <a:gd name="connsiteY102" fmla="*/ 435969 h 1126566"/>
              <a:gd name="connsiteX103" fmla="*/ 9986932 w 12192000"/>
              <a:gd name="connsiteY103" fmla="*/ 431168 h 1126566"/>
              <a:gd name="connsiteX104" fmla="*/ 9996190 w 12192000"/>
              <a:gd name="connsiteY104" fmla="*/ 429066 h 1126566"/>
              <a:gd name="connsiteX105" fmla="*/ 9999786 w 12192000"/>
              <a:gd name="connsiteY105" fmla="*/ 427758 h 1126566"/>
              <a:gd name="connsiteX106" fmla="*/ 10012936 w 12192000"/>
              <a:gd name="connsiteY106" fmla="*/ 428884 h 1126566"/>
              <a:gd name="connsiteX107" fmla="*/ 10102484 w 12192000"/>
              <a:gd name="connsiteY107" fmla="*/ 441324 h 1126566"/>
              <a:gd name="connsiteX108" fmla="*/ 10199200 w 12192000"/>
              <a:gd name="connsiteY108" fmla="*/ 438197 h 1126566"/>
              <a:gd name="connsiteX109" fmla="*/ 10245648 w 12192000"/>
              <a:gd name="connsiteY109" fmla="*/ 438831 h 1126566"/>
              <a:gd name="connsiteX110" fmla="*/ 10369590 w 12192000"/>
              <a:gd name="connsiteY110" fmla="*/ 423377 h 1126566"/>
              <a:gd name="connsiteX111" fmla="*/ 10575777 w 12192000"/>
              <a:gd name="connsiteY111" fmla="*/ 355859 h 1126566"/>
              <a:gd name="connsiteX112" fmla="*/ 10638984 w 12192000"/>
              <a:gd name="connsiteY112" fmla="*/ 347416 h 1126566"/>
              <a:gd name="connsiteX113" fmla="*/ 10668356 w 12192000"/>
              <a:gd name="connsiteY113" fmla="*/ 340612 h 1126566"/>
              <a:gd name="connsiteX114" fmla="*/ 10732175 w 12192000"/>
              <a:gd name="connsiteY114" fmla="*/ 317549 h 1126566"/>
              <a:gd name="connsiteX115" fmla="*/ 10862886 w 12192000"/>
              <a:gd name="connsiteY115" fmla="*/ 313438 h 1126566"/>
              <a:gd name="connsiteX116" fmla="*/ 10963063 w 12192000"/>
              <a:gd name="connsiteY116" fmla="*/ 317771 h 1126566"/>
              <a:gd name="connsiteX117" fmla="*/ 11018562 w 12192000"/>
              <a:gd name="connsiteY117" fmla="*/ 316991 h 1126566"/>
              <a:gd name="connsiteX118" fmla="*/ 11059692 w 12192000"/>
              <a:gd name="connsiteY118" fmla="*/ 319983 h 1126566"/>
              <a:gd name="connsiteX119" fmla="*/ 11160371 w 12192000"/>
              <a:gd name="connsiteY119" fmla="*/ 308440 h 1126566"/>
              <a:gd name="connsiteX120" fmla="*/ 11178386 w 12192000"/>
              <a:gd name="connsiteY120" fmla="*/ 299490 h 1126566"/>
              <a:gd name="connsiteX121" fmla="*/ 11192494 w 12192000"/>
              <a:gd name="connsiteY121" fmla="*/ 296221 h 1126566"/>
              <a:gd name="connsiteX122" fmla="*/ 11199770 w 12192000"/>
              <a:gd name="connsiteY122" fmla="*/ 299772 h 1126566"/>
              <a:gd name="connsiteX123" fmla="*/ 11217258 w 12192000"/>
              <a:gd name="connsiteY123" fmla="*/ 293681 h 1126566"/>
              <a:gd name="connsiteX124" fmla="*/ 11245798 w 12192000"/>
              <a:gd name="connsiteY124" fmla="*/ 292170 h 1126566"/>
              <a:gd name="connsiteX125" fmla="*/ 11255992 w 12192000"/>
              <a:gd name="connsiteY125" fmla="*/ 291919 h 1126566"/>
              <a:gd name="connsiteX126" fmla="*/ 11264859 w 12192000"/>
              <a:gd name="connsiteY126" fmla="*/ 293937 h 1126566"/>
              <a:gd name="connsiteX127" fmla="*/ 11276151 w 12192000"/>
              <a:gd name="connsiteY127" fmla="*/ 293070 h 1126566"/>
              <a:gd name="connsiteX128" fmla="*/ 11279850 w 12192000"/>
              <a:gd name="connsiteY128" fmla="*/ 291330 h 1126566"/>
              <a:gd name="connsiteX129" fmla="*/ 11290818 w 12192000"/>
              <a:gd name="connsiteY129" fmla="*/ 291060 h 1126566"/>
              <a:gd name="connsiteX130" fmla="*/ 11296248 w 12192000"/>
              <a:gd name="connsiteY130" fmla="*/ 290163 h 1126566"/>
              <a:gd name="connsiteX131" fmla="*/ 11301652 w 12192000"/>
              <a:gd name="connsiteY131" fmla="*/ 290324 h 1126566"/>
              <a:gd name="connsiteX132" fmla="*/ 11339114 w 12192000"/>
              <a:gd name="connsiteY132" fmla="*/ 288153 h 1126566"/>
              <a:gd name="connsiteX133" fmla="*/ 11345146 w 12192000"/>
              <a:gd name="connsiteY133" fmla="*/ 290802 h 1126566"/>
              <a:gd name="connsiteX134" fmla="*/ 11400126 w 12192000"/>
              <a:gd name="connsiteY134" fmla="*/ 292287 h 1126566"/>
              <a:gd name="connsiteX135" fmla="*/ 11400420 w 12192000"/>
              <a:gd name="connsiteY135" fmla="*/ 293758 h 1126566"/>
              <a:gd name="connsiteX136" fmla="*/ 11413889 w 12192000"/>
              <a:gd name="connsiteY136" fmla="*/ 300516 h 1126566"/>
              <a:gd name="connsiteX137" fmla="*/ 11440688 w 12192000"/>
              <a:gd name="connsiteY137" fmla="*/ 310121 h 1126566"/>
              <a:gd name="connsiteX138" fmla="*/ 11496733 w 12192000"/>
              <a:gd name="connsiteY138" fmla="*/ 350225 h 1126566"/>
              <a:gd name="connsiteX139" fmla="*/ 11554005 w 12192000"/>
              <a:gd name="connsiteY139" fmla="*/ 351933 h 1126566"/>
              <a:gd name="connsiteX140" fmla="*/ 11565304 w 12192000"/>
              <a:gd name="connsiteY140" fmla="*/ 353069 h 1126566"/>
              <a:gd name="connsiteX141" fmla="*/ 11565435 w 12192000"/>
              <a:gd name="connsiteY141" fmla="*/ 353419 h 1126566"/>
              <a:gd name="connsiteX142" fmla="*/ 11577168 w 12192000"/>
              <a:gd name="connsiteY142" fmla="*/ 355270 h 1126566"/>
              <a:gd name="connsiteX143" fmla="*/ 11607823 w 12192000"/>
              <a:gd name="connsiteY143" fmla="*/ 357347 h 1126566"/>
              <a:gd name="connsiteX144" fmla="*/ 11664276 w 12192000"/>
              <a:gd name="connsiteY144" fmla="*/ 386951 h 1126566"/>
              <a:gd name="connsiteX145" fmla="*/ 11786197 w 12192000"/>
              <a:gd name="connsiteY145" fmla="*/ 477948 h 1126566"/>
              <a:gd name="connsiteX146" fmla="*/ 11866598 w 12192000"/>
              <a:gd name="connsiteY146" fmla="*/ 486803 h 1126566"/>
              <a:gd name="connsiteX147" fmla="*/ 11916744 w 12192000"/>
              <a:gd name="connsiteY147" fmla="*/ 502917 h 1126566"/>
              <a:gd name="connsiteX148" fmla="*/ 11949248 w 12192000"/>
              <a:gd name="connsiteY148" fmla="*/ 518881 h 1126566"/>
              <a:gd name="connsiteX149" fmla="*/ 11951002 w 12192000"/>
              <a:gd name="connsiteY149" fmla="*/ 518735 h 1126566"/>
              <a:gd name="connsiteX150" fmla="*/ 12026007 w 12192000"/>
              <a:gd name="connsiteY150" fmla="*/ 534384 h 1126566"/>
              <a:gd name="connsiteX151" fmla="*/ 12035188 w 12192000"/>
              <a:gd name="connsiteY151" fmla="*/ 529609 h 1126566"/>
              <a:gd name="connsiteX152" fmla="*/ 12115225 w 12192000"/>
              <a:gd name="connsiteY152" fmla="*/ 561895 h 1126566"/>
              <a:gd name="connsiteX153" fmla="*/ 12191636 w 12192000"/>
              <a:gd name="connsiteY153" fmla="*/ 558318 h 1126566"/>
              <a:gd name="connsiteX154" fmla="*/ 12192000 w 12192000"/>
              <a:gd name="connsiteY154" fmla="*/ 558295 h 1126566"/>
              <a:gd name="connsiteX155" fmla="*/ 12192000 w 12192000"/>
              <a:gd name="connsiteY155" fmla="*/ 1126566 h 1126566"/>
              <a:gd name="connsiteX156" fmla="*/ 0 w 12192000"/>
              <a:gd name="connsiteY156" fmla="*/ 1126566 h 1126566"/>
              <a:gd name="connsiteX157" fmla="*/ 0 w 12192000"/>
              <a:gd name="connsiteY157" fmla="*/ 401922 h 1126566"/>
              <a:gd name="connsiteX158" fmla="*/ 25242 w 12192000"/>
              <a:gd name="connsiteY158" fmla="*/ 388862 h 1126566"/>
              <a:gd name="connsiteX159" fmla="*/ 96922 w 12192000"/>
              <a:gd name="connsiteY159" fmla="*/ 357381 h 1126566"/>
              <a:gd name="connsiteX160" fmla="*/ 164580 w 12192000"/>
              <a:gd name="connsiteY160" fmla="*/ 322443 h 1126566"/>
              <a:gd name="connsiteX161" fmla="*/ 258712 w 12192000"/>
              <a:gd name="connsiteY161" fmla="*/ 286531 h 1126566"/>
              <a:gd name="connsiteX162" fmla="*/ 316354 w 12192000"/>
              <a:gd name="connsiteY162" fmla="*/ 238529 h 1126566"/>
              <a:gd name="connsiteX163" fmla="*/ 328834 w 12192000"/>
              <a:gd name="connsiteY163" fmla="*/ 240963 h 1126566"/>
              <a:gd name="connsiteX164" fmla="*/ 383414 w 12192000"/>
              <a:gd name="connsiteY164" fmla="*/ 221196 h 1126566"/>
              <a:gd name="connsiteX165" fmla="*/ 537708 w 12192000"/>
              <a:gd name="connsiteY165" fmla="*/ 119020 h 1126566"/>
              <a:gd name="connsiteX166" fmla="*/ 653257 w 12192000"/>
              <a:gd name="connsiteY166" fmla="*/ 91372 h 1126566"/>
              <a:gd name="connsiteX167" fmla="*/ 763197 w 12192000"/>
              <a:gd name="connsiteY167" fmla="*/ 59356 h 1126566"/>
              <a:gd name="connsiteX168" fmla="*/ 778208 w 12192000"/>
              <a:gd name="connsiteY168" fmla="*/ 63801 h 1126566"/>
              <a:gd name="connsiteX169" fmla="*/ 784725 w 12192000"/>
              <a:gd name="connsiteY169" fmla="*/ 62505 h 1126566"/>
              <a:gd name="connsiteX170" fmla="*/ 785400 w 12192000"/>
              <a:gd name="connsiteY170" fmla="*/ 62796 h 1126566"/>
              <a:gd name="connsiteX171" fmla="*/ 786774 w 12192000"/>
              <a:gd name="connsiteY171" fmla="*/ 62098 h 1126566"/>
              <a:gd name="connsiteX172" fmla="*/ 852003 w 12192000"/>
              <a:gd name="connsiteY172" fmla="*/ 61064 h 1126566"/>
              <a:gd name="connsiteX173" fmla="*/ 870719 w 12192000"/>
              <a:gd name="connsiteY173" fmla="*/ 47209 h 1126566"/>
              <a:gd name="connsiteX174" fmla="*/ 883786 w 12192000"/>
              <a:gd name="connsiteY174" fmla="*/ 45814 h 1126566"/>
              <a:gd name="connsiteX175" fmla="*/ 886400 w 12192000"/>
              <a:gd name="connsiteY175" fmla="*/ 43909 h 1126566"/>
              <a:gd name="connsiteX176" fmla="*/ 893881 w 12192000"/>
              <a:gd name="connsiteY176" fmla="*/ 40197 h 1126566"/>
              <a:gd name="connsiteX177" fmla="*/ 886282 w 12192000"/>
              <a:gd name="connsiteY177" fmla="*/ 36610 h 1126566"/>
              <a:gd name="connsiteX178" fmla="*/ 950274 w 12192000"/>
              <a:gd name="connsiteY178" fmla="*/ 20111 h 1126566"/>
              <a:gd name="connsiteX179" fmla="*/ 988432 w 12192000"/>
              <a:gd name="connsiteY179" fmla="*/ 24039 h 1126566"/>
              <a:gd name="connsiteX180" fmla="*/ 1048223 w 12192000"/>
              <a:gd name="connsiteY180" fmla="*/ 19791 h 1126566"/>
              <a:gd name="connsiteX181" fmla="*/ 1177886 w 12192000"/>
              <a:gd name="connsiteY181" fmla="*/ 30728 h 1126566"/>
              <a:gd name="connsiteX182" fmla="*/ 1305018 w 12192000"/>
              <a:gd name="connsiteY182"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45883 w 12192000"/>
              <a:gd name="connsiteY69" fmla="*/ 304401 h 1126566"/>
              <a:gd name="connsiteX70" fmla="*/ 6598839 w 12192000"/>
              <a:gd name="connsiteY70" fmla="*/ 327138 h 1126566"/>
              <a:gd name="connsiteX71" fmla="*/ 6674894 w 12192000"/>
              <a:gd name="connsiteY71" fmla="*/ 339184 h 1126566"/>
              <a:gd name="connsiteX72" fmla="*/ 6698374 w 12192000"/>
              <a:gd name="connsiteY72" fmla="*/ 345663 h 1126566"/>
              <a:gd name="connsiteX73" fmla="*/ 6788093 w 12192000"/>
              <a:gd name="connsiteY73" fmla="*/ 377012 h 1126566"/>
              <a:gd name="connsiteX74" fmla="*/ 6944546 w 12192000"/>
              <a:gd name="connsiteY74" fmla="*/ 38654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777878 w 12192000"/>
              <a:gd name="connsiteY86" fmla="*/ 639454 h 1126566"/>
              <a:gd name="connsiteX87" fmla="*/ 8858334 w 12192000"/>
              <a:gd name="connsiteY87" fmla="*/ 648415 h 1126566"/>
              <a:gd name="connsiteX88" fmla="*/ 8969814 w 12192000"/>
              <a:gd name="connsiteY88" fmla="*/ 639833 h 1126566"/>
              <a:gd name="connsiteX89" fmla="*/ 9092152 w 12192000"/>
              <a:gd name="connsiteY89" fmla="*/ 609097 h 1126566"/>
              <a:gd name="connsiteX90" fmla="*/ 9156546 w 12192000"/>
              <a:gd name="connsiteY90" fmla="*/ 585468 h 1126566"/>
              <a:gd name="connsiteX91" fmla="*/ 9194830 w 12192000"/>
              <a:gd name="connsiteY91" fmla="*/ 571148 h 1126566"/>
              <a:gd name="connsiteX92" fmla="*/ 9314188 w 12192000"/>
              <a:gd name="connsiteY92" fmla="*/ 547301 h 1126566"/>
              <a:gd name="connsiteX93" fmla="*/ 9505176 w 12192000"/>
              <a:gd name="connsiteY93" fmla="*/ 542666 h 1126566"/>
              <a:gd name="connsiteX94" fmla="*/ 9581851 w 12192000"/>
              <a:gd name="connsiteY94" fmla="*/ 530976 h 1126566"/>
              <a:gd name="connsiteX95" fmla="*/ 9662056 w 12192000"/>
              <a:gd name="connsiteY95" fmla="*/ 524035 h 1126566"/>
              <a:gd name="connsiteX96" fmla="*/ 9724197 w 12192000"/>
              <a:gd name="connsiteY96" fmla="*/ 528337 h 1126566"/>
              <a:gd name="connsiteX97" fmla="*/ 9837846 w 12192000"/>
              <a:gd name="connsiteY97" fmla="*/ 492977 h 1126566"/>
              <a:gd name="connsiteX98" fmla="*/ 9917440 w 12192000"/>
              <a:gd name="connsiteY98" fmla="*/ 459605 h 1126566"/>
              <a:gd name="connsiteX99" fmla="*/ 9918439 w 12192000"/>
              <a:gd name="connsiteY99" fmla="*/ 453114 h 1126566"/>
              <a:gd name="connsiteX100" fmla="*/ 9953039 w 12192000"/>
              <a:gd name="connsiteY100" fmla="*/ 452486 h 1126566"/>
              <a:gd name="connsiteX101" fmla="*/ 9988183 w 12192000"/>
              <a:gd name="connsiteY101" fmla="*/ 448079 h 1126566"/>
              <a:gd name="connsiteX102" fmla="*/ 9991965 w 12192000"/>
              <a:gd name="connsiteY102" fmla="*/ 435969 h 1126566"/>
              <a:gd name="connsiteX103" fmla="*/ 9986932 w 12192000"/>
              <a:gd name="connsiteY103" fmla="*/ 431168 h 1126566"/>
              <a:gd name="connsiteX104" fmla="*/ 9996190 w 12192000"/>
              <a:gd name="connsiteY104" fmla="*/ 429066 h 1126566"/>
              <a:gd name="connsiteX105" fmla="*/ 9999786 w 12192000"/>
              <a:gd name="connsiteY105" fmla="*/ 427758 h 1126566"/>
              <a:gd name="connsiteX106" fmla="*/ 10012936 w 12192000"/>
              <a:gd name="connsiteY106" fmla="*/ 428884 h 1126566"/>
              <a:gd name="connsiteX107" fmla="*/ 10102484 w 12192000"/>
              <a:gd name="connsiteY107" fmla="*/ 441324 h 1126566"/>
              <a:gd name="connsiteX108" fmla="*/ 10199200 w 12192000"/>
              <a:gd name="connsiteY108" fmla="*/ 438197 h 1126566"/>
              <a:gd name="connsiteX109" fmla="*/ 10245648 w 12192000"/>
              <a:gd name="connsiteY109" fmla="*/ 438831 h 1126566"/>
              <a:gd name="connsiteX110" fmla="*/ 10369590 w 12192000"/>
              <a:gd name="connsiteY110" fmla="*/ 423377 h 1126566"/>
              <a:gd name="connsiteX111" fmla="*/ 10575777 w 12192000"/>
              <a:gd name="connsiteY111" fmla="*/ 355859 h 1126566"/>
              <a:gd name="connsiteX112" fmla="*/ 10638984 w 12192000"/>
              <a:gd name="connsiteY112" fmla="*/ 347416 h 1126566"/>
              <a:gd name="connsiteX113" fmla="*/ 10668356 w 12192000"/>
              <a:gd name="connsiteY113" fmla="*/ 340612 h 1126566"/>
              <a:gd name="connsiteX114" fmla="*/ 10732175 w 12192000"/>
              <a:gd name="connsiteY114" fmla="*/ 317549 h 1126566"/>
              <a:gd name="connsiteX115" fmla="*/ 10862886 w 12192000"/>
              <a:gd name="connsiteY115" fmla="*/ 313438 h 1126566"/>
              <a:gd name="connsiteX116" fmla="*/ 10963063 w 12192000"/>
              <a:gd name="connsiteY116" fmla="*/ 317771 h 1126566"/>
              <a:gd name="connsiteX117" fmla="*/ 11018562 w 12192000"/>
              <a:gd name="connsiteY117" fmla="*/ 316991 h 1126566"/>
              <a:gd name="connsiteX118" fmla="*/ 11059692 w 12192000"/>
              <a:gd name="connsiteY118" fmla="*/ 319983 h 1126566"/>
              <a:gd name="connsiteX119" fmla="*/ 11160371 w 12192000"/>
              <a:gd name="connsiteY119" fmla="*/ 308440 h 1126566"/>
              <a:gd name="connsiteX120" fmla="*/ 11178386 w 12192000"/>
              <a:gd name="connsiteY120" fmla="*/ 299490 h 1126566"/>
              <a:gd name="connsiteX121" fmla="*/ 11192494 w 12192000"/>
              <a:gd name="connsiteY121" fmla="*/ 296221 h 1126566"/>
              <a:gd name="connsiteX122" fmla="*/ 11199770 w 12192000"/>
              <a:gd name="connsiteY122" fmla="*/ 299772 h 1126566"/>
              <a:gd name="connsiteX123" fmla="*/ 11217258 w 12192000"/>
              <a:gd name="connsiteY123" fmla="*/ 293681 h 1126566"/>
              <a:gd name="connsiteX124" fmla="*/ 11245798 w 12192000"/>
              <a:gd name="connsiteY124" fmla="*/ 292170 h 1126566"/>
              <a:gd name="connsiteX125" fmla="*/ 11255992 w 12192000"/>
              <a:gd name="connsiteY125" fmla="*/ 291919 h 1126566"/>
              <a:gd name="connsiteX126" fmla="*/ 11264859 w 12192000"/>
              <a:gd name="connsiteY126" fmla="*/ 293937 h 1126566"/>
              <a:gd name="connsiteX127" fmla="*/ 11276151 w 12192000"/>
              <a:gd name="connsiteY127" fmla="*/ 293070 h 1126566"/>
              <a:gd name="connsiteX128" fmla="*/ 11279850 w 12192000"/>
              <a:gd name="connsiteY128" fmla="*/ 291330 h 1126566"/>
              <a:gd name="connsiteX129" fmla="*/ 11290818 w 12192000"/>
              <a:gd name="connsiteY129" fmla="*/ 291060 h 1126566"/>
              <a:gd name="connsiteX130" fmla="*/ 11296248 w 12192000"/>
              <a:gd name="connsiteY130" fmla="*/ 290163 h 1126566"/>
              <a:gd name="connsiteX131" fmla="*/ 11301652 w 12192000"/>
              <a:gd name="connsiteY131" fmla="*/ 290324 h 1126566"/>
              <a:gd name="connsiteX132" fmla="*/ 11339114 w 12192000"/>
              <a:gd name="connsiteY132" fmla="*/ 288153 h 1126566"/>
              <a:gd name="connsiteX133" fmla="*/ 11345146 w 12192000"/>
              <a:gd name="connsiteY133" fmla="*/ 290802 h 1126566"/>
              <a:gd name="connsiteX134" fmla="*/ 11400126 w 12192000"/>
              <a:gd name="connsiteY134" fmla="*/ 292287 h 1126566"/>
              <a:gd name="connsiteX135" fmla="*/ 11400420 w 12192000"/>
              <a:gd name="connsiteY135" fmla="*/ 293758 h 1126566"/>
              <a:gd name="connsiteX136" fmla="*/ 11413889 w 12192000"/>
              <a:gd name="connsiteY136" fmla="*/ 300516 h 1126566"/>
              <a:gd name="connsiteX137" fmla="*/ 11440688 w 12192000"/>
              <a:gd name="connsiteY137" fmla="*/ 310121 h 1126566"/>
              <a:gd name="connsiteX138" fmla="*/ 11496733 w 12192000"/>
              <a:gd name="connsiteY138" fmla="*/ 350225 h 1126566"/>
              <a:gd name="connsiteX139" fmla="*/ 11554005 w 12192000"/>
              <a:gd name="connsiteY139" fmla="*/ 351933 h 1126566"/>
              <a:gd name="connsiteX140" fmla="*/ 11565304 w 12192000"/>
              <a:gd name="connsiteY140" fmla="*/ 353069 h 1126566"/>
              <a:gd name="connsiteX141" fmla="*/ 11565435 w 12192000"/>
              <a:gd name="connsiteY141" fmla="*/ 353419 h 1126566"/>
              <a:gd name="connsiteX142" fmla="*/ 11577168 w 12192000"/>
              <a:gd name="connsiteY142" fmla="*/ 355270 h 1126566"/>
              <a:gd name="connsiteX143" fmla="*/ 11607823 w 12192000"/>
              <a:gd name="connsiteY143" fmla="*/ 357347 h 1126566"/>
              <a:gd name="connsiteX144" fmla="*/ 11664276 w 12192000"/>
              <a:gd name="connsiteY144" fmla="*/ 386951 h 1126566"/>
              <a:gd name="connsiteX145" fmla="*/ 11786197 w 12192000"/>
              <a:gd name="connsiteY145" fmla="*/ 477948 h 1126566"/>
              <a:gd name="connsiteX146" fmla="*/ 11866598 w 12192000"/>
              <a:gd name="connsiteY146" fmla="*/ 486803 h 1126566"/>
              <a:gd name="connsiteX147" fmla="*/ 11916744 w 12192000"/>
              <a:gd name="connsiteY147" fmla="*/ 502917 h 1126566"/>
              <a:gd name="connsiteX148" fmla="*/ 11949248 w 12192000"/>
              <a:gd name="connsiteY148" fmla="*/ 518881 h 1126566"/>
              <a:gd name="connsiteX149" fmla="*/ 11951002 w 12192000"/>
              <a:gd name="connsiteY149" fmla="*/ 518735 h 1126566"/>
              <a:gd name="connsiteX150" fmla="*/ 12026007 w 12192000"/>
              <a:gd name="connsiteY150" fmla="*/ 534384 h 1126566"/>
              <a:gd name="connsiteX151" fmla="*/ 12035188 w 12192000"/>
              <a:gd name="connsiteY151" fmla="*/ 529609 h 1126566"/>
              <a:gd name="connsiteX152" fmla="*/ 12115225 w 12192000"/>
              <a:gd name="connsiteY152" fmla="*/ 561895 h 1126566"/>
              <a:gd name="connsiteX153" fmla="*/ 12191636 w 12192000"/>
              <a:gd name="connsiteY153" fmla="*/ 558318 h 1126566"/>
              <a:gd name="connsiteX154" fmla="*/ 12192000 w 12192000"/>
              <a:gd name="connsiteY154" fmla="*/ 558295 h 1126566"/>
              <a:gd name="connsiteX155" fmla="*/ 12192000 w 12192000"/>
              <a:gd name="connsiteY155" fmla="*/ 1126566 h 1126566"/>
              <a:gd name="connsiteX156" fmla="*/ 0 w 12192000"/>
              <a:gd name="connsiteY156" fmla="*/ 1126566 h 1126566"/>
              <a:gd name="connsiteX157" fmla="*/ 0 w 12192000"/>
              <a:gd name="connsiteY157" fmla="*/ 401922 h 1126566"/>
              <a:gd name="connsiteX158" fmla="*/ 25242 w 12192000"/>
              <a:gd name="connsiteY158" fmla="*/ 388862 h 1126566"/>
              <a:gd name="connsiteX159" fmla="*/ 96922 w 12192000"/>
              <a:gd name="connsiteY159" fmla="*/ 357381 h 1126566"/>
              <a:gd name="connsiteX160" fmla="*/ 164580 w 12192000"/>
              <a:gd name="connsiteY160" fmla="*/ 322443 h 1126566"/>
              <a:gd name="connsiteX161" fmla="*/ 258712 w 12192000"/>
              <a:gd name="connsiteY161" fmla="*/ 286531 h 1126566"/>
              <a:gd name="connsiteX162" fmla="*/ 316354 w 12192000"/>
              <a:gd name="connsiteY162" fmla="*/ 238529 h 1126566"/>
              <a:gd name="connsiteX163" fmla="*/ 328834 w 12192000"/>
              <a:gd name="connsiteY163" fmla="*/ 240963 h 1126566"/>
              <a:gd name="connsiteX164" fmla="*/ 383414 w 12192000"/>
              <a:gd name="connsiteY164" fmla="*/ 221196 h 1126566"/>
              <a:gd name="connsiteX165" fmla="*/ 537708 w 12192000"/>
              <a:gd name="connsiteY165" fmla="*/ 119020 h 1126566"/>
              <a:gd name="connsiteX166" fmla="*/ 653257 w 12192000"/>
              <a:gd name="connsiteY166" fmla="*/ 91372 h 1126566"/>
              <a:gd name="connsiteX167" fmla="*/ 763197 w 12192000"/>
              <a:gd name="connsiteY167" fmla="*/ 59356 h 1126566"/>
              <a:gd name="connsiteX168" fmla="*/ 778208 w 12192000"/>
              <a:gd name="connsiteY168" fmla="*/ 63801 h 1126566"/>
              <a:gd name="connsiteX169" fmla="*/ 784725 w 12192000"/>
              <a:gd name="connsiteY169" fmla="*/ 62505 h 1126566"/>
              <a:gd name="connsiteX170" fmla="*/ 785400 w 12192000"/>
              <a:gd name="connsiteY170" fmla="*/ 62796 h 1126566"/>
              <a:gd name="connsiteX171" fmla="*/ 786774 w 12192000"/>
              <a:gd name="connsiteY171" fmla="*/ 62098 h 1126566"/>
              <a:gd name="connsiteX172" fmla="*/ 852003 w 12192000"/>
              <a:gd name="connsiteY172" fmla="*/ 61064 h 1126566"/>
              <a:gd name="connsiteX173" fmla="*/ 870719 w 12192000"/>
              <a:gd name="connsiteY173" fmla="*/ 47209 h 1126566"/>
              <a:gd name="connsiteX174" fmla="*/ 883786 w 12192000"/>
              <a:gd name="connsiteY174" fmla="*/ 45814 h 1126566"/>
              <a:gd name="connsiteX175" fmla="*/ 886400 w 12192000"/>
              <a:gd name="connsiteY175" fmla="*/ 43909 h 1126566"/>
              <a:gd name="connsiteX176" fmla="*/ 893881 w 12192000"/>
              <a:gd name="connsiteY176" fmla="*/ 40197 h 1126566"/>
              <a:gd name="connsiteX177" fmla="*/ 886282 w 12192000"/>
              <a:gd name="connsiteY177" fmla="*/ 36610 h 1126566"/>
              <a:gd name="connsiteX178" fmla="*/ 950274 w 12192000"/>
              <a:gd name="connsiteY178" fmla="*/ 20111 h 1126566"/>
              <a:gd name="connsiteX179" fmla="*/ 988432 w 12192000"/>
              <a:gd name="connsiteY179" fmla="*/ 24039 h 1126566"/>
              <a:gd name="connsiteX180" fmla="*/ 1048223 w 12192000"/>
              <a:gd name="connsiteY180" fmla="*/ 19791 h 1126566"/>
              <a:gd name="connsiteX181" fmla="*/ 1177886 w 12192000"/>
              <a:gd name="connsiteY181" fmla="*/ 30728 h 1126566"/>
              <a:gd name="connsiteX182" fmla="*/ 1305018 w 12192000"/>
              <a:gd name="connsiteY182" fmla="*/ 0 h 1126566"/>
              <a:gd name="connsiteX0" fmla="*/ 1305018 w 12192000"/>
              <a:gd name="connsiteY0" fmla="*/ 0 h 1126566"/>
              <a:gd name="connsiteX1" fmla="*/ 1338012 w 12192000"/>
              <a:gd name="connsiteY1" fmla="*/ 2184 h 1126566"/>
              <a:gd name="connsiteX2" fmla="*/ 1368320 w 12192000"/>
              <a:gd name="connsiteY2" fmla="*/ 11572 h 1126566"/>
              <a:gd name="connsiteX3" fmla="*/ 1367764 w 12192000"/>
              <a:gd name="connsiteY3" fmla="*/ 14115 h 1126566"/>
              <a:gd name="connsiteX4" fmla="*/ 1372564 w 12192000"/>
              <a:gd name="connsiteY4" fmla="*/ 15636 h 1126566"/>
              <a:gd name="connsiteX5" fmla="*/ 1377226 w 12192000"/>
              <a:gd name="connsiteY5" fmla="*/ 14330 h 1126566"/>
              <a:gd name="connsiteX6" fmla="*/ 1382967 w 12192000"/>
              <a:gd name="connsiteY6" fmla="*/ 16108 h 1126566"/>
              <a:gd name="connsiteX7" fmla="*/ 1398753 w 12192000"/>
              <a:gd name="connsiteY7" fmla="*/ 20281 h 1126566"/>
              <a:gd name="connsiteX8" fmla="*/ 1403473 w 12192000"/>
              <a:gd name="connsiteY8" fmla="*/ 25878 h 1126566"/>
              <a:gd name="connsiteX9" fmla="*/ 1465522 w 12192000"/>
              <a:gd name="connsiteY9" fmla="*/ 40951 h 1126566"/>
              <a:gd name="connsiteX10" fmla="*/ 1485274 w 12192000"/>
              <a:gd name="connsiteY10" fmla="*/ 38769 h 1126566"/>
              <a:gd name="connsiteX11" fmla="*/ 1506702 w 12192000"/>
              <a:gd name="connsiteY11" fmla="*/ 48855 h 1126566"/>
              <a:gd name="connsiteX12" fmla="*/ 1570577 w 12192000"/>
              <a:gd name="connsiteY12" fmla="*/ 56390 h 1126566"/>
              <a:gd name="connsiteX13" fmla="*/ 1640836 w 12192000"/>
              <a:gd name="connsiteY13" fmla="*/ 71287 h 1126566"/>
              <a:gd name="connsiteX14" fmla="*/ 1689992 w 12192000"/>
              <a:gd name="connsiteY14" fmla="*/ 86003 h 1126566"/>
              <a:gd name="connsiteX15" fmla="*/ 1825707 w 12192000"/>
              <a:gd name="connsiteY15" fmla="*/ 102605 h 1126566"/>
              <a:gd name="connsiteX16" fmla="*/ 2055100 w 12192000"/>
              <a:gd name="connsiteY16" fmla="*/ 121407 h 1126566"/>
              <a:gd name="connsiteX17" fmla="*/ 2102805 w 12192000"/>
              <a:gd name="connsiteY17" fmla="*/ 127338 h 1126566"/>
              <a:gd name="connsiteX18" fmla="*/ 2139327 w 12192000"/>
              <a:gd name="connsiteY18" fmla="*/ 140098 h 1126566"/>
              <a:gd name="connsiteX19" fmla="*/ 2143886 w 12192000"/>
              <a:gd name="connsiteY19" fmla="*/ 149737 h 1126566"/>
              <a:gd name="connsiteX20" fmla="*/ 2169405 w 12192000"/>
              <a:gd name="connsiteY20" fmla="*/ 154229 h 1126566"/>
              <a:gd name="connsiteX21" fmla="*/ 2175252 w 12192000"/>
              <a:gd name="connsiteY21" fmla="*/ 157025 h 1126566"/>
              <a:gd name="connsiteX22" fmla="*/ 2209736 w 12192000"/>
              <a:gd name="connsiteY22" fmla="*/ 171455 h 1126566"/>
              <a:gd name="connsiteX23" fmla="*/ 2306658 w 12192000"/>
              <a:gd name="connsiteY23" fmla="*/ 162489 h 1126566"/>
              <a:gd name="connsiteX24" fmla="*/ 2376691 w 12192000"/>
              <a:gd name="connsiteY24" fmla="*/ 163846 h 1126566"/>
              <a:gd name="connsiteX25" fmla="*/ 2381520 w 12192000"/>
              <a:gd name="connsiteY25" fmla="*/ 166644 h 1126566"/>
              <a:gd name="connsiteX26" fmla="*/ 2500607 w 12192000"/>
              <a:gd name="connsiteY26" fmla="*/ 180917 h 1126566"/>
              <a:gd name="connsiteX27" fmla="*/ 2542869 w 12192000"/>
              <a:gd name="connsiteY27" fmla="*/ 188717 h 1126566"/>
              <a:gd name="connsiteX28" fmla="*/ 2829718 w 12192000"/>
              <a:gd name="connsiteY28" fmla="*/ 242215 h 1126566"/>
              <a:gd name="connsiteX29" fmla="*/ 3028662 w 12192000"/>
              <a:gd name="connsiteY29" fmla="*/ 219550 h 1126566"/>
              <a:gd name="connsiteX30" fmla="*/ 3107019 w 12192000"/>
              <a:gd name="connsiteY30" fmla="*/ 220240 h 1126566"/>
              <a:gd name="connsiteX31" fmla="*/ 3116698 w 12192000"/>
              <a:gd name="connsiteY31" fmla="*/ 226983 h 1126566"/>
              <a:gd name="connsiteX32" fmla="*/ 3231577 w 12192000"/>
              <a:gd name="connsiteY32" fmla="*/ 202023 h 1126566"/>
              <a:gd name="connsiteX33" fmla="*/ 3386687 w 12192000"/>
              <a:gd name="connsiteY33" fmla="*/ 218190 h 1126566"/>
              <a:gd name="connsiteX34" fmla="*/ 3501680 w 12192000"/>
              <a:gd name="connsiteY34" fmla="*/ 238841 h 1126566"/>
              <a:gd name="connsiteX35" fmla="*/ 3567038 w 12192000"/>
              <a:gd name="connsiteY35" fmla="*/ 246771 h 1126566"/>
              <a:gd name="connsiteX36" fmla="*/ 3613626 w 12192000"/>
              <a:gd name="connsiteY36" fmla="*/ 256591 h 1126566"/>
              <a:gd name="connsiteX37" fmla="*/ 3737444 w 12192000"/>
              <a:gd name="connsiteY37" fmla="*/ 259793 h 1126566"/>
              <a:gd name="connsiteX38" fmla="*/ 3944870 w 12192000"/>
              <a:gd name="connsiteY38" fmla="*/ 255991 h 1126566"/>
              <a:gd name="connsiteX39" fmla="*/ 4092172 w 12192000"/>
              <a:gd name="connsiteY39" fmla="*/ 290617 h 1126566"/>
              <a:gd name="connsiteX40" fmla="*/ 4176434 w 12192000"/>
              <a:gd name="connsiteY40" fmla="*/ 272187 h 1126566"/>
              <a:gd name="connsiteX41" fmla="*/ 4269617 w 12192000"/>
              <a:gd name="connsiteY41" fmla="*/ 283947 h 1126566"/>
              <a:gd name="connsiteX42" fmla="*/ 4638729 w 12192000"/>
              <a:gd name="connsiteY42" fmla="*/ 274806 h 1126566"/>
              <a:gd name="connsiteX43" fmla="*/ 4910175 w 12192000"/>
              <a:gd name="connsiteY43" fmla="*/ 258887 h 1126566"/>
              <a:gd name="connsiteX44" fmla="*/ 4910653 w 12192000"/>
              <a:gd name="connsiteY44" fmla="*/ 256337 h 1126566"/>
              <a:gd name="connsiteX45" fmla="*/ 4915901 w 12192000"/>
              <a:gd name="connsiteY45" fmla="*/ 255646 h 1126566"/>
              <a:gd name="connsiteX46" fmla="*/ 4919888 w 12192000"/>
              <a:gd name="connsiteY46" fmla="*/ 257665 h 1126566"/>
              <a:gd name="connsiteX47" fmla="*/ 4926150 w 12192000"/>
              <a:gd name="connsiteY47" fmla="*/ 256877 h 1126566"/>
              <a:gd name="connsiteX48" fmla="*/ 4943081 w 12192000"/>
              <a:gd name="connsiteY48" fmla="*/ 255402 h 1126566"/>
              <a:gd name="connsiteX49" fmla="*/ 4949875 w 12192000"/>
              <a:gd name="connsiteY49" fmla="*/ 250755 h 1126566"/>
              <a:gd name="connsiteX50" fmla="*/ 5034125 w 12192000"/>
              <a:gd name="connsiteY50" fmla="*/ 251561 h 1126566"/>
              <a:gd name="connsiteX51" fmla="*/ 5058873 w 12192000"/>
              <a:gd name="connsiteY51" fmla="*/ 245283 h 1126566"/>
              <a:gd name="connsiteX52" fmla="*/ 5123651 w 12192000"/>
              <a:gd name="connsiteY52" fmla="*/ 248360 h 1126566"/>
              <a:gd name="connsiteX53" fmla="*/ 5197539 w 12192000"/>
              <a:gd name="connsiteY53" fmla="*/ 245352 h 1126566"/>
              <a:gd name="connsiteX54" fmla="*/ 5250946 w 12192000"/>
              <a:gd name="connsiteY54" fmla="*/ 239095 h 1126566"/>
              <a:gd name="connsiteX55" fmla="*/ 5388817 w 12192000"/>
              <a:gd name="connsiteY55" fmla="*/ 245059 h 1126566"/>
              <a:gd name="connsiteX56" fmla="*/ 5618162 w 12192000"/>
              <a:gd name="connsiteY56" fmla="*/ 264094 h 1126566"/>
              <a:gd name="connsiteX57" fmla="*/ 5666664 w 12192000"/>
              <a:gd name="connsiteY57" fmla="*/ 266098 h 1126566"/>
              <a:gd name="connsiteX58" fmla="*/ 5715324 w 12192000"/>
              <a:gd name="connsiteY58" fmla="*/ 251101 h 1126566"/>
              <a:gd name="connsiteX59" fmla="*/ 5741796 w 12192000"/>
              <a:gd name="connsiteY59" fmla="*/ 250897 h 1126566"/>
              <a:gd name="connsiteX60" fmla="*/ 5748565 w 12192000"/>
              <a:gd name="connsiteY60" fmla="*/ 249142 h 1126566"/>
              <a:gd name="connsiteX61" fmla="*/ 5802907 w 12192000"/>
              <a:gd name="connsiteY61" fmla="*/ 256022 h 1126566"/>
              <a:gd name="connsiteX62" fmla="*/ 5877829 w 12192000"/>
              <a:gd name="connsiteY62" fmla="*/ 265178 h 1126566"/>
              <a:gd name="connsiteX63" fmla="*/ 5946099 w 12192000"/>
              <a:gd name="connsiteY63" fmla="*/ 275229 h 1126566"/>
              <a:gd name="connsiteX64" fmla="*/ 5951885 w 12192000"/>
              <a:gd name="connsiteY64" fmla="*/ 273306 h 1126566"/>
              <a:gd name="connsiteX65" fmla="*/ 5957187 w 12192000"/>
              <a:gd name="connsiteY65" fmla="*/ 267506 h 1126566"/>
              <a:gd name="connsiteX66" fmla="*/ 6000476 w 12192000"/>
              <a:gd name="connsiteY66" fmla="*/ 273899 h 1126566"/>
              <a:gd name="connsiteX67" fmla="*/ 6055647 w 12192000"/>
              <a:gd name="connsiteY67" fmla="*/ 268058 h 1126566"/>
              <a:gd name="connsiteX68" fmla="*/ 6390944 w 12192000"/>
              <a:gd name="connsiteY68" fmla="*/ 296657 h 1126566"/>
              <a:gd name="connsiteX69" fmla="*/ 6445883 w 12192000"/>
              <a:gd name="connsiteY69" fmla="*/ 304401 h 1126566"/>
              <a:gd name="connsiteX70" fmla="*/ 6598839 w 12192000"/>
              <a:gd name="connsiteY70" fmla="*/ 327138 h 1126566"/>
              <a:gd name="connsiteX71" fmla="*/ 6674894 w 12192000"/>
              <a:gd name="connsiteY71" fmla="*/ 339184 h 1126566"/>
              <a:gd name="connsiteX72" fmla="*/ 6698374 w 12192000"/>
              <a:gd name="connsiteY72" fmla="*/ 345663 h 1126566"/>
              <a:gd name="connsiteX73" fmla="*/ 6788093 w 12192000"/>
              <a:gd name="connsiteY73" fmla="*/ 377012 h 1126566"/>
              <a:gd name="connsiteX74" fmla="*/ 7001696 w 12192000"/>
              <a:gd name="connsiteY74" fmla="*/ 394163 h 1126566"/>
              <a:gd name="connsiteX75" fmla="*/ 7052564 w 12192000"/>
              <a:gd name="connsiteY75" fmla="*/ 396658 h 1126566"/>
              <a:gd name="connsiteX76" fmla="*/ 7130364 w 12192000"/>
              <a:gd name="connsiteY76" fmla="*/ 388164 h 1126566"/>
              <a:gd name="connsiteX77" fmla="*/ 7179335 w 12192000"/>
              <a:gd name="connsiteY77" fmla="*/ 386225 h 1126566"/>
              <a:gd name="connsiteX78" fmla="*/ 7300357 w 12192000"/>
              <a:gd name="connsiteY78" fmla="*/ 403218 h 1126566"/>
              <a:gd name="connsiteX79" fmla="*/ 7499445 w 12192000"/>
              <a:gd name="connsiteY79" fmla="*/ 440549 h 1126566"/>
              <a:gd name="connsiteX80" fmla="*/ 7655710 w 12192000"/>
              <a:gd name="connsiteY80" fmla="*/ 430962 h 1126566"/>
              <a:gd name="connsiteX81" fmla="*/ 7729851 w 12192000"/>
              <a:gd name="connsiteY81" fmla="*/ 462457 h 1126566"/>
              <a:gd name="connsiteX82" fmla="*/ 7824660 w 12192000"/>
              <a:gd name="connsiteY82" fmla="*/ 466203 h 1126566"/>
              <a:gd name="connsiteX83" fmla="*/ 8277851 w 12192000"/>
              <a:gd name="connsiteY83" fmla="*/ 502630 h 1126566"/>
              <a:gd name="connsiteX84" fmla="*/ 8382461 w 12192000"/>
              <a:gd name="connsiteY84" fmla="*/ 526824 h 1126566"/>
              <a:gd name="connsiteX85" fmla="*/ 8594502 w 12192000"/>
              <a:gd name="connsiteY85" fmla="*/ 613607 h 1126566"/>
              <a:gd name="connsiteX86" fmla="*/ 8777878 w 12192000"/>
              <a:gd name="connsiteY86" fmla="*/ 639454 h 1126566"/>
              <a:gd name="connsiteX87" fmla="*/ 8858334 w 12192000"/>
              <a:gd name="connsiteY87" fmla="*/ 648415 h 1126566"/>
              <a:gd name="connsiteX88" fmla="*/ 8969814 w 12192000"/>
              <a:gd name="connsiteY88" fmla="*/ 639833 h 1126566"/>
              <a:gd name="connsiteX89" fmla="*/ 9092152 w 12192000"/>
              <a:gd name="connsiteY89" fmla="*/ 609097 h 1126566"/>
              <a:gd name="connsiteX90" fmla="*/ 9156546 w 12192000"/>
              <a:gd name="connsiteY90" fmla="*/ 585468 h 1126566"/>
              <a:gd name="connsiteX91" fmla="*/ 9194830 w 12192000"/>
              <a:gd name="connsiteY91" fmla="*/ 571148 h 1126566"/>
              <a:gd name="connsiteX92" fmla="*/ 9314188 w 12192000"/>
              <a:gd name="connsiteY92" fmla="*/ 547301 h 1126566"/>
              <a:gd name="connsiteX93" fmla="*/ 9505176 w 12192000"/>
              <a:gd name="connsiteY93" fmla="*/ 542666 h 1126566"/>
              <a:gd name="connsiteX94" fmla="*/ 9581851 w 12192000"/>
              <a:gd name="connsiteY94" fmla="*/ 530976 h 1126566"/>
              <a:gd name="connsiteX95" fmla="*/ 9662056 w 12192000"/>
              <a:gd name="connsiteY95" fmla="*/ 524035 h 1126566"/>
              <a:gd name="connsiteX96" fmla="*/ 9724197 w 12192000"/>
              <a:gd name="connsiteY96" fmla="*/ 528337 h 1126566"/>
              <a:gd name="connsiteX97" fmla="*/ 9837846 w 12192000"/>
              <a:gd name="connsiteY97" fmla="*/ 492977 h 1126566"/>
              <a:gd name="connsiteX98" fmla="*/ 9917440 w 12192000"/>
              <a:gd name="connsiteY98" fmla="*/ 459605 h 1126566"/>
              <a:gd name="connsiteX99" fmla="*/ 9918439 w 12192000"/>
              <a:gd name="connsiteY99" fmla="*/ 453114 h 1126566"/>
              <a:gd name="connsiteX100" fmla="*/ 9953039 w 12192000"/>
              <a:gd name="connsiteY100" fmla="*/ 452486 h 1126566"/>
              <a:gd name="connsiteX101" fmla="*/ 9988183 w 12192000"/>
              <a:gd name="connsiteY101" fmla="*/ 448079 h 1126566"/>
              <a:gd name="connsiteX102" fmla="*/ 9991965 w 12192000"/>
              <a:gd name="connsiteY102" fmla="*/ 435969 h 1126566"/>
              <a:gd name="connsiteX103" fmla="*/ 9986932 w 12192000"/>
              <a:gd name="connsiteY103" fmla="*/ 431168 h 1126566"/>
              <a:gd name="connsiteX104" fmla="*/ 9996190 w 12192000"/>
              <a:gd name="connsiteY104" fmla="*/ 429066 h 1126566"/>
              <a:gd name="connsiteX105" fmla="*/ 9999786 w 12192000"/>
              <a:gd name="connsiteY105" fmla="*/ 427758 h 1126566"/>
              <a:gd name="connsiteX106" fmla="*/ 10012936 w 12192000"/>
              <a:gd name="connsiteY106" fmla="*/ 428884 h 1126566"/>
              <a:gd name="connsiteX107" fmla="*/ 10102484 w 12192000"/>
              <a:gd name="connsiteY107" fmla="*/ 441324 h 1126566"/>
              <a:gd name="connsiteX108" fmla="*/ 10199200 w 12192000"/>
              <a:gd name="connsiteY108" fmla="*/ 438197 h 1126566"/>
              <a:gd name="connsiteX109" fmla="*/ 10245648 w 12192000"/>
              <a:gd name="connsiteY109" fmla="*/ 438831 h 1126566"/>
              <a:gd name="connsiteX110" fmla="*/ 10369590 w 12192000"/>
              <a:gd name="connsiteY110" fmla="*/ 423377 h 1126566"/>
              <a:gd name="connsiteX111" fmla="*/ 10575777 w 12192000"/>
              <a:gd name="connsiteY111" fmla="*/ 355859 h 1126566"/>
              <a:gd name="connsiteX112" fmla="*/ 10638984 w 12192000"/>
              <a:gd name="connsiteY112" fmla="*/ 347416 h 1126566"/>
              <a:gd name="connsiteX113" fmla="*/ 10668356 w 12192000"/>
              <a:gd name="connsiteY113" fmla="*/ 340612 h 1126566"/>
              <a:gd name="connsiteX114" fmla="*/ 10732175 w 12192000"/>
              <a:gd name="connsiteY114" fmla="*/ 317549 h 1126566"/>
              <a:gd name="connsiteX115" fmla="*/ 10862886 w 12192000"/>
              <a:gd name="connsiteY115" fmla="*/ 313438 h 1126566"/>
              <a:gd name="connsiteX116" fmla="*/ 10963063 w 12192000"/>
              <a:gd name="connsiteY116" fmla="*/ 317771 h 1126566"/>
              <a:gd name="connsiteX117" fmla="*/ 11018562 w 12192000"/>
              <a:gd name="connsiteY117" fmla="*/ 316991 h 1126566"/>
              <a:gd name="connsiteX118" fmla="*/ 11059692 w 12192000"/>
              <a:gd name="connsiteY118" fmla="*/ 319983 h 1126566"/>
              <a:gd name="connsiteX119" fmla="*/ 11160371 w 12192000"/>
              <a:gd name="connsiteY119" fmla="*/ 308440 h 1126566"/>
              <a:gd name="connsiteX120" fmla="*/ 11178386 w 12192000"/>
              <a:gd name="connsiteY120" fmla="*/ 299490 h 1126566"/>
              <a:gd name="connsiteX121" fmla="*/ 11192494 w 12192000"/>
              <a:gd name="connsiteY121" fmla="*/ 296221 h 1126566"/>
              <a:gd name="connsiteX122" fmla="*/ 11199770 w 12192000"/>
              <a:gd name="connsiteY122" fmla="*/ 299772 h 1126566"/>
              <a:gd name="connsiteX123" fmla="*/ 11217258 w 12192000"/>
              <a:gd name="connsiteY123" fmla="*/ 293681 h 1126566"/>
              <a:gd name="connsiteX124" fmla="*/ 11245798 w 12192000"/>
              <a:gd name="connsiteY124" fmla="*/ 292170 h 1126566"/>
              <a:gd name="connsiteX125" fmla="*/ 11255992 w 12192000"/>
              <a:gd name="connsiteY125" fmla="*/ 291919 h 1126566"/>
              <a:gd name="connsiteX126" fmla="*/ 11264859 w 12192000"/>
              <a:gd name="connsiteY126" fmla="*/ 293937 h 1126566"/>
              <a:gd name="connsiteX127" fmla="*/ 11276151 w 12192000"/>
              <a:gd name="connsiteY127" fmla="*/ 293070 h 1126566"/>
              <a:gd name="connsiteX128" fmla="*/ 11279850 w 12192000"/>
              <a:gd name="connsiteY128" fmla="*/ 291330 h 1126566"/>
              <a:gd name="connsiteX129" fmla="*/ 11290818 w 12192000"/>
              <a:gd name="connsiteY129" fmla="*/ 291060 h 1126566"/>
              <a:gd name="connsiteX130" fmla="*/ 11296248 w 12192000"/>
              <a:gd name="connsiteY130" fmla="*/ 290163 h 1126566"/>
              <a:gd name="connsiteX131" fmla="*/ 11301652 w 12192000"/>
              <a:gd name="connsiteY131" fmla="*/ 290324 h 1126566"/>
              <a:gd name="connsiteX132" fmla="*/ 11339114 w 12192000"/>
              <a:gd name="connsiteY132" fmla="*/ 288153 h 1126566"/>
              <a:gd name="connsiteX133" fmla="*/ 11345146 w 12192000"/>
              <a:gd name="connsiteY133" fmla="*/ 290802 h 1126566"/>
              <a:gd name="connsiteX134" fmla="*/ 11400126 w 12192000"/>
              <a:gd name="connsiteY134" fmla="*/ 292287 h 1126566"/>
              <a:gd name="connsiteX135" fmla="*/ 11400420 w 12192000"/>
              <a:gd name="connsiteY135" fmla="*/ 293758 h 1126566"/>
              <a:gd name="connsiteX136" fmla="*/ 11413889 w 12192000"/>
              <a:gd name="connsiteY136" fmla="*/ 300516 h 1126566"/>
              <a:gd name="connsiteX137" fmla="*/ 11440688 w 12192000"/>
              <a:gd name="connsiteY137" fmla="*/ 310121 h 1126566"/>
              <a:gd name="connsiteX138" fmla="*/ 11496733 w 12192000"/>
              <a:gd name="connsiteY138" fmla="*/ 350225 h 1126566"/>
              <a:gd name="connsiteX139" fmla="*/ 11554005 w 12192000"/>
              <a:gd name="connsiteY139" fmla="*/ 351933 h 1126566"/>
              <a:gd name="connsiteX140" fmla="*/ 11565304 w 12192000"/>
              <a:gd name="connsiteY140" fmla="*/ 353069 h 1126566"/>
              <a:gd name="connsiteX141" fmla="*/ 11565435 w 12192000"/>
              <a:gd name="connsiteY141" fmla="*/ 353419 h 1126566"/>
              <a:gd name="connsiteX142" fmla="*/ 11577168 w 12192000"/>
              <a:gd name="connsiteY142" fmla="*/ 355270 h 1126566"/>
              <a:gd name="connsiteX143" fmla="*/ 11607823 w 12192000"/>
              <a:gd name="connsiteY143" fmla="*/ 357347 h 1126566"/>
              <a:gd name="connsiteX144" fmla="*/ 11664276 w 12192000"/>
              <a:gd name="connsiteY144" fmla="*/ 386951 h 1126566"/>
              <a:gd name="connsiteX145" fmla="*/ 11786197 w 12192000"/>
              <a:gd name="connsiteY145" fmla="*/ 477948 h 1126566"/>
              <a:gd name="connsiteX146" fmla="*/ 11866598 w 12192000"/>
              <a:gd name="connsiteY146" fmla="*/ 486803 h 1126566"/>
              <a:gd name="connsiteX147" fmla="*/ 11916744 w 12192000"/>
              <a:gd name="connsiteY147" fmla="*/ 502917 h 1126566"/>
              <a:gd name="connsiteX148" fmla="*/ 11949248 w 12192000"/>
              <a:gd name="connsiteY148" fmla="*/ 518881 h 1126566"/>
              <a:gd name="connsiteX149" fmla="*/ 11951002 w 12192000"/>
              <a:gd name="connsiteY149" fmla="*/ 518735 h 1126566"/>
              <a:gd name="connsiteX150" fmla="*/ 12026007 w 12192000"/>
              <a:gd name="connsiteY150" fmla="*/ 534384 h 1126566"/>
              <a:gd name="connsiteX151" fmla="*/ 12035188 w 12192000"/>
              <a:gd name="connsiteY151" fmla="*/ 529609 h 1126566"/>
              <a:gd name="connsiteX152" fmla="*/ 12115225 w 12192000"/>
              <a:gd name="connsiteY152" fmla="*/ 561895 h 1126566"/>
              <a:gd name="connsiteX153" fmla="*/ 12191636 w 12192000"/>
              <a:gd name="connsiteY153" fmla="*/ 558318 h 1126566"/>
              <a:gd name="connsiteX154" fmla="*/ 12192000 w 12192000"/>
              <a:gd name="connsiteY154" fmla="*/ 558295 h 1126566"/>
              <a:gd name="connsiteX155" fmla="*/ 12192000 w 12192000"/>
              <a:gd name="connsiteY155" fmla="*/ 1126566 h 1126566"/>
              <a:gd name="connsiteX156" fmla="*/ 0 w 12192000"/>
              <a:gd name="connsiteY156" fmla="*/ 1126566 h 1126566"/>
              <a:gd name="connsiteX157" fmla="*/ 0 w 12192000"/>
              <a:gd name="connsiteY157" fmla="*/ 401922 h 1126566"/>
              <a:gd name="connsiteX158" fmla="*/ 25242 w 12192000"/>
              <a:gd name="connsiteY158" fmla="*/ 388862 h 1126566"/>
              <a:gd name="connsiteX159" fmla="*/ 96922 w 12192000"/>
              <a:gd name="connsiteY159" fmla="*/ 357381 h 1126566"/>
              <a:gd name="connsiteX160" fmla="*/ 164580 w 12192000"/>
              <a:gd name="connsiteY160" fmla="*/ 322443 h 1126566"/>
              <a:gd name="connsiteX161" fmla="*/ 258712 w 12192000"/>
              <a:gd name="connsiteY161" fmla="*/ 286531 h 1126566"/>
              <a:gd name="connsiteX162" fmla="*/ 316354 w 12192000"/>
              <a:gd name="connsiteY162" fmla="*/ 238529 h 1126566"/>
              <a:gd name="connsiteX163" fmla="*/ 328834 w 12192000"/>
              <a:gd name="connsiteY163" fmla="*/ 240963 h 1126566"/>
              <a:gd name="connsiteX164" fmla="*/ 383414 w 12192000"/>
              <a:gd name="connsiteY164" fmla="*/ 221196 h 1126566"/>
              <a:gd name="connsiteX165" fmla="*/ 537708 w 12192000"/>
              <a:gd name="connsiteY165" fmla="*/ 119020 h 1126566"/>
              <a:gd name="connsiteX166" fmla="*/ 653257 w 12192000"/>
              <a:gd name="connsiteY166" fmla="*/ 91372 h 1126566"/>
              <a:gd name="connsiteX167" fmla="*/ 763197 w 12192000"/>
              <a:gd name="connsiteY167" fmla="*/ 59356 h 1126566"/>
              <a:gd name="connsiteX168" fmla="*/ 778208 w 12192000"/>
              <a:gd name="connsiteY168" fmla="*/ 63801 h 1126566"/>
              <a:gd name="connsiteX169" fmla="*/ 784725 w 12192000"/>
              <a:gd name="connsiteY169" fmla="*/ 62505 h 1126566"/>
              <a:gd name="connsiteX170" fmla="*/ 785400 w 12192000"/>
              <a:gd name="connsiteY170" fmla="*/ 62796 h 1126566"/>
              <a:gd name="connsiteX171" fmla="*/ 786774 w 12192000"/>
              <a:gd name="connsiteY171" fmla="*/ 62098 h 1126566"/>
              <a:gd name="connsiteX172" fmla="*/ 852003 w 12192000"/>
              <a:gd name="connsiteY172" fmla="*/ 61064 h 1126566"/>
              <a:gd name="connsiteX173" fmla="*/ 870719 w 12192000"/>
              <a:gd name="connsiteY173" fmla="*/ 47209 h 1126566"/>
              <a:gd name="connsiteX174" fmla="*/ 883786 w 12192000"/>
              <a:gd name="connsiteY174" fmla="*/ 45814 h 1126566"/>
              <a:gd name="connsiteX175" fmla="*/ 886400 w 12192000"/>
              <a:gd name="connsiteY175" fmla="*/ 43909 h 1126566"/>
              <a:gd name="connsiteX176" fmla="*/ 893881 w 12192000"/>
              <a:gd name="connsiteY176" fmla="*/ 40197 h 1126566"/>
              <a:gd name="connsiteX177" fmla="*/ 886282 w 12192000"/>
              <a:gd name="connsiteY177" fmla="*/ 36610 h 1126566"/>
              <a:gd name="connsiteX178" fmla="*/ 950274 w 12192000"/>
              <a:gd name="connsiteY178" fmla="*/ 20111 h 1126566"/>
              <a:gd name="connsiteX179" fmla="*/ 988432 w 12192000"/>
              <a:gd name="connsiteY179" fmla="*/ 24039 h 1126566"/>
              <a:gd name="connsiteX180" fmla="*/ 1048223 w 12192000"/>
              <a:gd name="connsiteY180" fmla="*/ 19791 h 1126566"/>
              <a:gd name="connsiteX181" fmla="*/ 1177886 w 12192000"/>
              <a:gd name="connsiteY181" fmla="*/ 30728 h 1126566"/>
              <a:gd name="connsiteX182" fmla="*/ 1305018 w 12192000"/>
              <a:gd name="connsiteY182" fmla="*/ 0 h 112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2192000" h="1126566">
                <a:moveTo>
                  <a:pt x="1305018" y="0"/>
                </a:moveTo>
                <a:lnTo>
                  <a:pt x="1338012" y="2184"/>
                </a:lnTo>
                <a:lnTo>
                  <a:pt x="1368320" y="11572"/>
                </a:lnTo>
                <a:cubicBezTo>
                  <a:pt x="1368135" y="12420"/>
                  <a:pt x="1367949" y="13268"/>
                  <a:pt x="1367764" y="14115"/>
                </a:cubicBezTo>
                <a:cubicBezTo>
                  <a:pt x="1368260" y="15850"/>
                  <a:pt x="1369933" y="16116"/>
                  <a:pt x="1372564" y="15636"/>
                </a:cubicBezTo>
                <a:lnTo>
                  <a:pt x="1377226" y="14330"/>
                </a:lnTo>
                <a:lnTo>
                  <a:pt x="1382967" y="16108"/>
                </a:lnTo>
                <a:lnTo>
                  <a:pt x="1398753" y="20281"/>
                </a:lnTo>
                <a:lnTo>
                  <a:pt x="1403473" y="25878"/>
                </a:lnTo>
                <a:cubicBezTo>
                  <a:pt x="1418187" y="35152"/>
                  <a:pt x="1455496" y="27557"/>
                  <a:pt x="1465522" y="40951"/>
                </a:cubicBezTo>
                <a:lnTo>
                  <a:pt x="1485274" y="38769"/>
                </a:lnTo>
                <a:lnTo>
                  <a:pt x="1506702" y="48855"/>
                </a:lnTo>
                <a:cubicBezTo>
                  <a:pt x="1526562" y="57310"/>
                  <a:pt x="1547358" y="62811"/>
                  <a:pt x="1570577" y="56390"/>
                </a:cubicBezTo>
                <a:cubicBezTo>
                  <a:pt x="1561206" y="73812"/>
                  <a:pt x="1626608" y="54897"/>
                  <a:pt x="1640836" y="71287"/>
                </a:cubicBezTo>
                <a:cubicBezTo>
                  <a:pt x="1649435" y="84672"/>
                  <a:pt x="1671284" y="82051"/>
                  <a:pt x="1689992" y="86003"/>
                </a:cubicBezTo>
                <a:cubicBezTo>
                  <a:pt x="1706935" y="99155"/>
                  <a:pt x="1796696" y="106480"/>
                  <a:pt x="1825707" y="102605"/>
                </a:cubicBezTo>
                <a:cubicBezTo>
                  <a:pt x="1904608" y="83484"/>
                  <a:pt x="1991519" y="135253"/>
                  <a:pt x="2055100" y="121407"/>
                </a:cubicBezTo>
                <a:cubicBezTo>
                  <a:pt x="2073090" y="121616"/>
                  <a:pt x="2088723" y="123853"/>
                  <a:pt x="2102805" y="127338"/>
                </a:cubicBezTo>
                <a:lnTo>
                  <a:pt x="2139327" y="140098"/>
                </a:lnTo>
                <a:lnTo>
                  <a:pt x="2143886" y="149737"/>
                </a:lnTo>
                <a:lnTo>
                  <a:pt x="2169405" y="154229"/>
                </a:lnTo>
                <a:lnTo>
                  <a:pt x="2175252" y="157025"/>
                </a:lnTo>
                <a:cubicBezTo>
                  <a:pt x="2186400" y="162399"/>
                  <a:pt x="2197622" y="167468"/>
                  <a:pt x="2209736" y="171455"/>
                </a:cubicBezTo>
                <a:cubicBezTo>
                  <a:pt x="2225844" y="133195"/>
                  <a:pt x="2315425" y="199057"/>
                  <a:pt x="2306658" y="162489"/>
                </a:cubicBezTo>
                <a:cubicBezTo>
                  <a:pt x="2358676" y="173927"/>
                  <a:pt x="2356751" y="154958"/>
                  <a:pt x="2376691" y="163846"/>
                </a:cubicBezTo>
                <a:lnTo>
                  <a:pt x="2381520" y="166644"/>
                </a:lnTo>
                <a:lnTo>
                  <a:pt x="2500607" y="180917"/>
                </a:lnTo>
                <a:lnTo>
                  <a:pt x="2542869" y="188717"/>
                </a:lnTo>
                <a:cubicBezTo>
                  <a:pt x="2674262" y="187952"/>
                  <a:pt x="2707055" y="263173"/>
                  <a:pt x="2829718" y="242215"/>
                </a:cubicBezTo>
                <a:lnTo>
                  <a:pt x="3028662" y="219550"/>
                </a:lnTo>
                <a:cubicBezTo>
                  <a:pt x="3049869" y="208285"/>
                  <a:pt x="3084950" y="208595"/>
                  <a:pt x="3107019" y="220240"/>
                </a:cubicBezTo>
                <a:cubicBezTo>
                  <a:pt x="3110816" y="222244"/>
                  <a:pt x="3114075" y="224515"/>
                  <a:pt x="3116698" y="226983"/>
                </a:cubicBezTo>
                <a:cubicBezTo>
                  <a:pt x="3179274" y="200503"/>
                  <a:pt x="3198987" y="221584"/>
                  <a:pt x="3231577" y="202023"/>
                </a:cubicBezTo>
                <a:cubicBezTo>
                  <a:pt x="3309179" y="203900"/>
                  <a:pt x="3356885" y="235149"/>
                  <a:pt x="3386687" y="218190"/>
                </a:cubicBezTo>
                <a:cubicBezTo>
                  <a:pt x="3423429" y="225110"/>
                  <a:pt x="3463019" y="256177"/>
                  <a:pt x="3501680" y="238841"/>
                </a:cubicBezTo>
                <a:cubicBezTo>
                  <a:pt x="3496844" y="257097"/>
                  <a:pt x="3551130" y="231857"/>
                  <a:pt x="3567038" y="246771"/>
                </a:cubicBezTo>
                <a:cubicBezTo>
                  <a:pt x="3577348" y="259245"/>
                  <a:pt x="3596226" y="254494"/>
                  <a:pt x="3613626" y="256591"/>
                </a:cubicBezTo>
                <a:cubicBezTo>
                  <a:pt x="3631298" y="268014"/>
                  <a:pt x="3712457" y="266495"/>
                  <a:pt x="3737444" y="259793"/>
                </a:cubicBezTo>
                <a:cubicBezTo>
                  <a:pt x="3803671" y="233024"/>
                  <a:pt x="3891186" y="276009"/>
                  <a:pt x="3944870" y="255991"/>
                </a:cubicBezTo>
                <a:cubicBezTo>
                  <a:pt x="4008933" y="249766"/>
                  <a:pt x="4045961" y="279503"/>
                  <a:pt x="4092172" y="290617"/>
                </a:cubicBezTo>
                <a:cubicBezTo>
                  <a:pt x="4098827" y="250967"/>
                  <a:pt x="4191523" y="307711"/>
                  <a:pt x="4176434" y="272187"/>
                </a:cubicBezTo>
                <a:cubicBezTo>
                  <a:pt x="4241060" y="280555"/>
                  <a:pt x="4209740" y="244545"/>
                  <a:pt x="4269617" y="283947"/>
                </a:cubicBezTo>
                <a:cubicBezTo>
                  <a:pt x="4386123" y="270292"/>
                  <a:pt x="4534009" y="307696"/>
                  <a:pt x="4638729" y="274806"/>
                </a:cubicBezTo>
                <a:lnTo>
                  <a:pt x="4910175" y="258887"/>
                </a:lnTo>
                <a:cubicBezTo>
                  <a:pt x="4910334" y="258037"/>
                  <a:pt x="4910494" y="257187"/>
                  <a:pt x="4910653" y="256337"/>
                </a:cubicBezTo>
                <a:cubicBezTo>
                  <a:pt x="4911824" y="254741"/>
                  <a:pt x="4913545" y="254755"/>
                  <a:pt x="4915901" y="255646"/>
                </a:cubicBezTo>
                <a:lnTo>
                  <a:pt x="4919888" y="257665"/>
                </a:lnTo>
                <a:lnTo>
                  <a:pt x="4926150" y="256877"/>
                </a:lnTo>
                <a:lnTo>
                  <a:pt x="4943081" y="255402"/>
                </a:lnTo>
                <a:lnTo>
                  <a:pt x="4949875" y="250755"/>
                </a:lnTo>
                <a:lnTo>
                  <a:pt x="5034125" y="251561"/>
                </a:lnTo>
                <a:lnTo>
                  <a:pt x="5058873" y="245283"/>
                </a:lnTo>
                <a:cubicBezTo>
                  <a:pt x="5081450" y="240328"/>
                  <a:pt x="5103755" y="238383"/>
                  <a:pt x="5123651" y="248360"/>
                </a:cubicBezTo>
                <a:cubicBezTo>
                  <a:pt x="5121534" y="229990"/>
                  <a:pt x="5177244" y="258894"/>
                  <a:pt x="5197539" y="245352"/>
                </a:cubicBezTo>
                <a:cubicBezTo>
                  <a:pt x="5211192" y="233802"/>
                  <a:pt x="5231277" y="239882"/>
                  <a:pt x="5250946" y="239095"/>
                </a:cubicBezTo>
                <a:cubicBezTo>
                  <a:pt x="5272576" y="229125"/>
                  <a:pt x="5362305" y="236604"/>
                  <a:pt x="5388817" y="245059"/>
                </a:cubicBezTo>
                <a:cubicBezTo>
                  <a:pt x="5457500" y="276353"/>
                  <a:pt x="5562193" y="240387"/>
                  <a:pt x="5618162" y="264094"/>
                </a:cubicBezTo>
                <a:cubicBezTo>
                  <a:pt x="5635645" y="266810"/>
                  <a:pt x="5651655" y="267184"/>
                  <a:pt x="5666664" y="266098"/>
                </a:cubicBezTo>
                <a:lnTo>
                  <a:pt x="5715324" y="251101"/>
                </a:lnTo>
                <a:lnTo>
                  <a:pt x="5741796" y="250897"/>
                </a:lnTo>
                <a:lnTo>
                  <a:pt x="5748565" y="249142"/>
                </a:lnTo>
                <a:cubicBezTo>
                  <a:pt x="5761488" y="245753"/>
                  <a:pt x="5789604" y="257912"/>
                  <a:pt x="5802907" y="256022"/>
                </a:cubicBezTo>
                <a:cubicBezTo>
                  <a:pt x="5845141" y="268967"/>
                  <a:pt x="5900887" y="231236"/>
                  <a:pt x="5877829" y="265178"/>
                </a:cubicBezTo>
                <a:cubicBezTo>
                  <a:pt x="5932696" y="262556"/>
                  <a:pt x="5923269" y="280589"/>
                  <a:pt x="5946099" y="275229"/>
                </a:cubicBezTo>
                <a:lnTo>
                  <a:pt x="5951885" y="273306"/>
                </a:lnTo>
                <a:lnTo>
                  <a:pt x="5957187" y="267506"/>
                </a:lnTo>
                <a:lnTo>
                  <a:pt x="6000476" y="273899"/>
                </a:lnTo>
                <a:lnTo>
                  <a:pt x="6055647" y="268058"/>
                </a:lnTo>
                <a:cubicBezTo>
                  <a:pt x="6182414" y="290116"/>
                  <a:pt x="6280672" y="256487"/>
                  <a:pt x="6390944" y="296657"/>
                </a:cubicBezTo>
                <a:lnTo>
                  <a:pt x="6445883" y="304401"/>
                </a:lnTo>
                <a:cubicBezTo>
                  <a:pt x="6488263" y="316778"/>
                  <a:pt x="6557650" y="301859"/>
                  <a:pt x="6598839" y="327138"/>
                </a:cubicBezTo>
                <a:cubicBezTo>
                  <a:pt x="6614856" y="341473"/>
                  <a:pt x="6658305" y="336097"/>
                  <a:pt x="6674894" y="339184"/>
                </a:cubicBezTo>
                <a:cubicBezTo>
                  <a:pt x="6691483" y="342271"/>
                  <a:pt x="6694854" y="347625"/>
                  <a:pt x="6698374" y="345663"/>
                </a:cubicBezTo>
                <a:cubicBezTo>
                  <a:pt x="6748333" y="381426"/>
                  <a:pt x="6764373" y="352806"/>
                  <a:pt x="6788093" y="377012"/>
                </a:cubicBezTo>
                <a:cubicBezTo>
                  <a:pt x="6863891" y="387787"/>
                  <a:pt x="6979637" y="372926"/>
                  <a:pt x="7001696" y="394163"/>
                </a:cubicBezTo>
                <a:cubicBezTo>
                  <a:pt x="7039991" y="393431"/>
                  <a:pt x="7010656" y="400290"/>
                  <a:pt x="7052564" y="396658"/>
                </a:cubicBezTo>
                <a:cubicBezTo>
                  <a:pt x="7055164" y="378218"/>
                  <a:pt x="7109032" y="400006"/>
                  <a:pt x="7130364" y="388164"/>
                </a:cubicBezTo>
                <a:cubicBezTo>
                  <a:pt x="7145309" y="377773"/>
                  <a:pt x="7161671" y="385430"/>
                  <a:pt x="7179335" y="386225"/>
                </a:cubicBezTo>
                <a:cubicBezTo>
                  <a:pt x="7200979" y="378045"/>
                  <a:pt x="7278864" y="392682"/>
                  <a:pt x="7300357" y="403218"/>
                </a:cubicBezTo>
                <a:cubicBezTo>
                  <a:pt x="7353733" y="439852"/>
                  <a:pt x="7455509" y="412480"/>
                  <a:pt x="7499445" y="440549"/>
                </a:cubicBezTo>
                <a:cubicBezTo>
                  <a:pt x="7558920" y="456964"/>
                  <a:pt x="7606586" y="434213"/>
                  <a:pt x="7655710" y="430962"/>
                </a:cubicBezTo>
                <a:cubicBezTo>
                  <a:pt x="7646336" y="470388"/>
                  <a:pt x="7758609" y="430550"/>
                  <a:pt x="7729851" y="462457"/>
                </a:cubicBezTo>
                <a:cubicBezTo>
                  <a:pt x="7795688" y="464850"/>
                  <a:pt x="7751041" y="494594"/>
                  <a:pt x="7824660" y="466203"/>
                </a:cubicBezTo>
                <a:cubicBezTo>
                  <a:pt x="7931888" y="498311"/>
                  <a:pt x="8189689" y="453831"/>
                  <a:pt x="8277851" y="502630"/>
                </a:cubicBezTo>
                <a:cubicBezTo>
                  <a:pt x="8370818" y="512734"/>
                  <a:pt x="8313042" y="513711"/>
                  <a:pt x="8382461" y="526824"/>
                </a:cubicBezTo>
                <a:cubicBezTo>
                  <a:pt x="8391942" y="573223"/>
                  <a:pt x="8538700" y="594604"/>
                  <a:pt x="8594502" y="613607"/>
                </a:cubicBezTo>
                <a:cubicBezTo>
                  <a:pt x="8691407" y="622788"/>
                  <a:pt x="8680711" y="654899"/>
                  <a:pt x="8777878" y="639454"/>
                </a:cubicBezTo>
                <a:cubicBezTo>
                  <a:pt x="8821850" y="645255"/>
                  <a:pt x="8834479" y="644511"/>
                  <a:pt x="8858334" y="648415"/>
                </a:cubicBezTo>
                <a:lnTo>
                  <a:pt x="8969814" y="639833"/>
                </a:lnTo>
                <a:cubicBezTo>
                  <a:pt x="9008784" y="633280"/>
                  <a:pt x="9061030" y="618158"/>
                  <a:pt x="9092152" y="609097"/>
                </a:cubicBezTo>
                <a:cubicBezTo>
                  <a:pt x="9141320" y="619991"/>
                  <a:pt x="9118891" y="591188"/>
                  <a:pt x="9156546" y="585468"/>
                </a:cubicBezTo>
                <a:cubicBezTo>
                  <a:pt x="9180620" y="587385"/>
                  <a:pt x="9192331" y="584657"/>
                  <a:pt x="9194830" y="571148"/>
                </a:cubicBezTo>
                <a:cubicBezTo>
                  <a:pt x="9308402" y="581928"/>
                  <a:pt x="9235498" y="557277"/>
                  <a:pt x="9314188" y="547301"/>
                </a:cubicBezTo>
                <a:cubicBezTo>
                  <a:pt x="9385651" y="541365"/>
                  <a:pt x="9407311" y="527502"/>
                  <a:pt x="9505176" y="542666"/>
                </a:cubicBezTo>
                <a:cubicBezTo>
                  <a:pt x="9527962" y="548956"/>
                  <a:pt x="9555704" y="534081"/>
                  <a:pt x="9581851" y="530976"/>
                </a:cubicBezTo>
                <a:cubicBezTo>
                  <a:pt x="9607998" y="527871"/>
                  <a:pt x="9661317" y="526445"/>
                  <a:pt x="9662056" y="524035"/>
                </a:cubicBezTo>
                <a:cubicBezTo>
                  <a:pt x="9725667" y="537016"/>
                  <a:pt x="9687962" y="516815"/>
                  <a:pt x="9724197" y="528337"/>
                </a:cubicBezTo>
                <a:cubicBezTo>
                  <a:pt x="9784395" y="515772"/>
                  <a:pt x="9805214" y="483205"/>
                  <a:pt x="9837846" y="492977"/>
                </a:cubicBezTo>
                <a:cubicBezTo>
                  <a:pt x="9863105" y="482046"/>
                  <a:pt x="9877613" y="450783"/>
                  <a:pt x="9917440" y="459605"/>
                </a:cubicBezTo>
                <a:cubicBezTo>
                  <a:pt x="9914032" y="456009"/>
                  <a:pt x="9914999" y="454133"/>
                  <a:pt x="9918439" y="453114"/>
                </a:cubicBezTo>
                <a:lnTo>
                  <a:pt x="9953039" y="452486"/>
                </a:lnTo>
                <a:lnTo>
                  <a:pt x="9988183" y="448079"/>
                </a:lnTo>
                <a:cubicBezTo>
                  <a:pt x="10003164" y="445307"/>
                  <a:pt x="9997636" y="440348"/>
                  <a:pt x="9991965" y="435969"/>
                </a:cubicBezTo>
                <a:lnTo>
                  <a:pt x="9986932" y="431168"/>
                </a:lnTo>
                <a:lnTo>
                  <a:pt x="9996190" y="429066"/>
                </a:lnTo>
                <a:lnTo>
                  <a:pt x="9999786" y="427758"/>
                </a:lnTo>
                <a:lnTo>
                  <a:pt x="10012936" y="428884"/>
                </a:lnTo>
                <a:cubicBezTo>
                  <a:pt x="10033227" y="430510"/>
                  <a:pt x="10071440" y="439772"/>
                  <a:pt x="10102484" y="441324"/>
                </a:cubicBezTo>
                <a:cubicBezTo>
                  <a:pt x="10136562" y="436650"/>
                  <a:pt x="10161909" y="444583"/>
                  <a:pt x="10199200" y="438197"/>
                </a:cubicBezTo>
                <a:cubicBezTo>
                  <a:pt x="10217449" y="429443"/>
                  <a:pt x="10230000" y="428254"/>
                  <a:pt x="10245648" y="438831"/>
                </a:cubicBezTo>
                <a:cubicBezTo>
                  <a:pt x="10329997" y="396081"/>
                  <a:pt x="10293643" y="438380"/>
                  <a:pt x="10369590" y="423377"/>
                </a:cubicBezTo>
                <a:cubicBezTo>
                  <a:pt x="10435429" y="407137"/>
                  <a:pt x="10508988" y="397618"/>
                  <a:pt x="10575777" y="355859"/>
                </a:cubicBezTo>
                <a:cubicBezTo>
                  <a:pt x="10588559" y="343823"/>
                  <a:pt x="10623554" y="349957"/>
                  <a:pt x="10638984" y="347416"/>
                </a:cubicBezTo>
                <a:cubicBezTo>
                  <a:pt x="10654414" y="344875"/>
                  <a:pt x="10665320" y="338813"/>
                  <a:pt x="10668356" y="340612"/>
                </a:cubicBezTo>
                <a:cubicBezTo>
                  <a:pt x="10708634" y="310852"/>
                  <a:pt x="10713374" y="337960"/>
                  <a:pt x="10732175" y="317549"/>
                </a:cubicBezTo>
                <a:cubicBezTo>
                  <a:pt x="10795223" y="310206"/>
                  <a:pt x="10845347" y="331314"/>
                  <a:pt x="10862886" y="313438"/>
                </a:cubicBezTo>
                <a:cubicBezTo>
                  <a:pt x="10895019" y="315099"/>
                  <a:pt x="10938544" y="336989"/>
                  <a:pt x="10963063" y="317771"/>
                </a:cubicBezTo>
                <a:cubicBezTo>
                  <a:pt x="10966067" y="333874"/>
                  <a:pt x="11000154" y="306125"/>
                  <a:pt x="11018562" y="316991"/>
                </a:cubicBezTo>
                <a:cubicBezTo>
                  <a:pt x="11031553" y="326424"/>
                  <a:pt x="11044924" y="320203"/>
                  <a:pt x="11059692" y="319983"/>
                </a:cubicBezTo>
                <a:cubicBezTo>
                  <a:pt x="11078202" y="327673"/>
                  <a:pt x="11142830" y="317027"/>
                  <a:pt x="11160371" y="308440"/>
                </a:cubicBezTo>
                <a:cubicBezTo>
                  <a:pt x="11165760" y="304637"/>
                  <a:pt x="11171826" y="301723"/>
                  <a:pt x="11178386" y="299490"/>
                </a:cubicBezTo>
                <a:lnTo>
                  <a:pt x="11192494" y="296221"/>
                </a:lnTo>
                <a:lnTo>
                  <a:pt x="11199770" y="299772"/>
                </a:lnTo>
                <a:lnTo>
                  <a:pt x="11217258" y="293681"/>
                </a:lnTo>
                <a:lnTo>
                  <a:pt x="11245798" y="292170"/>
                </a:lnTo>
                <a:lnTo>
                  <a:pt x="11255992" y="291919"/>
                </a:lnTo>
                <a:lnTo>
                  <a:pt x="11264859" y="293937"/>
                </a:lnTo>
                <a:cubicBezTo>
                  <a:pt x="11269176" y="294273"/>
                  <a:pt x="11272860" y="293892"/>
                  <a:pt x="11276151" y="293070"/>
                </a:cubicBezTo>
                <a:lnTo>
                  <a:pt x="11279850" y="291330"/>
                </a:lnTo>
                <a:lnTo>
                  <a:pt x="11290818" y="291060"/>
                </a:lnTo>
                <a:lnTo>
                  <a:pt x="11296248" y="290163"/>
                </a:lnTo>
                <a:lnTo>
                  <a:pt x="11301652" y="290324"/>
                </a:lnTo>
                <a:lnTo>
                  <a:pt x="11339114" y="288153"/>
                </a:lnTo>
                <a:lnTo>
                  <a:pt x="11345146" y="290802"/>
                </a:lnTo>
                <a:lnTo>
                  <a:pt x="11400126" y="292287"/>
                </a:lnTo>
                <a:cubicBezTo>
                  <a:pt x="11400225" y="292777"/>
                  <a:pt x="11400322" y="293267"/>
                  <a:pt x="11400420" y="293758"/>
                </a:cubicBezTo>
                <a:cubicBezTo>
                  <a:pt x="11402333" y="297092"/>
                  <a:pt x="11406107" y="299615"/>
                  <a:pt x="11413889" y="300516"/>
                </a:cubicBezTo>
                <a:cubicBezTo>
                  <a:pt x="11395142" y="320394"/>
                  <a:pt x="11416088" y="309220"/>
                  <a:pt x="11440688" y="310121"/>
                </a:cubicBezTo>
                <a:cubicBezTo>
                  <a:pt x="11417061" y="341196"/>
                  <a:pt x="11491047" y="330911"/>
                  <a:pt x="11496733" y="350225"/>
                </a:cubicBezTo>
                <a:cubicBezTo>
                  <a:pt x="11515339" y="350186"/>
                  <a:pt x="11534581" y="350713"/>
                  <a:pt x="11554005" y="351933"/>
                </a:cubicBezTo>
                <a:lnTo>
                  <a:pt x="11565304" y="353069"/>
                </a:lnTo>
                <a:cubicBezTo>
                  <a:pt x="11565348" y="353186"/>
                  <a:pt x="11565391" y="353302"/>
                  <a:pt x="11565435" y="353419"/>
                </a:cubicBezTo>
                <a:cubicBezTo>
                  <a:pt x="11567690" y="354366"/>
                  <a:pt x="11571332" y="355001"/>
                  <a:pt x="11577168" y="355270"/>
                </a:cubicBezTo>
                <a:lnTo>
                  <a:pt x="11607823" y="357347"/>
                </a:lnTo>
                <a:lnTo>
                  <a:pt x="11664276" y="386951"/>
                </a:lnTo>
                <a:cubicBezTo>
                  <a:pt x="11700990" y="407051"/>
                  <a:pt x="11744222" y="456861"/>
                  <a:pt x="11786197" y="477948"/>
                </a:cubicBezTo>
                <a:lnTo>
                  <a:pt x="11866598" y="486803"/>
                </a:lnTo>
                <a:cubicBezTo>
                  <a:pt x="11883269" y="491187"/>
                  <a:pt x="11900036" y="496356"/>
                  <a:pt x="11916744" y="502917"/>
                </a:cubicBezTo>
                <a:lnTo>
                  <a:pt x="11949248" y="518881"/>
                </a:lnTo>
                <a:lnTo>
                  <a:pt x="11951002" y="518735"/>
                </a:lnTo>
                <a:lnTo>
                  <a:pt x="12026007" y="534384"/>
                </a:lnTo>
                <a:cubicBezTo>
                  <a:pt x="12029433" y="533054"/>
                  <a:pt x="12032525" y="531446"/>
                  <a:pt x="12035188" y="529609"/>
                </a:cubicBezTo>
                <a:cubicBezTo>
                  <a:pt x="12075234" y="558112"/>
                  <a:pt x="12095957" y="542163"/>
                  <a:pt x="12115225" y="561895"/>
                </a:cubicBezTo>
                <a:cubicBezTo>
                  <a:pt x="12144838" y="564862"/>
                  <a:pt x="12170822" y="560882"/>
                  <a:pt x="12191636" y="558318"/>
                </a:cubicBezTo>
                <a:lnTo>
                  <a:pt x="12192000" y="558295"/>
                </a:lnTo>
                <a:lnTo>
                  <a:pt x="12192000" y="1126566"/>
                </a:lnTo>
                <a:lnTo>
                  <a:pt x="0" y="1126566"/>
                </a:lnTo>
                <a:lnTo>
                  <a:pt x="0" y="401922"/>
                </a:lnTo>
                <a:lnTo>
                  <a:pt x="25242" y="388862"/>
                </a:lnTo>
                <a:cubicBezTo>
                  <a:pt x="53095" y="374239"/>
                  <a:pt x="81134" y="359931"/>
                  <a:pt x="96922" y="357381"/>
                </a:cubicBezTo>
                <a:cubicBezTo>
                  <a:pt x="108624" y="334682"/>
                  <a:pt x="133296" y="326879"/>
                  <a:pt x="164580" y="322443"/>
                </a:cubicBezTo>
                <a:cubicBezTo>
                  <a:pt x="170496" y="302312"/>
                  <a:pt x="203628" y="305232"/>
                  <a:pt x="258712" y="286531"/>
                </a:cubicBezTo>
                <a:cubicBezTo>
                  <a:pt x="264312" y="263774"/>
                  <a:pt x="296058" y="274113"/>
                  <a:pt x="316354" y="238529"/>
                </a:cubicBezTo>
                <a:cubicBezTo>
                  <a:pt x="320285" y="239658"/>
                  <a:pt x="324488" y="240478"/>
                  <a:pt x="328834" y="240963"/>
                </a:cubicBezTo>
                <a:cubicBezTo>
                  <a:pt x="354074" y="243782"/>
                  <a:pt x="378513" y="234932"/>
                  <a:pt x="383414" y="221196"/>
                </a:cubicBezTo>
                <a:cubicBezTo>
                  <a:pt x="421577" y="169345"/>
                  <a:pt x="485280" y="146631"/>
                  <a:pt x="537708" y="119020"/>
                </a:cubicBezTo>
                <a:cubicBezTo>
                  <a:pt x="588732" y="94357"/>
                  <a:pt x="615676" y="101316"/>
                  <a:pt x="653257" y="91372"/>
                </a:cubicBezTo>
                <a:cubicBezTo>
                  <a:pt x="684624" y="78385"/>
                  <a:pt x="748753" y="87379"/>
                  <a:pt x="763197" y="59356"/>
                </a:cubicBezTo>
                <a:cubicBezTo>
                  <a:pt x="765804" y="63426"/>
                  <a:pt x="771340" y="64365"/>
                  <a:pt x="778208" y="63801"/>
                </a:cubicBezTo>
                <a:lnTo>
                  <a:pt x="784725" y="62505"/>
                </a:lnTo>
                <a:lnTo>
                  <a:pt x="785400" y="62796"/>
                </a:lnTo>
                <a:lnTo>
                  <a:pt x="786774" y="62098"/>
                </a:lnTo>
                <a:lnTo>
                  <a:pt x="852003" y="61064"/>
                </a:lnTo>
                <a:cubicBezTo>
                  <a:pt x="860539" y="57863"/>
                  <a:pt x="862705" y="50815"/>
                  <a:pt x="870719" y="47209"/>
                </a:cubicBezTo>
                <a:lnTo>
                  <a:pt x="883786" y="45814"/>
                </a:lnTo>
                <a:lnTo>
                  <a:pt x="886400" y="43909"/>
                </a:lnTo>
                <a:lnTo>
                  <a:pt x="893881" y="40197"/>
                </a:lnTo>
                <a:lnTo>
                  <a:pt x="886282" y="36610"/>
                </a:lnTo>
                <a:cubicBezTo>
                  <a:pt x="895681" y="33262"/>
                  <a:pt x="933249" y="22206"/>
                  <a:pt x="950274" y="20111"/>
                </a:cubicBezTo>
                <a:lnTo>
                  <a:pt x="988432" y="24039"/>
                </a:lnTo>
                <a:cubicBezTo>
                  <a:pt x="993873" y="26447"/>
                  <a:pt x="1044330" y="14803"/>
                  <a:pt x="1048223" y="19791"/>
                </a:cubicBezTo>
                <a:cubicBezTo>
                  <a:pt x="1123287" y="25741"/>
                  <a:pt x="1109478" y="4056"/>
                  <a:pt x="1177886" y="30728"/>
                </a:cubicBezTo>
                <a:cubicBezTo>
                  <a:pt x="1207072" y="3020"/>
                  <a:pt x="1274783" y="15000"/>
                  <a:pt x="1305018"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0053515E-E9DD-4BBB-A7B6-D2E4FA1E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6373" y="2694312"/>
            <a:ext cx="3534662" cy="356006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2" name="Picture 11" descr="A group of people holding hands&#10;&#10;Description automatically generated">
            <a:extLst>
              <a:ext uri="{FF2B5EF4-FFF2-40B4-BE49-F238E27FC236}">
                <a16:creationId xmlns:a16="http://schemas.microsoft.com/office/drawing/2014/main" id="{CEE37B47-2FAF-F32C-D064-B5F604BC82A5}"/>
              </a:ext>
            </a:extLst>
          </p:cNvPr>
          <p:cNvPicPr>
            <a:picLocks noChangeAspect="1"/>
          </p:cNvPicPr>
          <p:nvPr/>
        </p:nvPicPr>
        <p:blipFill rotWithShape="1">
          <a:blip r:embed="rId4"/>
          <a:srcRect r="8223" b="-3"/>
          <a:stretch/>
        </p:blipFill>
        <p:spPr>
          <a:xfrm>
            <a:off x="8047238" y="2855179"/>
            <a:ext cx="3212928" cy="3238331"/>
          </a:xfrm>
          <a:prstGeom prst="rect">
            <a:avLst/>
          </a:prstGeom>
        </p:spPr>
      </p:pic>
      <p:sp>
        <p:nvSpPr>
          <p:cNvPr id="71" name="Freeform: Shape 70">
            <a:extLst>
              <a:ext uri="{FF2B5EF4-FFF2-40B4-BE49-F238E27FC236}">
                <a16:creationId xmlns:a16="http://schemas.microsoft.com/office/drawing/2014/main" id="{4F0BC2D9-376D-48AD-8D0D-8F5CBFE1DD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1293" y="1828085"/>
            <a:ext cx="2233618" cy="170400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logo of a candle&#10;&#10;Description automatically generated">
            <a:extLst>
              <a:ext uri="{FF2B5EF4-FFF2-40B4-BE49-F238E27FC236}">
                <a16:creationId xmlns:a16="http://schemas.microsoft.com/office/drawing/2014/main" id="{22D43148-1369-F4EF-C78B-01CB859B033A}"/>
              </a:ext>
            </a:extLst>
          </p:cNvPr>
          <p:cNvPicPr>
            <a:picLocks noChangeAspect="1"/>
          </p:cNvPicPr>
          <p:nvPr/>
        </p:nvPicPr>
        <p:blipFill rotWithShape="1">
          <a:blip r:embed="rId5"/>
          <a:srcRect r="5" b="17699"/>
          <a:stretch/>
        </p:blipFill>
        <p:spPr>
          <a:xfrm>
            <a:off x="9741293" y="1828085"/>
            <a:ext cx="2233617" cy="1704009"/>
          </a:xfrm>
          <a:prstGeom prst="rect">
            <a:avLst/>
          </a:prstGeom>
        </p:spPr>
      </p:pic>
    </p:spTree>
    <p:extLst>
      <p:ext uri="{BB962C8B-B14F-4D97-AF65-F5344CB8AC3E}">
        <p14:creationId xmlns:p14="http://schemas.microsoft.com/office/powerpoint/2010/main" val="317512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7978" y="0"/>
            <a:ext cx="248402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AFD94B-EE9B-8A5A-2AA4-F8DDED946A91}"/>
              </a:ext>
            </a:extLst>
          </p:cNvPr>
          <p:cNvSpPr>
            <a:spLocks noGrp="1"/>
          </p:cNvSpPr>
          <p:nvPr>
            <p:ph type="title"/>
          </p:nvPr>
        </p:nvSpPr>
        <p:spPr>
          <a:xfrm>
            <a:off x="1137038" y="285041"/>
            <a:ext cx="8988100" cy="935730"/>
          </a:xfrm>
        </p:spPr>
        <p:txBody>
          <a:bodyPr>
            <a:normAutofit/>
          </a:bodyPr>
          <a:lstStyle/>
          <a:p>
            <a:pPr algn="ctr"/>
            <a:r>
              <a:rPr lang="en-GB" b="1" dirty="0"/>
              <a:t>Introduction</a:t>
            </a:r>
            <a:endParaRPr lang="en-GB" b="1" dirty="0">
              <a:cs typeface="Calibri Light"/>
            </a:endParaRPr>
          </a:p>
        </p:txBody>
      </p:sp>
      <p:sp>
        <p:nvSpPr>
          <p:cNvPr id="3" name="Content Placeholder 2">
            <a:extLst>
              <a:ext uri="{FF2B5EF4-FFF2-40B4-BE49-F238E27FC236}">
                <a16:creationId xmlns:a16="http://schemas.microsoft.com/office/drawing/2014/main" id="{A66E5964-4BAC-B8B9-2355-D7CA30639BF9}"/>
              </a:ext>
            </a:extLst>
          </p:cNvPr>
          <p:cNvSpPr>
            <a:spLocks noGrp="1"/>
          </p:cNvSpPr>
          <p:nvPr>
            <p:ph idx="1"/>
          </p:nvPr>
        </p:nvSpPr>
        <p:spPr>
          <a:xfrm>
            <a:off x="191594" y="1714323"/>
            <a:ext cx="6579746" cy="5065698"/>
          </a:xfrm>
        </p:spPr>
        <p:txBody>
          <a:bodyPr vert="horz" lIns="91440" tIns="45720" rIns="91440" bIns="45720" rtlCol="0" anchor="t">
            <a:normAutofit/>
          </a:bodyPr>
          <a:lstStyle/>
          <a:p>
            <a:r>
              <a:rPr lang="en-US" sz="2000" dirty="0">
                <a:latin typeface="Calibri Light"/>
                <a:cs typeface="Calibri Light"/>
              </a:rPr>
              <a:t>Understanding caste, gender and harmful practices</a:t>
            </a:r>
          </a:p>
          <a:p>
            <a:r>
              <a:rPr lang="en-GB" sz="2000" i="0" u="none" strike="noStrike" dirty="0">
                <a:effectLst/>
                <a:latin typeface="Calibri Light"/>
                <a:cs typeface="Calibri Light"/>
              </a:rPr>
              <a:t>Intersectionality and the complexities of caste and gender-based discrimination</a:t>
            </a:r>
          </a:p>
          <a:p>
            <a:r>
              <a:rPr lang="en-GB" sz="2000" i="0" u="none" strike="noStrike" dirty="0">
                <a:effectLst/>
                <a:latin typeface="Calibri Light"/>
                <a:cs typeface="Calibri Light"/>
              </a:rPr>
              <a:t>Harmful traditional and cultural practices as violence against women</a:t>
            </a:r>
            <a:endParaRPr lang="en-GB" sz="2000" dirty="0">
              <a:latin typeface="Calibri Light"/>
              <a:cs typeface="Calibri Light"/>
            </a:endParaRPr>
          </a:p>
          <a:p>
            <a:r>
              <a:rPr lang="en-GB" sz="2000" i="0" u="none" strike="noStrike" dirty="0">
                <a:effectLst/>
                <a:latin typeface="Calibri Light"/>
                <a:cs typeface="Calibri Light"/>
              </a:rPr>
              <a:t>Legal frameworks and policies addressing caste and gender-based discrimination </a:t>
            </a:r>
          </a:p>
          <a:p>
            <a:r>
              <a:rPr lang="en-GB" sz="2000" i="0" u="none" strike="noStrike" dirty="0">
                <a:effectLst/>
                <a:latin typeface="Calibri Light"/>
                <a:cs typeface="Calibri Light"/>
              </a:rPr>
              <a:t>Grassroots movements and organizations working towards social change </a:t>
            </a:r>
          </a:p>
          <a:p>
            <a:r>
              <a:rPr lang="en-GB" sz="2000" i="0" u="none" strike="noStrike" dirty="0">
                <a:effectLst/>
                <a:latin typeface="Calibri Light"/>
                <a:cs typeface="Calibri Light"/>
              </a:rPr>
              <a:t>The role of education and awareness in challenging these norms</a:t>
            </a:r>
            <a:endParaRPr lang="en-GB" sz="2000" dirty="0">
              <a:latin typeface="Calibri Light"/>
              <a:cs typeface="Calibri Light"/>
            </a:endParaRPr>
          </a:p>
          <a:p>
            <a:r>
              <a:rPr lang="en-GB" sz="2000" i="0" u="none" strike="noStrike" dirty="0">
                <a:effectLst/>
                <a:latin typeface="Calibri Light"/>
                <a:cs typeface="Calibri Light"/>
              </a:rPr>
              <a:t>Positionality</a:t>
            </a:r>
          </a:p>
          <a:p>
            <a:r>
              <a:rPr lang="en-GB" sz="2000" i="0" u="none" strike="noStrike" dirty="0">
                <a:effectLst/>
                <a:latin typeface="Calibri Light"/>
                <a:cs typeface="Calibri Light"/>
              </a:rPr>
              <a:t>Conclusion: Moving towards an inclusive and equitable society   </a:t>
            </a:r>
            <a:endParaRPr lang="en-US" sz="2000" dirty="0">
              <a:latin typeface="Calibri Light"/>
              <a:cs typeface="Calibri Light"/>
            </a:endParaRPr>
          </a:p>
          <a:p>
            <a:endParaRPr lang="en-GB" sz="1400"/>
          </a:p>
        </p:txBody>
      </p:sp>
      <p:sp>
        <p:nvSpPr>
          <p:cNvPr id="50" name="Freeform: Shape 49">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0988" y="2022496"/>
            <a:ext cx="4664547"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Picture 12" descr="Colourful carved figures of humans">
            <a:extLst>
              <a:ext uri="{FF2B5EF4-FFF2-40B4-BE49-F238E27FC236}">
                <a16:creationId xmlns:a16="http://schemas.microsoft.com/office/drawing/2014/main" id="{267B1FCC-BE65-C77F-4754-1AA15ABEBCDD}"/>
              </a:ext>
            </a:extLst>
          </p:cNvPr>
          <p:cNvPicPr>
            <a:picLocks noChangeAspect="1"/>
          </p:cNvPicPr>
          <p:nvPr/>
        </p:nvPicPr>
        <p:blipFill rotWithShape="1">
          <a:blip r:embed="rId2"/>
          <a:srcRect l="8656" r="8165"/>
          <a:stretch/>
        </p:blipFill>
        <p:spPr>
          <a:xfrm>
            <a:off x="7016376" y="2183362"/>
            <a:ext cx="4357896" cy="3732941"/>
          </a:xfrm>
          <a:prstGeom prst="rect">
            <a:avLst/>
          </a:prstGeom>
        </p:spPr>
      </p:pic>
      <p:sp>
        <p:nvSpPr>
          <p:cNvPr id="51" name="Rectangle 6">
            <a:extLst>
              <a:ext uri="{FF2B5EF4-FFF2-40B4-BE49-F238E27FC236}">
                <a16:creationId xmlns:a16="http://schemas.microsoft.com/office/drawing/2014/main" id="{EFF9196C-3887-4B80-8671-3CA6705C1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8543" y="5840356"/>
            <a:ext cx="1029435" cy="452147"/>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2">
            <a:extLst>
              <a:ext uri="{FF2B5EF4-FFF2-40B4-BE49-F238E27FC236}">
                <a16:creationId xmlns:a16="http://schemas.microsoft.com/office/drawing/2014/main" id="{869946F0-2E90-5A74-B12A-AC9A716C2C2A}"/>
              </a:ext>
            </a:extLst>
          </p:cNvPr>
          <p:cNvSpPr>
            <a:spLocks noChangeAspect="1" noChangeArrowheads="1"/>
          </p:cNvSpPr>
          <p:nvPr/>
        </p:nvSpPr>
        <p:spPr bwMode="auto">
          <a:xfrm>
            <a:off x="5111750" y="2597150"/>
            <a:ext cx="1968500" cy="1663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70294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AD630B4-4CCC-7B1D-1803-DAED942D7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group of yellow figures and a red figure on the other side">
            <a:extLst>
              <a:ext uri="{FF2B5EF4-FFF2-40B4-BE49-F238E27FC236}">
                <a16:creationId xmlns:a16="http://schemas.microsoft.com/office/drawing/2014/main" id="{790DF7C2-381D-8929-26F9-675E4E68F955}"/>
              </a:ext>
            </a:extLst>
          </p:cNvPr>
          <p:cNvPicPr>
            <a:picLocks noChangeAspect="1"/>
          </p:cNvPicPr>
          <p:nvPr/>
        </p:nvPicPr>
        <p:blipFill rotWithShape="1">
          <a:blip r:embed="rId2">
            <a:alphaModFix amt="50000"/>
          </a:blip>
          <a:srcRect t="15605" r="-2" b="-2"/>
          <a:stretch/>
        </p:blipFill>
        <p:spPr>
          <a:xfrm>
            <a:off x="20" y="10"/>
            <a:ext cx="12191979" cy="6857990"/>
          </a:xfrm>
          <a:prstGeom prst="rect">
            <a:avLst/>
          </a:prstGeom>
        </p:spPr>
      </p:pic>
      <p:sp>
        <p:nvSpPr>
          <p:cNvPr id="4" name="Title 3">
            <a:extLst>
              <a:ext uri="{FF2B5EF4-FFF2-40B4-BE49-F238E27FC236}">
                <a16:creationId xmlns:a16="http://schemas.microsoft.com/office/drawing/2014/main" id="{E2AC2F8B-CB8B-6DB8-0ACC-C17EB4545481}"/>
              </a:ext>
            </a:extLst>
          </p:cNvPr>
          <p:cNvSpPr>
            <a:spLocks noGrp="1"/>
          </p:cNvSpPr>
          <p:nvPr>
            <p:ph type="title"/>
          </p:nvPr>
        </p:nvSpPr>
        <p:spPr>
          <a:xfrm>
            <a:off x="762000" y="1137434"/>
            <a:ext cx="7848600" cy="3204429"/>
          </a:xfrm>
        </p:spPr>
        <p:txBody>
          <a:bodyPr vert="horz" lIns="91440" tIns="45720" rIns="91440" bIns="45720" rtlCol="0" anchor="t">
            <a:normAutofit/>
          </a:bodyPr>
          <a:lstStyle/>
          <a:p>
            <a:r>
              <a:rPr lang="en-US" sz="4400" b="1" spc="300" dirty="0">
                <a:solidFill>
                  <a:srgbClr val="FFFFFF"/>
                </a:solidFill>
              </a:rPr>
              <a:t>Understanding</a:t>
            </a:r>
            <a:r>
              <a:rPr lang="en-US" sz="4400" b="1" i="0" u="none" strike="noStrike" spc="300" baseline="0" dirty="0">
                <a:solidFill>
                  <a:srgbClr val="FFFFFF"/>
                </a:solidFill>
                <a:effectLst/>
              </a:rPr>
              <a:t> caste, gender, and harmful practices</a:t>
            </a:r>
            <a:endParaRPr lang="en-US" sz="4400" spc="300" baseline="0" dirty="0">
              <a:solidFill>
                <a:srgbClr val="FFFFFF"/>
              </a:solidFill>
              <a:cs typeface="Calibri Light"/>
            </a:endParaRPr>
          </a:p>
        </p:txBody>
      </p:sp>
      <p:cxnSp>
        <p:nvCxnSpPr>
          <p:cNvPr id="26" name="Straight Connector 25">
            <a:extLst>
              <a:ext uri="{FF2B5EF4-FFF2-40B4-BE49-F238E27FC236}">
                <a16:creationId xmlns:a16="http://schemas.microsoft.com/office/drawing/2014/main" id="{49264613-F0F7-08CE-0ADF-98407A64DA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34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6095998"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BE1BF9D6-FBFE-447F-EA8B-00DF5A52357B}"/>
              </a:ext>
            </a:extLst>
          </p:cNvPr>
          <p:cNvSpPr>
            <a:spLocks noGrp="1"/>
          </p:cNvSpPr>
          <p:nvPr>
            <p:ph type="title"/>
          </p:nvPr>
        </p:nvSpPr>
        <p:spPr>
          <a:xfrm>
            <a:off x="4679633" y="200378"/>
            <a:ext cx="7322685" cy="1048617"/>
          </a:xfrm>
        </p:spPr>
        <p:txBody>
          <a:bodyPr>
            <a:normAutofit/>
          </a:bodyPr>
          <a:lstStyle/>
          <a:p>
            <a:pPr algn="ctr"/>
            <a:r>
              <a:rPr lang="en-US" sz="3200" b="1" spc="300" dirty="0"/>
              <a:t>Understanding</a:t>
            </a:r>
            <a:r>
              <a:rPr lang="en-US" sz="3200" b="1" i="0" u="none" strike="noStrike" kern="1200" spc="300" baseline="0" dirty="0">
                <a:effectLst/>
                <a:latin typeface="+mj-lt"/>
                <a:ea typeface="+mj-ea"/>
                <a:cs typeface="+mj-cs"/>
              </a:rPr>
              <a:t> caste, gender, and harmful practices</a:t>
            </a:r>
            <a:r>
              <a:rPr lang="en-US" sz="3200" b="0" i="0" u="none" strike="noStrike" kern="1200" spc="300" baseline="0" dirty="0">
                <a:effectLst/>
                <a:latin typeface="+mj-lt"/>
                <a:ea typeface="+mj-ea"/>
                <a:cs typeface="+mj-cs"/>
              </a:rPr>
              <a:t> </a:t>
            </a:r>
            <a:endParaRPr lang="en-GB" sz="3200">
              <a:cs typeface="Calibri Light" panose="020F0302020204030204"/>
            </a:endParaRPr>
          </a:p>
        </p:txBody>
      </p:sp>
      <p:sp>
        <p:nvSpPr>
          <p:cNvPr id="19" name="Freeform: Shape 18">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473" y="792481"/>
            <a:ext cx="4067694"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2" name="Picture 11" descr="A group of people protesting&#10;&#10;Description automatically generated">
            <a:extLst>
              <a:ext uri="{FF2B5EF4-FFF2-40B4-BE49-F238E27FC236}">
                <a16:creationId xmlns:a16="http://schemas.microsoft.com/office/drawing/2014/main" id="{6276FF20-7C8A-E0A1-8F9C-484314DC3EA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0612" r="20078" b="-2"/>
          <a:stretch/>
        </p:blipFill>
        <p:spPr>
          <a:xfrm>
            <a:off x="723899" y="969818"/>
            <a:ext cx="3704013" cy="4976553"/>
          </a:xfrm>
          <a:prstGeom prst="rect">
            <a:avLst/>
          </a:prstGeom>
        </p:spPr>
      </p:pic>
      <p:sp>
        <p:nvSpPr>
          <p:cNvPr id="28"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6507" y="5869654"/>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4">
            <a:extLst>
              <a:ext uri="{FF2B5EF4-FFF2-40B4-BE49-F238E27FC236}">
                <a16:creationId xmlns:a16="http://schemas.microsoft.com/office/drawing/2014/main" id="{AE824994-221D-951F-3570-0376FB36F52B}"/>
              </a:ext>
            </a:extLst>
          </p:cNvPr>
          <p:cNvSpPr>
            <a:spLocks noGrp="1"/>
          </p:cNvSpPr>
          <p:nvPr>
            <p:ph idx="1"/>
          </p:nvPr>
        </p:nvSpPr>
        <p:spPr>
          <a:xfrm>
            <a:off x="5102967" y="1615545"/>
            <a:ext cx="6857019" cy="4825809"/>
          </a:xfrm>
        </p:spPr>
        <p:txBody>
          <a:bodyPr vert="horz" lIns="91440" tIns="45720" rIns="91440" bIns="45720" rtlCol="0" anchor="t">
            <a:normAutofit/>
          </a:bodyPr>
          <a:lstStyle/>
          <a:p>
            <a:pPr marL="0" indent="0">
              <a:buNone/>
            </a:pPr>
            <a:r>
              <a:rPr lang="en-GB" sz="2200" b="0" i="0" u="none" strike="noStrike" dirty="0">
                <a:effectLst/>
                <a:latin typeface="Calibri Light"/>
                <a:cs typeface="Calibri Light"/>
              </a:rPr>
              <a:t>Caste is a deeply ingrained social construct</a:t>
            </a:r>
          </a:p>
          <a:p>
            <a:endParaRPr lang="en-GB" sz="2200" b="0" i="0" u="none" strike="noStrike" dirty="0">
              <a:effectLst/>
              <a:latin typeface="Calibri Light"/>
              <a:cs typeface="Calibri Light"/>
            </a:endParaRPr>
          </a:p>
          <a:p>
            <a:pPr marL="0" indent="0">
              <a:buNone/>
            </a:pPr>
            <a:r>
              <a:rPr lang="en-GB" sz="2200" b="0" i="0" u="none" strike="noStrike" dirty="0">
                <a:effectLst/>
                <a:latin typeface="Calibri Light"/>
                <a:cs typeface="Calibri Light"/>
              </a:rPr>
              <a:t>Categorises individuals into hierarchical groups based on their birth, determining their social status, occupation, and access to resources</a:t>
            </a:r>
          </a:p>
          <a:p>
            <a:endParaRPr lang="en-GB" sz="2200" b="0" i="0" u="none" strike="noStrike" dirty="0">
              <a:effectLst/>
              <a:latin typeface="Calibri Light"/>
              <a:cs typeface="Calibri Light"/>
            </a:endParaRPr>
          </a:p>
          <a:p>
            <a:pPr marL="0" indent="0">
              <a:buNone/>
            </a:pPr>
            <a:r>
              <a:rPr lang="en-GB" sz="2200" b="0" i="0" u="none" strike="noStrike" dirty="0">
                <a:effectLst/>
                <a:latin typeface="Calibri Light"/>
                <a:cs typeface="Calibri Light"/>
              </a:rPr>
              <a:t>Harmful practices, are deeply intertwined with caste and gender norms</a:t>
            </a:r>
          </a:p>
          <a:p>
            <a:pPr marL="0" indent="0">
              <a:buNone/>
            </a:pPr>
            <a:endParaRPr lang="en-GB" sz="2000" dirty="0">
              <a:latin typeface="Calibri Light"/>
              <a:cs typeface="Calibri Light"/>
            </a:endParaRPr>
          </a:p>
          <a:p>
            <a:r>
              <a:rPr lang="en-GB" sz="2000" b="0" i="1" u="none" strike="noStrike" dirty="0">
                <a:effectLst/>
                <a:latin typeface="Calibri Light"/>
                <a:cs typeface="Calibri Light"/>
              </a:rPr>
              <a:t>D</a:t>
            </a:r>
            <a:r>
              <a:rPr lang="en-US" sz="2000" b="0" i="1" u="none" strike="noStrike" dirty="0" err="1">
                <a:effectLst/>
                <a:latin typeface="Calibri Light"/>
                <a:cs typeface="Calibri Light"/>
              </a:rPr>
              <a:t>owry</a:t>
            </a:r>
            <a:r>
              <a:rPr lang="en-US" sz="2000" b="0" i="1" u="none" strike="noStrike" dirty="0">
                <a:effectLst/>
                <a:latin typeface="Calibri Light"/>
                <a:cs typeface="Calibri Light"/>
              </a:rPr>
              <a:t>-related violence, forced marriage, female infanticide, sex-selective abortions, child marriage, virginity testing, </a:t>
            </a:r>
            <a:r>
              <a:rPr lang="en-US" sz="2000" b="0" i="1" u="none" strike="noStrike" dirty="0" err="1">
                <a:effectLst/>
                <a:latin typeface="Calibri Light"/>
                <a:cs typeface="Calibri Light"/>
              </a:rPr>
              <a:t>honour</a:t>
            </a:r>
            <a:r>
              <a:rPr lang="en-US" sz="2000" b="0" i="1" u="none" strike="noStrike" dirty="0">
                <a:effectLst/>
                <a:latin typeface="Calibri Light"/>
                <a:cs typeface="Calibri Light"/>
              </a:rPr>
              <a:t> killings, witchcraft accusations, human sacrifice, devadasi </a:t>
            </a:r>
          </a:p>
        </p:txBody>
      </p:sp>
    </p:spTree>
    <p:extLst>
      <p:ext uri="{BB962C8B-B14F-4D97-AF65-F5344CB8AC3E}">
        <p14:creationId xmlns:p14="http://schemas.microsoft.com/office/powerpoint/2010/main" val="252927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A51A71F-F459-993C-A210-8D47D7323E5A}"/>
              </a:ext>
            </a:extLst>
          </p:cNvPr>
          <p:cNvSpPr txBox="1"/>
          <p:nvPr/>
        </p:nvSpPr>
        <p:spPr>
          <a:xfrm>
            <a:off x="913764" y="923399"/>
            <a:ext cx="10559379" cy="5671838"/>
          </a:xfrm>
          <a:prstGeom prst="rect">
            <a:avLst/>
          </a:prstGeom>
        </p:spPr>
        <p:txBody>
          <a:bodyPr vert="horz" lIns="91440" tIns="45720" rIns="91440" bIns="45720" rtlCol="0" anchor="t">
            <a:normAutofit fontScale="92500"/>
          </a:bodyPr>
          <a:lstStyle/>
          <a:p>
            <a:pPr algn="ctr">
              <a:lnSpc>
                <a:spcPct val="90000"/>
              </a:lnSpc>
              <a:spcAft>
                <a:spcPts val="600"/>
              </a:spcAft>
              <a:buSzPct val="70000"/>
            </a:pPr>
            <a:r>
              <a:rPr lang="en-US" sz="3200" b="1" dirty="0">
                <a:latin typeface="Calibri Light"/>
                <a:cs typeface="Calibri Light"/>
              </a:rPr>
              <a:t>‘Womb to tomb’</a:t>
            </a:r>
            <a:endParaRPr lang="en-US" sz="3200">
              <a:latin typeface="Calibri Light"/>
              <a:cs typeface="Calibri Light"/>
            </a:endParaRPr>
          </a:p>
          <a:p>
            <a:pPr indent="-228600" algn="ctr">
              <a:lnSpc>
                <a:spcPct val="90000"/>
              </a:lnSpc>
              <a:spcAft>
                <a:spcPts val="600"/>
              </a:spcAft>
              <a:buSzPct val="70000"/>
              <a:buFont typeface="Arial" panose="020B0604020202020204" pitchFamily="34" charset="0"/>
              <a:buChar char="•"/>
            </a:pPr>
            <a:endParaRPr lang="en-US" sz="2800" dirty="0">
              <a:latin typeface="Calibri Light"/>
              <a:cs typeface="Calibri Light"/>
            </a:endParaRPr>
          </a:p>
          <a:p>
            <a:pPr algn="ctr">
              <a:lnSpc>
                <a:spcPct val="120000"/>
              </a:lnSpc>
              <a:spcAft>
                <a:spcPts val="600"/>
              </a:spcAft>
              <a:buSzPct val="70000"/>
            </a:pPr>
            <a:r>
              <a:rPr lang="en-US" sz="2600" b="0" i="1" u="none" strike="noStrike" dirty="0">
                <a:effectLst/>
                <a:latin typeface="Calibri Light"/>
                <a:cs typeface="Calibri Light"/>
              </a:rPr>
              <a:t>Before birth as many as 5 million girls in India are aborted by sex-selective abortion…as an infant, she may be one of the 10,000 girl children in India who are murdered by female infanticide every year…in girlhood, she may suffer physical, sexual or psychological abuse…in adolescence, she is married and pregnant before she is physically and emotionally ready…as a wife it is likely she is battered in the home…outcast in widowhood, she is harassed, abused and even murdered when her husband dies.. throughout her life, depression and suicide are two predictable outcomes for a life endured under these conditions</a:t>
            </a:r>
            <a:r>
              <a:rPr lang="en-US" sz="2600" i="1" dirty="0">
                <a:latin typeface="Calibri Light"/>
                <a:cs typeface="Calibri Light"/>
              </a:rPr>
              <a:t> </a:t>
            </a:r>
            <a:endParaRPr lang="en-US" sz="2600" b="0" i="1" u="none" strike="noStrike" dirty="0">
              <a:effectLst/>
              <a:latin typeface="Calibri Light"/>
              <a:cs typeface="Calibri Light"/>
            </a:endParaRPr>
          </a:p>
          <a:p>
            <a:pPr algn="ctr">
              <a:lnSpc>
                <a:spcPct val="120000"/>
              </a:lnSpc>
              <a:spcAft>
                <a:spcPts val="600"/>
              </a:spcAft>
            </a:pPr>
            <a:endParaRPr lang="en-US" sz="2600" i="1" dirty="0">
              <a:latin typeface="Calibri Light"/>
              <a:cs typeface="Calibri Light"/>
            </a:endParaRPr>
          </a:p>
          <a:p>
            <a:pPr algn="ctr">
              <a:lnSpc>
                <a:spcPct val="90000"/>
              </a:lnSpc>
              <a:spcAft>
                <a:spcPts val="600"/>
              </a:spcAft>
              <a:buSzPct val="70000"/>
            </a:pPr>
            <a:r>
              <a:rPr lang="en-US" sz="2000" b="0" i="1" u="none" strike="noStrike" dirty="0">
                <a:effectLst/>
                <a:latin typeface="Calibri Light"/>
                <a:cs typeface="Calibri Light"/>
              </a:rPr>
              <a:t>(Ranjana Kumari)</a:t>
            </a:r>
            <a:endParaRPr lang="en-US" sz="2000" i="1" dirty="0">
              <a:latin typeface="Calibri Light"/>
              <a:cs typeface="Calibri Light"/>
            </a:endParaRPr>
          </a:p>
        </p:txBody>
      </p:sp>
    </p:spTree>
    <p:extLst>
      <p:ext uri="{BB962C8B-B14F-4D97-AF65-F5344CB8AC3E}">
        <p14:creationId xmlns:p14="http://schemas.microsoft.com/office/powerpoint/2010/main" val="80144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4" name="Picture 153" descr="Large skydiving group mid-air">
            <a:extLst>
              <a:ext uri="{FF2B5EF4-FFF2-40B4-BE49-F238E27FC236}">
                <a16:creationId xmlns:a16="http://schemas.microsoft.com/office/drawing/2014/main" id="{780227FE-B1BF-7EBE-B583-221C3EBF37A4}"/>
              </a:ext>
            </a:extLst>
          </p:cNvPr>
          <p:cNvPicPr>
            <a:picLocks noChangeAspect="1"/>
          </p:cNvPicPr>
          <p:nvPr/>
        </p:nvPicPr>
        <p:blipFill rotWithShape="1">
          <a:blip r:embed="rId2"/>
          <a:srcRect r="9091" b="23103"/>
          <a:stretch/>
        </p:blipFill>
        <p:spPr>
          <a:xfrm>
            <a:off x="20" y="10"/>
            <a:ext cx="12191980" cy="6857990"/>
          </a:xfrm>
          <a:prstGeom prst="rect">
            <a:avLst/>
          </a:prstGeom>
        </p:spPr>
      </p:pic>
      <p:sp>
        <p:nvSpPr>
          <p:cNvPr id="159" name="Rectangle 15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95DD4D-9C12-F6CC-5A19-9445136F73D0}"/>
              </a:ext>
            </a:extLst>
          </p:cNvPr>
          <p:cNvSpPr>
            <a:spLocks noGrp="1"/>
          </p:cNvSpPr>
          <p:nvPr>
            <p:ph type="title"/>
          </p:nvPr>
        </p:nvSpPr>
        <p:spPr>
          <a:xfrm>
            <a:off x="132645" y="82903"/>
            <a:ext cx="11912599" cy="1353785"/>
          </a:xfrm>
        </p:spPr>
        <p:txBody>
          <a:bodyPr>
            <a:normAutofit/>
          </a:bodyPr>
          <a:lstStyle/>
          <a:p>
            <a:pPr algn="ctr"/>
            <a:r>
              <a:rPr lang="en-GB" sz="3600" b="1" dirty="0"/>
              <a:t>Intersectionality and the complexities of caste and gender-based discrimination </a:t>
            </a:r>
            <a:endParaRPr lang="en-US" sz="3600" b="1">
              <a:cs typeface="Calibri Light" panose="020F0302020204030204"/>
            </a:endParaRPr>
          </a:p>
        </p:txBody>
      </p:sp>
      <p:sp>
        <p:nvSpPr>
          <p:cNvPr id="3" name="Content Placeholder 2">
            <a:extLst>
              <a:ext uri="{FF2B5EF4-FFF2-40B4-BE49-F238E27FC236}">
                <a16:creationId xmlns:a16="http://schemas.microsoft.com/office/drawing/2014/main" id="{03EF23B1-2D8C-7DB2-CD7B-D045B5B64124}"/>
              </a:ext>
            </a:extLst>
          </p:cNvPr>
          <p:cNvSpPr>
            <a:spLocks noGrp="1"/>
          </p:cNvSpPr>
          <p:nvPr>
            <p:ph idx="1"/>
          </p:nvPr>
        </p:nvSpPr>
        <p:spPr>
          <a:xfrm>
            <a:off x="316089" y="1825625"/>
            <a:ext cx="11658599" cy="4351338"/>
          </a:xfrm>
        </p:spPr>
        <p:txBody>
          <a:bodyPr vert="horz" lIns="91440" tIns="45720" rIns="91440" bIns="45720" rtlCol="0" anchor="t">
            <a:noAutofit/>
          </a:bodyPr>
          <a:lstStyle/>
          <a:p>
            <a:pPr marL="0" indent="0">
              <a:buNone/>
            </a:pPr>
            <a:r>
              <a:rPr lang="en-GB" sz="2000" dirty="0">
                <a:latin typeface="Calibri Light"/>
                <a:cs typeface="Calibri Light"/>
              </a:rPr>
              <a:t>I</a:t>
            </a:r>
            <a:r>
              <a:rPr lang="en-GB" sz="2000" b="0" i="0" u="none" strike="noStrike" dirty="0">
                <a:effectLst/>
                <a:latin typeface="Calibri Light"/>
                <a:cs typeface="Calibri Light"/>
              </a:rPr>
              <a:t>ntersectionality of caste </a:t>
            </a:r>
            <a:r>
              <a:rPr lang="en-GB" sz="2000" dirty="0">
                <a:latin typeface="Calibri Light"/>
                <a:cs typeface="Calibri Light"/>
              </a:rPr>
              <a:t>/ gender</a:t>
            </a:r>
            <a:r>
              <a:rPr lang="en-GB" sz="2000" b="0" i="0" u="none" strike="noStrike" dirty="0">
                <a:effectLst/>
                <a:latin typeface="Calibri Light"/>
                <a:cs typeface="Calibri Light"/>
              </a:rPr>
              <a:t> adds </a:t>
            </a:r>
            <a:r>
              <a:rPr lang="en-GB" sz="2000" dirty="0">
                <a:latin typeface="Calibri Light"/>
                <a:cs typeface="Calibri Light"/>
              </a:rPr>
              <a:t>complexity</a:t>
            </a:r>
            <a:r>
              <a:rPr lang="en-GB" sz="2000" b="0" i="0" u="none" strike="noStrike" dirty="0">
                <a:effectLst/>
                <a:latin typeface="Calibri Light"/>
                <a:cs typeface="Calibri Light"/>
              </a:rPr>
              <a:t> to the challenges faced by marginalized individuals</a:t>
            </a:r>
            <a:endParaRPr lang="en-US" sz="2000">
              <a:latin typeface="Calibri Light"/>
              <a:cs typeface="Calibri Light"/>
            </a:endParaRPr>
          </a:p>
          <a:p>
            <a:pPr marL="0" indent="0">
              <a:buNone/>
            </a:pPr>
            <a:endParaRPr lang="en-GB" sz="2000" dirty="0">
              <a:latin typeface="Calibri Light"/>
              <a:ea typeface="+mj-lt"/>
              <a:cs typeface="+mj-lt"/>
            </a:endParaRPr>
          </a:p>
          <a:p>
            <a:pPr marL="0" indent="0" algn="ctr">
              <a:buNone/>
            </a:pPr>
            <a:r>
              <a:rPr lang="en-GB" sz="2200" b="1" i="1" dirty="0">
                <a:latin typeface="Calibri Light"/>
                <a:ea typeface="+mj-lt"/>
                <a:cs typeface="+mj-lt"/>
              </a:rPr>
              <a:t>'Discriminatory and cruel, inhuman degrading treatment of over 165 million people in India has been justified on the basis of caste’</a:t>
            </a:r>
            <a:r>
              <a:rPr lang="en-GB" sz="2200" b="1" dirty="0">
                <a:latin typeface="Calibri Light"/>
                <a:ea typeface="+mj-lt"/>
                <a:cs typeface="+mj-lt"/>
              </a:rPr>
              <a:t> </a:t>
            </a:r>
          </a:p>
          <a:p>
            <a:pPr marL="0" indent="0" algn="ctr">
              <a:buNone/>
            </a:pPr>
            <a:r>
              <a:rPr lang="en-GB" sz="1800" b="1" dirty="0">
                <a:latin typeface="Calibri Light"/>
                <a:ea typeface="+mj-lt"/>
                <a:cs typeface="+mj-lt"/>
              </a:rPr>
              <a:t>(Human Rights Watch)</a:t>
            </a:r>
            <a:endParaRPr lang="en-GB" sz="1800" b="1" dirty="0">
              <a:latin typeface="Calibri Light"/>
              <a:cs typeface="Calibri Light"/>
            </a:endParaRPr>
          </a:p>
          <a:p>
            <a:pPr marL="0" indent="0">
              <a:buNone/>
            </a:pPr>
            <a:endParaRPr lang="en-GB" sz="2000" dirty="0">
              <a:latin typeface="Calibri Light"/>
              <a:cs typeface="Calibri Light"/>
            </a:endParaRPr>
          </a:p>
          <a:p>
            <a:pPr marL="0" indent="0">
              <a:buNone/>
            </a:pPr>
            <a:r>
              <a:rPr lang="en-GB" sz="2000" b="0" i="0" u="none" strike="noStrike" dirty="0">
                <a:effectLst/>
                <a:latin typeface="Calibri Light"/>
                <a:cs typeface="Calibri Light"/>
              </a:rPr>
              <a:t>Women from lower castes face compounded discrimination</a:t>
            </a:r>
            <a:endParaRPr lang="en-GB" sz="2000" dirty="0">
              <a:latin typeface="Calibri Light"/>
              <a:cs typeface="Calibri Light"/>
            </a:endParaRPr>
          </a:p>
          <a:p>
            <a:pPr marL="400050" lvl="1">
              <a:buFont typeface="Courier New" panose="020B0604020202020204" pitchFamily="34" charset="0"/>
              <a:buChar char="o"/>
            </a:pPr>
            <a:r>
              <a:rPr lang="en-GB" sz="1800" dirty="0">
                <a:latin typeface="Calibri Light"/>
                <a:cs typeface="Calibri Light"/>
              </a:rPr>
              <a:t>More</a:t>
            </a:r>
            <a:r>
              <a:rPr lang="en-GB" sz="1800" b="0" i="0" u="none" strike="noStrike" dirty="0">
                <a:effectLst/>
                <a:latin typeface="Calibri Light"/>
                <a:cs typeface="Calibri Light"/>
              </a:rPr>
              <a:t> vulnerable to various forms of violence, including domestic abuse and sexual assault</a:t>
            </a:r>
            <a:endParaRPr lang="en-GB" sz="1800" dirty="0">
              <a:latin typeface="Calibri Light"/>
              <a:cs typeface="Calibri Light"/>
            </a:endParaRPr>
          </a:p>
          <a:p>
            <a:pPr marL="400050" lvl="1">
              <a:buFont typeface="Courier New" panose="020B0604020202020204" pitchFamily="34" charset="0"/>
              <a:buChar char="o"/>
            </a:pPr>
            <a:r>
              <a:rPr lang="en-GB" sz="1800" b="0" i="0" u="none" strike="noStrike" dirty="0">
                <a:effectLst/>
                <a:latin typeface="Calibri Light"/>
                <a:cs typeface="Calibri Light"/>
              </a:rPr>
              <a:t>Accusations of witchcraft, predominant in lower castes, are rooted in land disputes, poverty, village politics or as punishment for the rebuffing of sexual advances</a:t>
            </a:r>
            <a:endParaRPr lang="en-GB" sz="1800" dirty="0">
              <a:latin typeface="Calibri Light"/>
              <a:cs typeface="Calibri Light"/>
            </a:endParaRPr>
          </a:p>
          <a:p>
            <a:pPr marL="400050" lvl="1">
              <a:buFont typeface="Courier New" panose="020B0604020202020204" pitchFamily="34" charset="0"/>
              <a:buChar char="o"/>
            </a:pPr>
            <a:r>
              <a:rPr lang="en-GB" sz="1800" dirty="0">
                <a:latin typeface="Calibri Light"/>
                <a:cs typeface="Calibri Light"/>
              </a:rPr>
              <a:t>Lower caste women m</a:t>
            </a:r>
            <a:r>
              <a:rPr lang="en-GB" sz="1800" b="0" i="0" u="none" strike="noStrike" dirty="0">
                <a:effectLst/>
                <a:latin typeface="Calibri Light"/>
                <a:cs typeface="Calibri Light"/>
              </a:rPr>
              <a:t>ore likely to be forced into early marriages, which not only deprive them of education and personal development but also perpetuate cycles of poverty and gender inequality</a:t>
            </a:r>
          </a:p>
          <a:p>
            <a:pPr marL="400050" lvl="1">
              <a:buFont typeface="Courier New" panose="020B0604020202020204" pitchFamily="34" charset="0"/>
              <a:buChar char="o"/>
            </a:pPr>
            <a:r>
              <a:rPr lang="en-GB" sz="1800" b="0" i="0" u="none" strike="noStrike" dirty="0">
                <a:effectLst/>
                <a:latin typeface="Calibri Light"/>
                <a:cs typeface="Calibri Light"/>
              </a:rPr>
              <a:t>Dowry violence, disproportionately affects women from lower castes, puts their lives at risk and reinforces harmful gender norms</a:t>
            </a:r>
          </a:p>
          <a:p>
            <a:pPr marL="400050" lvl="1">
              <a:buFont typeface="Courier New" panose="020B0604020202020204" pitchFamily="34" charset="0"/>
              <a:buChar char="o"/>
            </a:pPr>
            <a:r>
              <a:rPr lang="en-GB" sz="1800" b="0" i="0" u="none" strike="noStrike" dirty="0">
                <a:effectLst/>
                <a:latin typeface="Calibri Light"/>
                <a:cs typeface="Calibri Light"/>
              </a:rPr>
              <a:t>Devadasis primarily affects girls from lower castes and subjects them to a life of sexual exploitation and social exclusion </a:t>
            </a:r>
            <a:endParaRPr lang="en-GB" sz="1800" dirty="0">
              <a:latin typeface="Calibri Light"/>
              <a:cs typeface="Calibri Light"/>
            </a:endParaRPr>
          </a:p>
        </p:txBody>
      </p:sp>
    </p:spTree>
    <p:extLst>
      <p:ext uri="{BB962C8B-B14F-4D97-AF65-F5344CB8AC3E}">
        <p14:creationId xmlns:p14="http://schemas.microsoft.com/office/powerpoint/2010/main" val="2049069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7978" y="0"/>
            <a:ext cx="248402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5C7FD73-EF3F-8DC6-102A-E5A22C122C4E}"/>
              </a:ext>
            </a:extLst>
          </p:cNvPr>
          <p:cNvSpPr>
            <a:spLocks noGrp="1"/>
          </p:cNvSpPr>
          <p:nvPr>
            <p:ph type="title"/>
          </p:nvPr>
        </p:nvSpPr>
        <p:spPr>
          <a:xfrm>
            <a:off x="149261" y="172153"/>
            <a:ext cx="11669209" cy="1330841"/>
          </a:xfrm>
        </p:spPr>
        <p:txBody>
          <a:bodyPr vert="horz" lIns="91440" tIns="45720" rIns="91440" bIns="45720" rtlCol="0">
            <a:normAutofit/>
          </a:bodyPr>
          <a:lstStyle/>
          <a:p>
            <a:pPr algn="ctr"/>
            <a:r>
              <a:rPr lang="en-GB" sz="4000" b="1" i="0" u="none" strike="noStrike" dirty="0">
                <a:effectLst/>
                <a:latin typeface="Calibri Light"/>
                <a:cs typeface="Calibri Light"/>
              </a:rPr>
              <a:t>Harmful traditional and cultural practices as violence against women</a:t>
            </a:r>
            <a:r>
              <a:rPr lang="en-GB" sz="4000" b="0" i="0" u="none" strike="noStrike" dirty="0">
                <a:effectLst/>
                <a:latin typeface="Calibri Light"/>
                <a:cs typeface="Calibri Light"/>
              </a:rPr>
              <a:t> </a:t>
            </a:r>
            <a:endParaRPr lang="en-US" sz="4000"/>
          </a:p>
        </p:txBody>
      </p:sp>
      <p:sp>
        <p:nvSpPr>
          <p:cNvPr id="3" name="Content Placeholder 2">
            <a:extLst>
              <a:ext uri="{FF2B5EF4-FFF2-40B4-BE49-F238E27FC236}">
                <a16:creationId xmlns:a16="http://schemas.microsoft.com/office/drawing/2014/main" id="{E907DDC4-DA08-E1DD-1496-29BE8823B048}"/>
              </a:ext>
            </a:extLst>
          </p:cNvPr>
          <p:cNvSpPr>
            <a:spLocks noGrp="1"/>
          </p:cNvSpPr>
          <p:nvPr>
            <p:ph idx="1"/>
          </p:nvPr>
        </p:nvSpPr>
        <p:spPr>
          <a:xfrm>
            <a:off x="149261" y="1827212"/>
            <a:ext cx="6805523" cy="4854031"/>
          </a:xfrm>
        </p:spPr>
        <p:txBody>
          <a:bodyPr vert="horz" lIns="91440" tIns="45720" rIns="91440" bIns="45720" rtlCol="0" anchor="t">
            <a:normAutofit fontScale="85000" lnSpcReduction="10000"/>
          </a:bodyPr>
          <a:lstStyle/>
          <a:p>
            <a:pPr marL="0" indent="0" algn="ctr">
              <a:lnSpc>
                <a:spcPct val="110000"/>
              </a:lnSpc>
              <a:buNone/>
            </a:pPr>
            <a:r>
              <a:rPr lang="en-GB" sz="2000" dirty="0">
                <a:latin typeface="Calibri Light"/>
                <a:cs typeface="Calibri Light"/>
              </a:rPr>
              <a:t>UN highlighted </a:t>
            </a:r>
            <a:r>
              <a:rPr lang="en-GB" sz="2000" dirty="0">
                <a:latin typeface="Calibri Light"/>
                <a:ea typeface="+mj-lt"/>
                <a:cs typeface="+mj-lt"/>
              </a:rPr>
              <a:t>global incidence of VAW and its negative impact on development and peace</a:t>
            </a:r>
            <a:endParaRPr lang="en-US" sz="2000">
              <a:latin typeface="Calibri Light"/>
              <a:cs typeface="Calibri Light"/>
            </a:endParaRPr>
          </a:p>
          <a:p>
            <a:pPr>
              <a:lnSpc>
                <a:spcPct val="110000"/>
              </a:lnSpc>
            </a:pPr>
            <a:endParaRPr lang="en-GB" sz="2000" dirty="0">
              <a:latin typeface="Calibri Light"/>
              <a:cs typeface="Calibri Light"/>
            </a:endParaRPr>
          </a:p>
          <a:p>
            <a:pPr marL="0" indent="0" algn="ctr">
              <a:lnSpc>
                <a:spcPct val="110000"/>
              </a:lnSpc>
              <a:buNone/>
            </a:pPr>
            <a:r>
              <a:rPr lang="en-GB" sz="2000" b="1" dirty="0">
                <a:latin typeface="Calibri Light"/>
                <a:cs typeface="Calibri Light"/>
              </a:rPr>
              <a:t>Human rights approach (Universalism) v Cultural Relativism</a:t>
            </a:r>
          </a:p>
          <a:p>
            <a:pPr>
              <a:lnSpc>
                <a:spcPct val="110000"/>
              </a:lnSpc>
            </a:pPr>
            <a:endParaRPr lang="en-GB" sz="2000" dirty="0">
              <a:latin typeface="Calibri Light"/>
              <a:ea typeface="+mj-lt"/>
              <a:cs typeface="+mj-lt"/>
            </a:endParaRPr>
          </a:p>
          <a:p>
            <a:pPr marL="0" indent="0">
              <a:lnSpc>
                <a:spcPct val="130000"/>
              </a:lnSpc>
              <a:buNone/>
            </a:pPr>
            <a:r>
              <a:rPr lang="en-GB" sz="2000" dirty="0">
                <a:latin typeface="Calibri Light"/>
                <a:ea typeface="+mj-lt"/>
                <a:cs typeface="+mj-lt"/>
              </a:rPr>
              <a:t>CR View -</a:t>
            </a:r>
            <a:r>
              <a:rPr lang="en-GB" sz="2000" i="1" dirty="0">
                <a:latin typeface="Calibri Light"/>
                <a:ea typeface="+mj-lt"/>
                <a:cs typeface="+mj-lt"/>
              </a:rPr>
              <a:t> The notion of family privacy and the traditional view that non-State actors in the family and the community are not responsible for infringement of women’s human rights under international, regional and national standards</a:t>
            </a:r>
          </a:p>
          <a:p>
            <a:pPr indent="0">
              <a:lnSpc>
                <a:spcPct val="130000"/>
              </a:lnSpc>
            </a:pPr>
            <a:endParaRPr lang="en-GB" sz="2000" dirty="0">
              <a:latin typeface="Calibri Light"/>
              <a:ea typeface="+mj-lt"/>
              <a:cs typeface="+mj-lt"/>
            </a:endParaRPr>
          </a:p>
          <a:p>
            <a:pPr marL="0" indent="0">
              <a:lnSpc>
                <a:spcPct val="130000"/>
              </a:lnSpc>
              <a:buNone/>
            </a:pPr>
            <a:r>
              <a:rPr lang="en-GB" sz="2000" dirty="0">
                <a:latin typeface="Calibri Light"/>
                <a:ea typeface="+mj-lt"/>
                <a:cs typeface="+mj-lt"/>
              </a:rPr>
              <a:t>Human rights approach - </a:t>
            </a:r>
            <a:r>
              <a:rPr lang="en-GB" sz="2000" i="1" dirty="0">
                <a:latin typeface="Calibri Light"/>
                <a:ea typeface="+mj-lt"/>
                <a:cs typeface="+mj-lt"/>
              </a:rPr>
              <a:t>reinforces the universality and applicability of common standards to determine VAW across cultures and the relevance of both civil and political and socio-economic rights in developing intervention</a:t>
            </a:r>
            <a:endParaRPr lang="en-GB" sz="2000" i="1" dirty="0">
              <a:latin typeface="Calibri Light"/>
              <a:cs typeface="Calibri Light"/>
            </a:endParaRPr>
          </a:p>
        </p:txBody>
      </p:sp>
      <p:sp>
        <p:nvSpPr>
          <p:cNvPr id="16" name="Freeform: Shape 15">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0988" y="2022496"/>
            <a:ext cx="4664547"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descr="A group of people marching with a sign&#10;&#10;Description automatically generated">
            <a:extLst>
              <a:ext uri="{FF2B5EF4-FFF2-40B4-BE49-F238E27FC236}">
                <a16:creationId xmlns:a16="http://schemas.microsoft.com/office/drawing/2014/main" id="{D75F5549-2DD1-E192-9FD9-5505DA3E807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5835" r="9526" b="-2"/>
          <a:stretch/>
        </p:blipFill>
        <p:spPr>
          <a:xfrm>
            <a:off x="7016376" y="2183362"/>
            <a:ext cx="4357896" cy="3732941"/>
          </a:xfrm>
          <a:prstGeom prst="rect">
            <a:avLst/>
          </a:prstGeom>
        </p:spPr>
      </p:pic>
      <p:sp>
        <p:nvSpPr>
          <p:cNvPr id="15" name="Rectangle 6">
            <a:extLst>
              <a:ext uri="{FF2B5EF4-FFF2-40B4-BE49-F238E27FC236}">
                <a16:creationId xmlns:a16="http://schemas.microsoft.com/office/drawing/2014/main" id="{EFF9196C-3887-4B80-8671-3CA6705C1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8543" y="5840356"/>
            <a:ext cx="1029435" cy="452147"/>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22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EGAL Services for Brits: UK-Florida Solicitors + Attorneys : Florida's ...">
            <a:extLst>
              <a:ext uri="{FF2B5EF4-FFF2-40B4-BE49-F238E27FC236}">
                <a16:creationId xmlns:a16="http://schemas.microsoft.com/office/drawing/2014/main" id="{12004900-85CA-C6C7-CD8A-DA7F9ACB2D07}"/>
              </a:ext>
            </a:extLst>
          </p:cNvPr>
          <p:cNvPicPr>
            <a:picLocks noChangeAspect="1"/>
          </p:cNvPicPr>
          <p:nvPr/>
        </p:nvPicPr>
        <p:blipFill rotWithShape="1">
          <a:blip r:embed="rId2"/>
          <a:srcRect t="19265" r="9091" b="29598"/>
          <a:stretch/>
        </p:blipFill>
        <p:spPr>
          <a:xfrm>
            <a:off x="20" y="-183434"/>
            <a:ext cx="12191980" cy="6857990"/>
          </a:xfrm>
          <a:prstGeom prst="rect">
            <a:avLst/>
          </a:prstGeom>
        </p:spPr>
      </p:pic>
      <p:sp>
        <p:nvSpPr>
          <p:cNvPr id="21" name="Rectangle 2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F9A34B-3887-DD56-AB99-142B74822599}"/>
              </a:ext>
            </a:extLst>
          </p:cNvPr>
          <p:cNvSpPr>
            <a:spLocks noGrp="1"/>
          </p:cNvSpPr>
          <p:nvPr>
            <p:ph type="title"/>
          </p:nvPr>
        </p:nvSpPr>
        <p:spPr>
          <a:xfrm>
            <a:off x="76201" y="40569"/>
            <a:ext cx="12025487" cy="1353785"/>
          </a:xfrm>
        </p:spPr>
        <p:txBody>
          <a:bodyPr>
            <a:normAutofit/>
          </a:bodyPr>
          <a:lstStyle/>
          <a:p>
            <a:pPr algn="ctr"/>
            <a:r>
              <a:rPr lang="en-GB" sz="3000" b="1" dirty="0">
                <a:ea typeface="+mj-lt"/>
                <a:cs typeface="+mj-lt"/>
              </a:rPr>
              <a:t>Legal frameworks and policies addressing caste and gender-based discrimination</a:t>
            </a:r>
            <a:endParaRPr lang="en-US" sz="3000" b="1">
              <a:ea typeface="+mj-lt"/>
              <a:cs typeface="+mj-lt"/>
            </a:endParaRPr>
          </a:p>
        </p:txBody>
      </p:sp>
      <p:sp>
        <p:nvSpPr>
          <p:cNvPr id="3" name="Content Placeholder 2">
            <a:extLst>
              <a:ext uri="{FF2B5EF4-FFF2-40B4-BE49-F238E27FC236}">
                <a16:creationId xmlns:a16="http://schemas.microsoft.com/office/drawing/2014/main" id="{01302061-786F-3F7E-3C0A-75F4C21BB6F4}"/>
              </a:ext>
            </a:extLst>
          </p:cNvPr>
          <p:cNvSpPr>
            <a:spLocks noGrp="1"/>
          </p:cNvSpPr>
          <p:nvPr>
            <p:ph idx="1"/>
          </p:nvPr>
        </p:nvSpPr>
        <p:spPr>
          <a:xfrm>
            <a:off x="76202" y="1388182"/>
            <a:ext cx="11926708" cy="5226225"/>
          </a:xfrm>
        </p:spPr>
        <p:txBody>
          <a:bodyPr vert="horz" lIns="91440" tIns="45720" rIns="91440" bIns="45720" rtlCol="0" anchor="t">
            <a:noAutofit/>
          </a:bodyPr>
          <a:lstStyle/>
          <a:p>
            <a:pPr marL="0" indent="0" algn="ctr">
              <a:buNone/>
            </a:pPr>
            <a:r>
              <a:rPr lang="en-US" sz="2100" b="1" dirty="0">
                <a:latin typeface="Calibri Light"/>
                <a:cs typeface="Calibri Light"/>
              </a:rPr>
              <a:t>Convention on the Elimination of All Forms of Discrimination Against Women Committee Statements</a:t>
            </a:r>
            <a:endParaRPr lang="en-US" sz="2100" b="1">
              <a:cs typeface="Calibri"/>
            </a:endParaRPr>
          </a:p>
          <a:p>
            <a:pPr marL="0" indent="0" algn="ctr">
              <a:buNone/>
            </a:pPr>
            <a:r>
              <a:rPr lang="en-US" sz="1900" i="1" dirty="0">
                <a:latin typeface="Calibri Light"/>
                <a:ea typeface="+mj-lt"/>
                <a:cs typeface="+mj-lt"/>
              </a:rPr>
              <a:t>'indicate measures in place to protect women and girls, in particular those belonging to religious or cultural minorities, from indiscriminate attacks, and the reoccurrence thereof, in the context of communal violence in the State party'</a:t>
            </a:r>
          </a:p>
          <a:p>
            <a:pPr marL="0" indent="0" algn="ctr">
              <a:buNone/>
            </a:pPr>
            <a:endParaRPr lang="en-US" sz="1900" i="1" dirty="0">
              <a:latin typeface="Calibri Light"/>
              <a:ea typeface="+mj-lt"/>
              <a:cs typeface="+mj-lt"/>
            </a:endParaRPr>
          </a:p>
          <a:p>
            <a:pPr marL="0" indent="0" algn="ctr">
              <a:buNone/>
            </a:pPr>
            <a:r>
              <a:rPr lang="en-US" sz="1900" i="1" dirty="0">
                <a:latin typeface="Calibri Light"/>
                <a:ea typeface="+mj-lt"/>
                <a:cs typeface="+mj-lt"/>
              </a:rPr>
              <a:t>'specific examples of such legislation and other measures taken and results achieved to eliminate harmful practices against women and girls,’ </a:t>
            </a:r>
          </a:p>
          <a:p>
            <a:pPr marL="0" indent="0" algn="ctr">
              <a:buNone/>
            </a:pPr>
            <a:endParaRPr lang="en-US" sz="1900" i="1" dirty="0">
              <a:latin typeface="Calibri Light"/>
              <a:ea typeface="+mj-lt"/>
              <a:cs typeface="+mj-lt"/>
            </a:endParaRPr>
          </a:p>
          <a:p>
            <a:pPr marL="0" indent="0" algn="ctr">
              <a:buNone/>
            </a:pPr>
            <a:r>
              <a:rPr lang="en-US" sz="1900" i="1" dirty="0">
                <a:latin typeface="Calibri Light"/>
                <a:ea typeface="+mj-lt"/>
                <a:cs typeface="+mj-lt"/>
              </a:rPr>
              <a:t> ‘measures taken to modify gender stereotypes and cultural beliefs that portray women in a subordinate role in society, including in textbooks and the media.’</a:t>
            </a:r>
          </a:p>
          <a:p>
            <a:pPr marL="0" indent="0" algn="ctr">
              <a:buNone/>
            </a:pPr>
            <a:endParaRPr lang="en-US" sz="1900" i="1" dirty="0">
              <a:latin typeface="Calibri Light"/>
              <a:ea typeface="+mj-lt"/>
              <a:cs typeface="+mj-lt"/>
            </a:endParaRPr>
          </a:p>
          <a:p>
            <a:pPr marL="0" indent="0" algn="ctr">
              <a:buNone/>
            </a:pPr>
            <a:r>
              <a:rPr lang="en-GB" sz="1900" i="1" dirty="0">
                <a:latin typeface="Calibri Light"/>
                <a:ea typeface="+mj-lt"/>
                <a:cs typeface="+mj-lt"/>
              </a:rPr>
              <a:t>‘the persistence of patriarchal attitudes and deep-rooted stereotypes entrenched in the social, cultural, economic and political institutions and structures of Indian society and in the media that discriminate against women.’  </a:t>
            </a:r>
            <a:endParaRPr lang="en-US" sz="1900" i="1" dirty="0">
              <a:latin typeface="Calibri Light"/>
              <a:ea typeface="+mj-lt"/>
              <a:cs typeface="+mj-lt"/>
            </a:endParaRPr>
          </a:p>
          <a:p>
            <a:pPr marL="0" indent="0" algn="ctr">
              <a:buNone/>
            </a:pPr>
            <a:endParaRPr lang="en-GB" sz="1900" i="1" dirty="0">
              <a:latin typeface="Calibri Light"/>
              <a:ea typeface="+mj-lt"/>
              <a:cs typeface="+mj-lt"/>
            </a:endParaRPr>
          </a:p>
          <a:p>
            <a:pPr marL="0" indent="0" algn="ctr">
              <a:buNone/>
            </a:pPr>
            <a:r>
              <a:rPr lang="en-GB" sz="1900" i="1" dirty="0">
                <a:latin typeface="Calibri Light"/>
                <a:ea typeface="+mj-lt"/>
                <a:cs typeface="+mj-lt"/>
              </a:rPr>
              <a:t>'persistence of harmful traditional practices,’  </a:t>
            </a:r>
            <a:r>
              <a:rPr lang="en-GB" sz="1900" dirty="0">
                <a:latin typeface="Calibri Light"/>
                <a:ea typeface="+mj-lt"/>
                <a:cs typeface="+mj-lt"/>
              </a:rPr>
              <a:t>with a particular emphasis on the lack of</a:t>
            </a:r>
            <a:r>
              <a:rPr lang="en-GB" sz="1900" i="1" dirty="0">
                <a:latin typeface="Calibri Light"/>
                <a:ea typeface="+mj-lt"/>
                <a:cs typeface="+mj-lt"/>
              </a:rPr>
              <a:t> ‘sufficient, sustained and systematic action’ taken, by India, to modify or eliminate these harmful practices.  </a:t>
            </a:r>
            <a:endParaRPr lang="en-US" sz="1900" i="1" dirty="0">
              <a:latin typeface="Calibri Light"/>
              <a:ea typeface="+mj-lt"/>
              <a:cs typeface="+mj-lt"/>
            </a:endParaRPr>
          </a:p>
          <a:p>
            <a:endParaRPr lang="en-GB" sz="2100" dirty="0">
              <a:latin typeface="Calibri Light"/>
              <a:ea typeface="+mj-lt"/>
              <a:cs typeface="+mj-lt"/>
            </a:endParaRPr>
          </a:p>
        </p:txBody>
      </p:sp>
    </p:spTree>
    <p:extLst>
      <p:ext uri="{BB962C8B-B14F-4D97-AF65-F5344CB8AC3E}">
        <p14:creationId xmlns:p14="http://schemas.microsoft.com/office/powerpoint/2010/main" val="6687994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Intersection of caste, gender, and harmful practices  </vt:lpstr>
      <vt:lpstr>PowerPoint Presentation</vt:lpstr>
      <vt:lpstr>Introduction</vt:lpstr>
      <vt:lpstr>Understanding caste, gender, and harmful practices</vt:lpstr>
      <vt:lpstr>Understanding caste, gender, and harmful practices </vt:lpstr>
      <vt:lpstr>PowerPoint Presentation</vt:lpstr>
      <vt:lpstr>Intersectionality and the complexities of caste and gender-based discrimination </vt:lpstr>
      <vt:lpstr>Harmful traditional and cultural practices as violence against women </vt:lpstr>
      <vt:lpstr>Legal frameworks and policies addressing caste and gender-based discrimination</vt:lpstr>
      <vt:lpstr>Grassroots movements and organizations working towards social change</vt:lpstr>
      <vt:lpstr>The role of education and awareness in challenging these norms</vt:lpstr>
      <vt:lpstr>Positionality</vt:lpstr>
      <vt:lpstr>Conclusion: Moving towards an inclusive and equitable society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Intersection of caste, gender, and harmful practices  </dc:title>
  <dc:creator>Samantha Spence</dc:creator>
  <cp:revision>920</cp:revision>
  <dcterms:created xsi:type="dcterms:W3CDTF">2023-12-07T14:07:03Z</dcterms:created>
  <dcterms:modified xsi:type="dcterms:W3CDTF">2023-12-08T20:30:39Z</dcterms:modified>
</cp:coreProperties>
</file>