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7" r:id="rId3"/>
    <p:sldId id="266" r:id="rId4"/>
    <p:sldId id="287" r:id="rId5"/>
    <p:sldId id="270" r:id="rId6"/>
    <p:sldId id="288" r:id="rId7"/>
    <p:sldId id="289" r:id="rId8"/>
    <p:sldId id="290" r:id="rId9"/>
    <p:sldId id="291" r:id="rId10"/>
    <p:sldId id="292" r:id="rId11"/>
    <p:sldId id="293" r:id="rId12"/>
    <p:sldId id="307" r:id="rId13"/>
    <p:sldId id="297" r:id="rId14"/>
    <p:sldId id="298" r:id="rId15"/>
    <p:sldId id="299" r:id="rId16"/>
    <p:sldId id="309" r:id="rId17"/>
    <p:sldId id="306" r:id="rId18"/>
    <p:sldId id="300" r:id="rId19"/>
    <p:sldId id="314" r:id="rId20"/>
    <p:sldId id="305" r:id="rId21"/>
    <p:sldId id="310" r:id="rId22"/>
    <p:sldId id="311" r:id="rId23"/>
    <p:sldId id="312" r:id="rId24"/>
    <p:sldId id="304" r:id="rId25"/>
    <p:sldId id="301" r:id="rId26"/>
    <p:sldId id="313" r:id="rId27"/>
    <p:sldId id="302" r:id="rId28"/>
    <p:sldId id="294" r:id="rId29"/>
    <p:sldId id="295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7" autoAdjust="0"/>
    <p:restoredTop sz="96984" autoAdjust="0"/>
  </p:normalViewPr>
  <p:slideViewPr>
    <p:cSldViewPr snapToGrid="0">
      <p:cViewPr varScale="1">
        <p:scale>
          <a:sx n="111" d="100"/>
          <a:sy n="111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8920C-C1AB-4674-BEDF-96A471DF916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F8EAD-B4AF-44EB-BF31-061E8CF953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51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F8EAD-B4AF-44EB-BF31-061E8CF953F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08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66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4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61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9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9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45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00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28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03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22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73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58D4F-B8B6-4B45-8E57-D33584C557B3}" type="datetimeFigureOut">
              <a:rPr lang="en-GB" smtClean="0"/>
              <a:t>07/07/2017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D830-FC1E-4257-A8C9-8006951766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97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11" Type="http://schemas.openxmlformats.org/officeDocument/2006/relationships/image" Target="../media/image49.wmf"/><Relationship Id="rId5" Type="http://schemas.openxmlformats.org/officeDocument/2006/relationships/image" Target="../media/image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9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realengine.com/blog/ouya-and-unreal-engine" TargetMode="External"/><Relationship Id="rId5" Type="http://schemas.openxmlformats.org/officeDocument/2006/relationships/hyperlink" Target="https://forums.unrealengine.com/showthread.php?70554-Dino-Dude-Staffordshire-University-Learning-Release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075"/>
          <a:stretch/>
        </p:blipFill>
        <p:spPr>
          <a:xfrm>
            <a:off x="0" y="0"/>
            <a:ext cx="12192000" cy="6235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6" r="13943"/>
          <a:stretch/>
        </p:blipFill>
        <p:spPr>
          <a:xfrm>
            <a:off x="0" y="474"/>
            <a:ext cx="12192000" cy="5853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2930" y="2139563"/>
            <a:ext cx="9397232" cy="707886"/>
          </a:xfrm>
          <a:prstGeom prst="rect">
            <a:avLst/>
          </a:prstGeom>
          <a:solidFill>
            <a:srgbClr val="E31836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 CURRICULAR GAME DEV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17184" y="3244334"/>
            <a:ext cx="451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STAFFORDSHIRE UNIVERSITY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2930" y="2987626"/>
            <a:ext cx="9541395" cy="707886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 STAFFORDSHIRE UNIVERSITY</a:t>
            </a:r>
          </a:p>
        </p:txBody>
      </p:sp>
    </p:spTree>
    <p:extLst>
      <p:ext uri="{BB962C8B-B14F-4D97-AF65-F5344CB8AC3E}">
        <p14:creationId xmlns:p14="http://schemas.microsoft.com/office/powerpoint/2010/main" val="40214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968301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Boot Camp Challenges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97622" y="1401301"/>
            <a:ext cx="609040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Boot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uses a variety of planning tools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Wikis, Trello and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management systems to bring together all the people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start with white board level layouts and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oogle doc design document before sharing everything digitally. 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75" y="0"/>
            <a:ext cx="3895026" cy="35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75" y="3392969"/>
            <a:ext cx="3895025" cy="247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http://cdn2.hubspot.net/hub/365/file-2378636035-gif/Blog/Perforce_On_Demand_Team_Edition/perforce_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00" y="4764947"/>
            <a:ext cx="3303425" cy="11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://www.historyofinformation.com/images/2327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1" y="4764946"/>
            <a:ext cx="1463009" cy="109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http://www.the-gma.com/wp-content/uploads/2015/04/facebook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95" y="4767928"/>
            <a:ext cx="1081759" cy="10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0253" y="1231549"/>
            <a:ext cx="1355669" cy="10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780750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Boot Camp Successes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963054" y="248499"/>
            <a:ext cx="59046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year we’ve made a game.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best success so far was the release of Dino Dude onto the AppStore which racked up 50k downloads.</a:t>
            </a:r>
          </a:p>
        </p:txBody>
      </p:sp>
      <p:pic>
        <p:nvPicPr>
          <p:cNvPr id="16" name="Picture 2" descr="http://i.imgur.com/GTc8D4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119"/>
            <a:ext cx="7871853" cy="32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i.imgur.com/JYdZcU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02" y="2192414"/>
            <a:ext cx="4521977" cy="32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821" y="-56771"/>
            <a:ext cx="12251821" cy="69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7722" y="1061725"/>
            <a:ext cx="1109664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Unreal’s media player is very cool. We were able to import MP4 / WMV credit lists and apply them to mesh planes.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mesh plane was setup so it could be hidden, clicked on etc… We found this method was really great on PC but hurt performance on lower end mobile platforms.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2137" y="3036229"/>
            <a:ext cx="7319397" cy="2830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735" y="3036229"/>
            <a:ext cx="5264265" cy="28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001301" y="248499"/>
            <a:ext cx="486644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 all of our UI was done with UMG.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built the system so that it could be controlled on multiple platforms.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mouse / touch control we used the default OnClicked behaviour.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joypad we built a series of flashing boxes to indicate what button was active and toggled them on and of through movement. 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3513"/>
            <a:ext cx="6761404" cy="47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31349" y="248499"/>
            <a:ext cx="52363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 select screen was built using the Save System demonstrated by Epic in their Tappy Chicken example.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works by setting an integer.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 pawn then chooses a Mesh &amp; Anim Blueprint based off this integer on Event Begin Play.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22" y="1077573"/>
            <a:ext cx="4166566" cy="260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22" y="3758687"/>
            <a:ext cx="4166566" cy="1967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922" y="3758687"/>
            <a:ext cx="7067823" cy="19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7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31349" y="248499"/>
            <a:ext cx="5236396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cope with multiple platforms we developed the HUD so that it could be toggled and adapted.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of our problems was that a user could hold the right arrow on a touch screen and it only fire once.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cope with continuous input we found that you have to disable “IsFocusable”.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UMG is awesome because of it’s anchor points, they allowed us the keep or UI in similar positions even with screen resolution changes.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1003513"/>
            <a:ext cx="6322712" cy="3623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662" y="4613709"/>
            <a:ext cx="40100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09527" y="875820"/>
            <a:ext cx="523639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characters in Dino Dude move like classic Gun and Run platforms.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that in mind we wanted a movement system so that the Character was moving at full speed / idle.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do this we had 3 integer states to resemble left, right and stationary.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0331"/>
            <a:ext cx="5890437" cy="59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59630" y="1151455"/>
            <a:ext cx="69862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Gun and Run games are made awesome by having lots of enemies to blast.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created a bunch of modular spawn Blueprints which were controlled by Trigger Volumes.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we first tried this system is was great but it required the level designer to create Overlap / Collison events in the Level Blueprint.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0331"/>
            <a:ext cx="4425891" cy="4364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" y="4784651"/>
            <a:ext cx="4416068" cy="20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35836" y="1151455"/>
            <a:ext cx="1161008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help designers we investigated ways of creating Spawn Data…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do this we created a custom Enumerator to act as a list and a Structure to hold the data.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Enemy Spawner we are able to create arrays of the data an access it using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 Nodes.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changing the pin type of the select node you can alter different properties usin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Enumerator list.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175" y="3790170"/>
            <a:ext cx="3905534" cy="1785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46" y="3794331"/>
            <a:ext cx="2259528" cy="179413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97547"/>
              </p:ext>
            </p:extLst>
          </p:nvPr>
        </p:nvGraphicFramePr>
        <p:xfrm>
          <a:off x="6378709" y="3790170"/>
          <a:ext cx="3086531" cy="178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Image" r:id="rId8" imgW="6958440" imgH="4025160" progId="Photoshop.Image.12">
                  <p:embed/>
                </p:oleObj>
              </mc:Choice>
              <mc:Fallback>
                <p:oleObj name="Image" r:id="rId8" imgW="6958440" imgH="402516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78709" y="3790170"/>
                        <a:ext cx="3086531" cy="1785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411702"/>
              </p:ext>
            </p:extLst>
          </p:nvPr>
        </p:nvGraphicFramePr>
        <p:xfrm>
          <a:off x="9465241" y="3790170"/>
          <a:ext cx="2493622" cy="178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Image" r:id="rId10" imgW="4926960" imgH="3529800" progId="Photoshop.Image.12">
                  <p:embed/>
                </p:oleObj>
              </mc:Choice>
              <mc:Fallback>
                <p:oleObj name="Image" r:id="rId10" imgW="4926960" imgH="35298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65241" y="3790170"/>
                        <a:ext cx="2493622" cy="1785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2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4814138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Students do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8916" y="215933"/>
            <a:ext cx="6993415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</a:t>
            </a:r>
            <a:r>
              <a:rPr lang="en-GB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 of our degrees there is </a:t>
            </a: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chance to make games…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</a:t>
            </a:r>
            <a:r>
              <a:rPr lang="en-GB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2nd and 3rd year students work together. </a:t>
            </a:r>
          </a:p>
        </p:txBody>
      </p:sp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52492" y="1853238"/>
            <a:ext cx="1837531" cy="489600"/>
            <a:chOff x="3055" y="969795"/>
            <a:chExt cx="1837531" cy="489600"/>
          </a:xfrm>
        </p:grpSpPr>
        <p:sp>
          <p:nvSpPr>
            <p:cNvPr id="38" name="Rectangle 37"/>
            <p:cNvSpPr/>
            <p:nvPr/>
          </p:nvSpPr>
          <p:spPr>
            <a:xfrm>
              <a:off x="3055" y="969795"/>
              <a:ext cx="1837531" cy="4896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3055" y="969795"/>
              <a:ext cx="1837531" cy="48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700" kern="1200" dirty="0" smtClean="0"/>
                <a:t>1st</a:t>
              </a:r>
              <a:endParaRPr lang="en-GB" sz="17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52492" y="2342838"/>
            <a:ext cx="1837531" cy="1096401"/>
            <a:chOff x="3055" y="1459395"/>
            <a:chExt cx="1837531" cy="2989476"/>
          </a:xfrm>
        </p:grpSpPr>
        <p:sp>
          <p:nvSpPr>
            <p:cNvPr id="36" name="Rectangle 35"/>
            <p:cNvSpPr/>
            <p:nvPr/>
          </p:nvSpPr>
          <p:spPr>
            <a:xfrm>
              <a:off x="3055" y="1459395"/>
              <a:ext cx="1837531" cy="2989476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3055" y="1459395"/>
              <a:ext cx="1837531" cy="298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700" kern="1200" dirty="0" smtClean="0"/>
                <a:t>Introduction to Games Design</a:t>
              </a:r>
              <a:endParaRPr lang="en-GB" sz="17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47278" y="1853238"/>
            <a:ext cx="1837531" cy="489600"/>
            <a:chOff x="2097841" y="969795"/>
            <a:chExt cx="1837531" cy="489600"/>
          </a:xfrm>
        </p:grpSpPr>
        <p:sp>
          <p:nvSpPr>
            <p:cNvPr id="34" name="Rectangle 33"/>
            <p:cNvSpPr/>
            <p:nvPr/>
          </p:nvSpPr>
          <p:spPr>
            <a:xfrm>
              <a:off x="2097841" y="969795"/>
              <a:ext cx="1837531" cy="4896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 34"/>
            <p:cNvSpPr/>
            <p:nvPr/>
          </p:nvSpPr>
          <p:spPr>
            <a:xfrm>
              <a:off x="2097841" y="969795"/>
              <a:ext cx="1837531" cy="48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700" kern="1200" dirty="0" smtClean="0"/>
                <a:t>2nd</a:t>
              </a:r>
              <a:endParaRPr lang="en-GB" sz="1700" kern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47278" y="2342838"/>
            <a:ext cx="1837531" cy="1096401"/>
            <a:chOff x="2097841" y="1459395"/>
            <a:chExt cx="1837531" cy="2989476"/>
          </a:xfrm>
        </p:grpSpPr>
        <p:sp>
          <p:nvSpPr>
            <p:cNvPr id="32" name="Rectangle 31"/>
            <p:cNvSpPr/>
            <p:nvPr/>
          </p:nvSpPr>
          <p:spPr>
            <a:xfrm>
              <a:off x="2097841" y="1459395"/>
              <a:ext cx="1837531" cy="2989476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2097841" y="1459395"/>
              <a:ext cx="1837531" cy="298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700" dirty="0" smtClean="0"/>
                <a:t>Junior </a:t>
              </a:r>
              <a:r>
                <a:rPr lang="en-GB" sz="1700" dirty="0"/>
                <a:t>Collaborative Games Design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42064" y="1853238"/>
            <a:ext cx="1837531" cy="489600"/>
            <a:chOff x="4192627" y="969795"/>
            <a:chExt cx="1837531" cy="489600"/>
          </a:xfrm>
        </p:grpSpPr>
        <p:sp>
          <p:nvSpPr>
            <p:cNvPr id="30" name="Rectangle 29"/>
            <p:cNvSpPr/>
            <p:nvPr/>
          </p:nvSpPr>
          <p:spPr>
            <a:xfrm>
              <a:off x="4192627" y="969795"/>
              <a:ext cx="1837531" cy="4896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4192627" y="969795"/>
              <a:ext cx="1837531" cy="48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700" kern="1200" dirty="0" smtClean="0"/>
                <a:t>3rd</a:t>
              </a:r>
              <a:endParaRPr lang="en-GB" sz="17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42064" y="2342838"/>
            <a:ext cx="1837531" cy="1096401"/>
            <a:chOff x="4192627" y="1459395"/>
            <a:chExt cx="1837531" cy="2989476"/>
          </a:xfrm>
        </p:grpSpPr>
        <p:sp>
          <p:nvSpPr>
            <p:cNvPr id="28" name="Rectangle 27"/>
            <p:cNvSpPr/>
            <p:nvPr/>
          </p:nvSpPr>
          <p:spPr>
            <a:xfrm>
              <a:off x="4192627" y="1459395"/>
              <a:ext cx="1837531" cy="2989476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192627" y="1459395"/>
              <a:ext cx="1837531" cy="298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700" kern="1200" dirty="0" smtClean="0"/>
                <a:t>Senior Collaborative Games Design</a:t>
              </a:r>
              <a:endParaRPr lang="en-GB" sz="17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36849" y="1853238"/>
            <a:ext cx="1837531" cy="489600"/>
            <a:chOff x="6287412" y="969795"/>
            <a:chExt cx="1837531" cy="489600"/>
          </a:xfrm>
        </p:grpSpPr>
        <p:sp>
          <p:nvSpPr>
            <p:cNvPr id="26" name="Rectangle 25"/>
            <p:cNvSpPr/>
            <p:nvPr/>
          </p:nvSpPr>
          <p:spPr>
            <a:xfrm>
              <a:off x="6287412" y="969795"/>
              <a:ext cx="1837531" cy="4896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6287412" y="969795"/>
              <a:ext cx="1837531" cy="48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700" kern="1200" dirty="0" smtClean="0"/>
                <a:t>Masters</a:t>
              </a:r>
              <a:endParaRPr lang="en-GB" sz="17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36849" y="2342838"/>
            <a:ext cx="1837531" cy="1096401"/>
            <a:chOff x="6287412" y="1459395"/>
            <a:chExt cx="1837531" cy="2989476"/>
          </a:xfrm>
        </p:grpSpPr>
        <p:sp>
          <p:nvSpPr>
            <p:cNvPr id="24" name="Rectangle 23"/>
            <p:cNvSpPr/>
            <p:nvPr/>
          </p:nvSpPr>
          <p:spPr>
            <a:xfrm>
              <a:off x="6287412" y="1459395"/>
              <a:ext cx="1837531" cy="2989476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6287412" y="1459395"/>
              <a:ext cx="1837531" cy="298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700" kern="1200" dirty="0" smtClean="0"/>
                <a:t>Mobile Development</a:t>
              </a:r>
              <a:endParaRPr lang="en-GB" sz="1700" kern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98302" y="1849116"/>
            <a:ext cx="1837531" cy="489600"/>
            <a:chOff x="3055" y="969795"/>
            <a:chExt cx="1837531" cy="489600"/>
          </a:xfrm>
        </p:grpSpPr>
        <p:sp>
          <p:nvSpPr>
            <p:cNvPr id="41" name="Rectangle 40"/>
            <p:cNvSpPr/>
            <p:nvPr/>
          </p:nvSpPr>
          <p:spPr>
            <a:xfrm>
              <a:off x="3055" y="969795"/>
              <a:ext cx="1837531" cy="4896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3055" y="969795"/>
              <a:ext cx="1837531" cy="489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700" dirty="0" smtClean="0"/>
                <a:t>Foundation</a:t>
              </a:r>
              <a:endParaRPr lang="en-GB" sz="1700" kern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98302" y="2338716"/>
            <a:ext cx="1837531" cy="1100523"/>
            <a:chOff x="3055" y="1459395"/>
            <a:chExt cx="1837531" cy="2989476"/>
          </a:xfrm>
        </p:grpSpPr>
        <p:sp>
          <p:nvSpPr>
            <p:cNvPr id="44" name="Rectangle 43"/>
            <p:cNvSpPr/>
            <p:nvPr/>
          </p:nvSpPr>
          <p:spPr>
            <a:xfrm>
              <a:off x="3055" y="1459395"/>
              <a:ext cx="1837531" cy="2989476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3055" y="1459395"/>
              <a:ext cx="1837531" cy="298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1700" kern="1200" dirty="0" smtClean="0"/>
                <a:t>2D Games Engines</a:t>
              </a:r>
              <a:endParaRPr lang="en-GB" sz="1700" kern="1200" dirty="0"/>
            </a:p>
          </p:txBody>
        </p:sp>
      </p:grpSp>
      <p:pic>
        <p:nvPicPr>
          <p:cNvPr id="3" name="Picture 2" descr="https://scontent.xx.fbcdn.net/hphotos-xaf1/t31.0-8/10403770_10204442859007390_533302253396166046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811" y="3631056"/>
            <a:ext cx="3662149" cy="207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t Cross Bunn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09" y="3632391"/>
            <a:ext cx="3343702" cy="20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xx.fbcdn.net/hphotos-xfp1/t31.0-8/10265536_10204471014162893_4074885841952442858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18" y="3628269"/>
            <a:ext cx="3712191" cy="208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511063" y="1040420"/>
            <a:ext cx="76809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improve our spawn system students made the Trigger Volume into a Blueprint and connected it with level based spawners.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were able to create a Blueprint that could spawn any enemy class. This allowed designers to drag and drop which was awesome.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062" y="2747091"/>
            <a:ext cx="7281882" cy="301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47" y="1151456"/>
            <a:ext cx="4283777" cy="435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93151" y="1040420"/>
            <a:ext cx="60988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wanted object snapping so that level designers could literally drag a pickup and it be locked to the floor beneath it.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get do this we used construction scripts and tracing.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calculate the traces we needed a start and end value…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1110508"/>
            <a:ext cx="5984956" cy="44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027817" y="1040419"/>
            <a:ext cx="516418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tart Ray was calculated by grabbing the actor location and adding the height of the collision capsule to the Z value.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End Ray was calculated by taking away from the Z position. Think of it as shooting a ray down to the middle of the earth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.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To follow the floor and not snap to it try increasing the Z offset for the Start Ray.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" y="1149712"/>
            <a:ext cx="6792653" cy="160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" y="2940705"/>
            <a:ext cx="6792653" cy="279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33" y="1306203"/>
            <a:ext cx="3682905" cy="43200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027817" y="1040419"/>
            <a:ext cx="516418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you’ve come from a UDK background I can’t say how important it is to use Nav Mesh Bounds when you start prototyping AI.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MoveTo commands in the AIControllers will not work properly without it.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Pressing P after building a level, you can visualise the Nav Mesh through green blocks in your scene.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" y="1306203"/>
            <a:ext cx="3459244" cy="432003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02217" y="4447611"/>
            <a:ext cx="2447925" cy="18097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503492" y="4033615"/>
            <a:ext cx="1524325" cy="8033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5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219507" y="1279857"/>
            <a:ext cx="482641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AI was approached in 2 ways; a) using AI Controller movement and b) The new Behaviour Tree system.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scope of the quick project we found the AI Controller simpler to setup as it required less Unreal Assets to edit.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" y="1360966"/>
            <a:ext cx="7032340" cy="35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104732" y="1171889"/>
            <a:ext cx="107630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Blueprint was awesome for our puzzles and traps. Using Blueprint Timelines we were able to build falling and moving platforms. 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systems were also drag and drop and allowed us block out the level fast with simple mesh changes for different traps.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32" y="2865095"/>
            <a:ext cx="10140287" cy="29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42875" y="1076090"/>
            <a:ext cx="894016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used another method of Timeline manipulation to help designers. Show 3D Widget allows you to place a location for objects to move to in the editor. 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way designers can accurately judge movements rather than just blindly manipulating an objects position. 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272" y="2925271"/>
            <a:ext cx="8644227" cy="2957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7011" y="2959199"/>
            <a:ext cx="4363283" cy="2906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860" y="-3766"/>
            <a:ext cx="3287639" cy="280545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7846423" y="1480458"/>
            <a:ext cx="2534194" cy="20029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6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320687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we used UE4…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963054" y="248499"/>
            <a:ext cx="590469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Boot Camp model assets are limited to diffuse/albedo textures (Time). 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found great use in master materials, we created lots of different types to help us control animated materials, foliage, emissive and sky domes. 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being careful we were able to still achieve 30FPS on a TEGRA 3 Ouya.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91" y="4610295"/>
            <a:ext cx="9810750" cy="1152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91" y="1151456"/>
            <a:ext cx="4839365" cy="28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6442789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Epic Forums Framework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702358" y="324000"/>
            <a:ext cx="5343566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year we released our Dino Dude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framework for free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the Community, complete with commented Blueprints and Assets.</a:t>
            </a: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5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5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were also able to port Dino Dude to Android, PC and OUYA using a forked build. 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5"/>
            </a:endParaRP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5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https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://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forums.unrealengine.com/showthread.php?70554-Dino-Dude-Staffordshire-University-Learning-Release</a:t>
            </a: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https://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www.unrealengine.com/blog/ouya-and-unreal-engine</a:t>
            </a: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79" y="2032160"/>
            <a:ext cx="5996415" cy="23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4865434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Challenges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87566" y="324000"/>
            <a:ext cx="686772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Scope; we have a week, in many ways Boot Camp is like a games jam but we are allowed sleep…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Platforms; UE4 is really flexible we are racking up a lot of Android Experience.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Releasing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projects; getting a Boot Camp project into a useable state is no easy task. The Unreal Marketplace is our next goal!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 descr="http://www.gamingdebugged.com/wp-content/uploads/2013/07/pac-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318"/>
            <a:ext cx="3717748" cy="23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blogs-images.forbes.com/thomasbrewster/files/2014/09/Android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48" y="3506317"/>
            <a:ext cx="1984160" cy="23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de45xmedrsdbp.cloudfront.net/blog/marketplaceLMain-770x250-20420028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08" y="3443964"/>
            <a:ext cx="7334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dn.slashgear.com/wp-content/uploads/2014/07/nvidiashieldtablet-820x4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7" y="1151456"/>
            <a:ext cx="4186072" cy="214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9121408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 extra curricular important?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1585" y="1021128"/>
            <a:ext cx="5024337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got into Games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odding Duke 3D and Quake series..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built levels for mods that gathered some press through PC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Gamer, Polycount and Planetquake.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of my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Modding peers now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their own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studios.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Industry likes to see your own graft, degrees are getting more recognised all the time but external projects show drive.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undam NT-1 Alex In-ga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" y="3449240"/>
            <a:ext cx="3240337" cy="243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media.moddb.com/images/groups/1/7/6901/15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9" y="975287"/>
            <a:ext cx="3119874" cy="24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lh3.googleusercontent.com/-AD9zWcFxu2w/S1SinOq9DYI/AAAAAAAAALI/zsIjThwnrt8/s576/Scan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65" y="973118"/>
            <a:ext cx="3807553" cy="49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2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5122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736360" y="1760594"/>
            <a:ext cx="5379234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G.S.Penninck@staffs.ac.uk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@GregPenninck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@staffsgamestech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www.artstation.com/artist/gregpenninck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8"/>
          <a:stretch/>
        </p:blipFill>
        <p:spPr>
          <a:xfrm flipH="1">
            <a:off x="-1" y="936570"/>
            <a:ext cx="6593747" cy="48723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24000"/>
            <a:ext cx="2162772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9121408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 extra curricular important?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49439" y="1157608"/>
            <a:ext cx="559648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Mods and indie projects are another string to your bow.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Networking early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helps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 your reach.</a:t>
            </a:r>
          </a:p>
          <a:p>
            <a:pPr>
              <a:lnSpc>
                <a:spcPct val="150000"/>
              </a:lnSpc>
            </a:pPr>
            <a:endParaRPr lang="en-GB" sz="1600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Joining communities like MODDB gives users access to job boards.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Practise makes perfect, sometimes traditional assessment can be slow for iteration and doesn’t align easily with industry practise.</a:t>
            </a:r>
          </a:p>
        </p:txBody>
      </p:sp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.ytimg.com/vi/TJZvQy3rHdQ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6" y="1246988"/>
            <a:ext cx="4260877" cy="23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16" y="3877317"/>
            <a:ext cx="4264899" cy="16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4160113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 &amp; Practice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44" y="1253699"/>
            <a:ext cx="4070520" cy="450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74" y="1253699"/>
            <a:ext cx="3816424" cy="445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405286" y="324000"/>
            <a:ext cx="7574193" cy="4119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graduate nightmare… Where do I get experience?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437" y="1253699"/>
            <a:ext cx="22487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Previous shipped AAA titles and/or exceptional quality portfolio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90650" y="2823359"/>
            <a:ext cx="1181100" cy="192838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667000" y="4661256"/>
            <a:ext cx="2447925" cy="18097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10629901" y="1157608"/>
            <a:ext cx="14160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years+ experience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86550" y="5613673"/>
            <a:ext cx="1990725" cy="14914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982075" y="2058694"/>
            <a:ext cx="2028825" cy="355497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81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3764172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Competitions 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287840" y="248499"/>
            <a:ext cx="33209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Competitions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Game Jams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765" y="-9005"/>
            <a:ext cx="4088235" cy="585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moonbooks.net/wp-content/uploads/2015/01/global-game-ja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5303"/>
            <a:ext cx="3867664" cy="38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ukie.org.uk/sites/default/files/styles/content_cover/public/cms/images/Ukie%20Students%20event_0.jpg?itok=QL87vlcc&amp;c=aa08be9c0ca7d8fa958890f014cec9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44" y="2055303"/>
            <a:ext cx="4260622" cy="379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28527" y="2584152"/>
            <a:ext cx="493166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 we ran our first 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Unreal Boot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Camp. 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idea was to try and replicate a studio setting for a week on campus after all other assessments had finished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Attendance is completely voluntary.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16" y="150787"/>
            <a:ext cx="5082130" cy="191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Random Ca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7" y="3207345"/>
            <a:ext cx="2675366" cy="24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edium Character"/>
          <p:cNvPicPr>
            <a:picLocks noChangeAspect="1" noChangeArrowheads="1"/>
          </p:cNvPicPr>
          <p:nvPr/>
        </p:nvPicPr>
        <p:blipFill>
          <a:blip r:embed="rId7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72344"/>
            <a:ext cx="2679442" cy="19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vy Cam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168" y="872344"/>
            <a:ext cx="2671068" cy="20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rty Monke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00" y="3121421"/>
            <a:ext cx="2724936" cy="204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6042039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Boot Camp works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322502" y="227157"/>
            <a:ext cx="53046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 sign up for free.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runs </a:t>
            </a: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9-5 everyday.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Lecturers get their hands dirty.</a:t>
            </a:r>
          </a:p>
        </p:txBody>
      </p:sp>
      <p:pic>
        <p:nvPicPr>
          <p:cNvPr id="16" name="Picture 2" descr="http://www.staffs.ac.uk/assets/epic-games-lab2-800_tcm44-755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2" y="1608611"/>
            <a:ext cx="10797299" cy="40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832909"/>
            <a:ext cx="12192000" cy="996215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866091"/>
            <a:ext cx="12192000" cy="9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324000"/>
            <a:ext cx="5631670" cy="646331"/>
          </a:xfrm>
          <a:prstGeom prst="rect">
            <a:avLst/>
          </a:prstGeom>
          <a:solidFill>
            <a:srgbClr val="E31836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runs Boot Camp</a:t>
            </a:r>
            <a:endParaRPr lang="en-US" sz="3200" b="1" dirty="0" smtClean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7" y="6006268"/>
            <a:ext cx="1846170" cy="715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21" y="6006268"/>
            <a:ext cx="1081602" cy="715966"/>
          </a:xfrm>
          <a:prstGeom prst="rect">
            <a:avLst/>
          </a:prstGeom>
        </p:spPr>
      </p:pic>
      <p:pic>
        <p:nvPicPr>
          <p:cNvPr id="1025" name="Picture 1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194789" y="1028391"/>
            <a:ext cx="6627784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do…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 to arrival the team plans a game brief / scope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create a prototype build with the most time heavy mechanics. This can take 100 hours or so to do but with the new UE4 frameworks it’s loads faster…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create daily orders / tasks that students have/try to achieve</a:t>
            </a: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students then improve the framework and we try to create a game!</a:t>
            </a:r>
            <a:endParaRPr lang="en-GB" sz="1600" dirty="0">
              <a:ln w="12700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9525"/>
            <a:ext cx="223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weap minion.jpg"/>
          <p:cNvPicPr>
            <a:picLocks noChangeAspect="1" noChangeArrowheads="1"/>
          </p:cNvPicPr>
          <p:nvPr/>
        </p:nvPicPr>
        <p:blipFill>
          <a:blip r:embed="rId6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4" y="969221"/>
            <a:ext cx="2663525" cy="19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rri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3398871"/>
            <a:ext cx="2553283" cy="19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8450</TotalTime>
  <Words>1449</Words>
  <Application>Microsoft Office PowerPoint</Application>
  <PresentationFormat>Widescreen</PresentationFormat>
  <Paragraphs>173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Verdana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PENNINCK Greg</cp:lastModifiedBy>
  <cp:revision>124</cp:revision>
  <dcterms:created xsi:type="dcterms:W3CDTF">2015-02-18T15:03:27Z</dcterms:created>
  <dcterms:modified xsi:type="dcterms:W3CDTF">2017-07-07T13:43:32Z</dcterms:modified>
</cp:coreProperties>
</file>