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84" r:id="rId2"/>
    <p:sldId id="287" r:id="rId3"/>
    <p:sldId id="286" r:id="rId4"/>
    <p:sldId id="288" r:id="rId5"/>
    <p:sldId id="289" r:id="rId6"/>
    <p:sldId id="292" r:id="rId7"/>
    <p:sldId id="318" r:id="rId8"/>
    <p:sldId id="301" r:id="rId9"/>
    <p:sldId id="315" r:id="rId10"/>
    <p:sldId id="291" r:id="rId11"/>
    <p:sldId id="305" r:id="rId12"/>
    <p:sldId id="306" r:id="rId13"/>
    <p:sldId id="307" r:id="rId14"/>
    <p:sldId id="316" r:id="rId15"/>
    <p:sldId id="310" r:id="rId16"/>
    <p:sldId id="311" r:id="rId17"/>
    <p:sldId id="314" r:id="rId18"/>
    <p:sldId id="313" r:id="rId19"/>
    <p:sldId id="312" r:id="rId20"/>
    <p:sldId id="319" r:id="rId21"/>
  </p:sldIdLst>
  <p:sldSz cx="6858000" cy="5143500"/>
  <p:notesSz cx="7010400" cy="9296400"/>
  <p:defaultTextStyle>
    <a:defPPr>
      <a:defRPr lang="en-GB"/>
    </a:defPPr>
    <a:lvl1pPr algn="l" defTabSz="457200" rtl="0" fontAlgn="base">
      <a:spcBef>
        <a:spcPct val="0"/>
      </a:spcBef>
      <a:spcAft>
        <a:spcPct val="0"/>
      </a:spcAft>
      <a:defRPr sz="2400" kern="1200">
        <a:solidFill>
          <a:schemeClr val="tx1"/>
        </a:solidFill>
        <a:latin typeface="Arial" charset="0"/>
        <a:ea typeface="ＭＳ Ｐゴシック" pitchFamily="-109" charset="-128"/>
        <a:cs typeface="+mn-cs"/>
      </a:defRPr>
    </a:lvl1pPr>
    <a:lvl2pPr marL="457200" algn="l" defTabSz="457200" rtl="0" fontAlgn="base">
      <a:spcBef>
        <a:spcPct val="0"/>
      </a:spcBef>
      <a:spcAft>
        <a:spcPct val="0"/>
      </a:spcAft>
      <a:defRPr sz="2400" kern="1200">
        <a:solidFill>
          <a:schemeClr val="tx1"/>
        </a:solidFill>
        <a:latin typeface="Arial" charset="0"/>
        <a:ea typeface="ＭＳ Ｐゴシック" pitchFamily="-109" charset="-128"/>
        <a:cs typeface="+mn-cs"/>
      </a:defRPr>
    </a:lvl2pPr>
    <a:lvl3pPr marL="914400" algn="l" defTabSz="457200" rtl="0" fontAlgn="base">
      <a:spcBef>
        <a:spcPct val="0"/>
      </a:spcBef>
      <a:spcAft>
        <a:spcPct val="0"/>
      </a:spcAft>
      <a:defRPr sz="2400" kern="1200">
        <a:solidFill>
          <a:schemeClr val="tx1"/>
        </a:solidFill>
        <a:latin typeface="Arial" charset="0"/>
        <a:ea typeface="ＭＳ Ｐゴシック" pitchFamily="-109" charset="-128"/>
        <a:cs typeface="+mn-cs"/>
      </a:defRPr>
    </a:lvl3pPr>
    <a:lvl4pPr marL="1371600" algn="l" defTabSz="457200" rtl="0" fontAlgn="base">
      <a:spcBef>
        <a:spcPct val="0"/>
      </a:spcBef>
      <a:spcAft>
        <a:spcPct val="0"/>
      </a:spcAft>
      <a:defRPr sz="2400" kern="1200">
        <a:solidFill>
          <a:schemeClr val="tx1"/>
        </a:solidFill>
        <a:latin typeface="Arial" charset="0"/>
        <a:ea typeface="ＭＳ Ｐゴシック" pitchFamily="-109" charset="-128"/>
        <a:cs typeface="+mn-cs"/>
      </a:defRPr>
    </a:lvl4pPr>
    <a:lvl5pPr marL="1828800" algn="l" defTabSz="457200" rtl="0" fontAlgn="base">
      <a:spcBef>
        <a:spcPct val="0"/>
      </a:spcBef>
      <a:spcAft>
        <a:spcPct val="0"/>
      </a:spcAft>
      <a:defRPr sz="2400" kern="1200">
        <a:solidFill>
          <a:schemeClr val="tx1"/>
        </a:solidFill>
        <a:latin typeface="Arial" charset="0"/>
        <a:ea typeface="ＭＳ Ｐゴシック" pitchFamily="-109" charset="-128"/>
        <a:cs typeface="+mn-cs"/>
      </a:defRPr>
    </a:lvl5pPr>
    <a:lvl6pPr marL="2286000" algn="l" defTabSz="914400" rtl="0" eaLnBrk="1" latinLnBrk="0" hangingPunct="1">
      <a:defRPr sz="2400" kern="1200">
        <a:solidFill>
          <a:schemeClr val="tx1"/>
        </a:solidFill>
        <a:latin typeface="Arial" charset="0"/>
        <a:ea typeface="ＭＳ Ｐゴシック" pitchFamily="-109" charset="-128"/>
        <a:cs typeface="+mn-cs"/>
      </a:defRPr>
    </a:lvl6pPr>
    <a:lvl7pPr marL="2743200" algn="l" defTabSz="914400" rtl="0" eaLnBrk="1" latinLnBrk="0" hangingPunct="1">
      <a:defRPr sz="2400" kern="1200">
        <a:solidFill>
          <a:schemeClr val="tx1"/>
        </a:solidFill>
        <a:latin typeface="Arial" charset="0"/>
        <a:ea typeface="ＭＳ Ｐゴシック" pitchFamily="-109" charset="-128"/>
        <a:cs typeface="+mn-cs"/>
      </a:defRPr>
    </a:lvl7pPr>
    <a:lvl8pPr marL="3200400" algn="l" defTabSz="914400" rtl="0" eaLnBrk="1" latinLnBrk="0" hangingPunct="1">
      <a:defRPr sz="2400" kern="1200">
        <a:solidFill>
          <a:schemeClr val="tx1"/>
        </a:solidFill>
        <a:latin typeface="Arial" charset="0"/>
        <a:ea typeface="ＭＳ Ｐゴシック" pitchFamily="-109" charset="-128"/>
        <a:cs typeface="+mn-cs"/>
      </a:defRPr>
    </a:lvl8pPr>
    <a:lvl9pPr marL="3657600" algn="l" defTabSz="914400" rtl="0" eaLnBrk="1" latinLnBrk="0" hangingPunct="1">
      <a:defRPr sz="2400" kern="1200">
        <a:solidFill>
          <a:schemeClr val="tx1"/>
        </a:solidFill>
        <a:latin typeface="Arial" charset="0"/>
        <a:ea typeface="ＭＳ Ｐゴシック" pitchFamily="-109"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09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3089" autoAdjust="0"/>
  </p:normalViewPr>
  <p:slideViewPr>
    <p:cSldViewPr snapToObjects="1" showGuides="1">
      <p:cViewPr varScale="1">
        <p:scale>
          <a:sx n="10" d="100"/>
          <a:sy n="10" d="100"/>
        </p:scale>
        <p:origin x="-213" y="-159"/>
      </p:cViewPr>
      <p:guideLst>
        <p:guide orient="horz" pos="1620"/>
        <p:guide pos="2160"/>
      </p:guideLst>
    </p:cSldViewPr>
  </p:slideViewPr>
  <p:outlineViewPr>
    <p:cViewPr>
      <p:scale>
        <a:sx n="33" d="100"/>
        <a:sy n="33" d="100"/>
      </p:scale>
      <p:origin x="0" y="0"/>
    </p:cViewPr>
  </p:outlineViewPr>
  <p:notesTextViewPr>
    <p:cViewPr>
      <p:scale>
        <a:sx n="1" d="1"/>
        <a:sy n="1" d="1"/>
      </p:scale>
      <p:origin x="0" y="0"/>
    </p:cViewPr>
  </p:notesTextViewPr>
  <p:notesViewPr>
    <p:cSldViewPr snapToObjects="1">
      <p:cViewPr varScale="1">
        <p:scale>
          <a:sx n="79" d="100"/>
          <a:sy n="79" d="100"/>
        </p:scale>
        <p:origin x="-1368" y="-78"/>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C08CBF-EB5D-4232-981C-EE25CF96A84E}"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en-US"/>
        </a:p>
      </dgm:t>
    </dgm:pt>
    <dgm:pt modelId="{44D02E84-A909-4250-92EE-5C11D37703A7}">
      <dgm:prSet phldrT="[Text]"/>
      <dgm:spPr/>
      <dgm:t>
        <a:bodyPr/>
        <a:lstStyle/>
        <a:p>
          <a:r>
            <a:rPr lang="en-US" b="1"/>
            <a:t>&lt;1&gt; Dialectical conflict between r/s and experience</a:t>
          </a:r>
        </a:p>
      </dgm:t>
    </dgm:pt>
    <dgm:pt modelId="{38459892-AC11-48ED-9474-5CD0F97FBD5D}" type="parTrans" cxnId="{8AFF0DE3-8F24-448F-B24E-A40C8AC13BF8}">
      <dgm:prSet/>
      <dgm:spPr/>
      <dgm:t>
        <a:bodyPr/>
        <a:lstStyle/>
        <a:p>
          <a:endParaRPr lang="en-US"/>
        </a:p>
      </dgm:t>
    </dgm:pt>
    <dgm:pt modelId="{89EE1C08-242F-4EF6-BDCE-3A5B06683625}" type="sibTrans" cxnId="{8AFF0DE3-8F24-448F-B24E-A40C8AC13BF8}">
      <dgm:prSet/>
      <dgm:spPr/>
      <dgm:t>
        <a:bodyPr/>
        <a:lstStyle/>
        <a:p>
          <a:endParaRPr lang="en-US"/>
        </a:p>
      </dgm:t>
    </dgm:pt>
    <dgm:pt modelId="{0ABA0F3E-5C72-4B42-AE1E-2802137B5388}">
      <dgm:prSet phldrT="[Text]"/>
      <dgm:spPr/>
      <dgm:t>
        <a:bodyPr/>
        <a:lstStyle/>
        <a:p>
          <a:r>
            <a:rPr lang="en-US" dirty="0"/>
            <a:t>8. Dementia as destiny or </a:t>
          </a:r>
          <a:r>
            <a:rPr lang="en-US" i="1" dirty="0"/>
            <a:t>telos</a:t>
          </a:r>
          <a:r>
            <a:rPr lang="en-US" i="0" dirty="0"/>
            <a:t> (B,R,V)</a:t>
          </a:r>
          <a:endParaRPr lang="en-US" dirty="0"/>
        </a:p>
      </dgm:t>
    </dgm:pt>
    <dgm:pt modelId="{63A8CA2A-9EFC-45DA-9212-0FC57C25ADF7}" type="parTrans" cxnId="{C2D54D0F-5E3F-4FF9-894F-F41285CC7C4E}">
      <dgm:prSet/>
      <dgm:spPr/>
      <dgm:t>
        <a:bodyPr/>
        <a:lstStyle/>
        <a:p>
          <a:endParaRPr lang="en-US"/>
        </a:p>
      </dgm:t>
    </dgm:pt>
    <dgm:pt modelId="{A3126F43-EA77-4902-8D9F-67FEFF977352}" type="sibTrans" cxnId="{C2D54D0F-5E3F-4FF9-894F-F41285CC7C4E}">
      <dgm:prSet/>
      <dgm:spPr/>
      <dgm:t>
        <a:bodyPr/>
        <a:lstStyle/>
        <a:p>
          <a:endParaRPr lang="en-US"/>
        </a:p>
      </dgm:t>
    </dgm:pt>
    <dgm:pt modelId="{B5D79AA5-39CE-46C5-BB5C-1A89EAA16BDD}">
      <dgm:prSet phldrT="[Text]"/>
      <dgm:spPr/>
      <dgm:t>
        <a:bodyPr/>
        <a:lstStyle/>
        <a:p>
          <a:r>
            <a:rPr lang="en-US"/>
            <a:t>1. Dissonance/injustice (A,U)</a:t>
          </a:r>
        </a:p>
        <a:p>
          <a:endParaRPr lang="en-US"/>
        </a:p>
      </dgm:t>
    </dgm:pt>
    <dgm:pt modelId="{69C6C1F1-E9D7-4FC2-B6CC-35510D90BA18}" type="sibTrans" cxnId="{1AEE4217-2609-4DD6-9420-2139FE325193}">
      <dgm:prSet/>
      <dgm:spPr/>
      <dgm:t>
        <a:bodyPr/>
        <a:lstStyle/>
        <a:p>
          <a:endParaRPr lang="en-US"/>
        </a:p>
      </dgm:t>
    </dgm:pt>
    <dgm:pt modelId="{1FB8D990-A2DF-4A82-B885-5C867A56FC3F}" type="parTrans" cxnId="{1AEE4217-2609-4DD6-9420-2139FE325193}">
      <dgm:prSet/>
      <dgm:spPr/>
      <dgm:t>
        <a:bodyPr/>
        <a:lstStyle/>
        <a:p>
          <a:endParaRPr lang="en-US"/>
        </a:p>
      </dgm:t>
    </dgm:pt>
    <dgm:pt modelId="{FB528B1D-D91A-4730-A401-8309E240B3E3}">
      <dgm:prSet phldrT="[Text]"/>
      <dgm:spPr/>
      <dgm:t>
        <a:bodyPr/>
        <a:lstStyle/>
        <a:p>
          <a:r>
            <a:rPr lang="en-US"/>
            <a:t>7. Blessing for PWD (A,G,M)</a:t>
          </a:r>
        </a:p>
      </dgm:t>
    </dgm:pt>
    <dgm:pt modelId="{ABC4F7C5-CC71-4F8E-906E-307994F5F438}" type="parTrans" cxnId="{FC502D38-53F7-469F-AE05-BDFB56D9E72B}">
      <dgm:prSet/>
      <dgm:spPr/>
      <dgm:t>
        <a:bodyPr/>
        <a:lstStyle/>
        <a:p>
          <a:endParaRPr lang="en-US"/>
        </a:p>
      </dgm:t>
    </dgm:pt>
    <dgm:pt modelId="{0C6B7751-FE20-4DF2-B3CB-7A363257C45D}" type="sibTrans" cxnId="{FC502D38-53F7-469F-AE05-BDFB56D9E72B}">
      <dgm:prSet/>
      <dgm:spPr/>
      <dgm:t>
        <a:bodyPr/>
        <a:lstStyle/>
        <a:p>
          <a:endParaRPr lang="en-US"/>
        </a:p>
      </dgm:t>
    </dgm:pt>
    <dgm:pt modelId="{1CDA151E-6B59-4C2B-99F2-E82F1B32A862}">
      <dgm:prSet phldrT="[Text]"/>
      <dgm:spPr/>
      <dgm:t>
        <a:bodyPr/>
        <a:lstStyle/>
        <a:p>
          <a:r>
            <a:rPr lang="en-US" b="1"/>
            <a:t>&lt;3&gt; potential positive relationship between r/s and experience</a:t>
          </a:r>
        </a:p>
      </dgm:t>
    </dgm:pt>
    <dgm:pt modelId="{9760A0B3-1207-4DF5-AA49-991D89D30DFB}" type="parTrans" cxnId="{8F38FFF4-6C4A-4678-B70C-AFC9765C8FB1}">
      <dgm:prSet/>
      <dgm:spPr/>
      <dgm:t>
        <a:bodyPr/>
        <a:lstStyle/>
        <a:p>
          <a:endParaRPr lang="en-US"/>
        </a:p>
      </dgm:t>
    </dgm:pt>
    <dgm:pt modelId="{37F7D972-F282-4831-B3B2-0E9BDD60F2D7}" type="sibTrans" cxnId="{8F38FFF4-6C4A-4678-B70C-AFC9765C8FB1}">
      <dgm:prSet/>
      <dgm:spPr/>
      <dgm:t>
        <a:bodyPr/>
        <a:lstStyle/>
        <a:p>
          <a:endParaRPr lang="en-US"/>
        </a:p>
      </dgm:t>
    </dgm:pt>
    <dgm:pt modelId="{013DFB61-5D44-4C74-B01F-C9A84F5E092F}">
      <dgm:prSet phldrT="[Text]"/>
      <dgm:spPr/>
      <dgm:t>
        <a:bodyPr/>
        <a:lstStyle/>
        <a:p>
          <a:r>
            <a:rPr lang="en-US"/>
            <a:t>2. Failure to make spiritual meaning (A,U)</a:t>
          </a:r>
        </a:p>
      </dgm:t>
    </dgm:pt>
    <dgm:pt modelId="{390C74BA-49CF-4B3B-A464-BAF965858990}" type="parTrans" cxnId="{DBBDADA7-CA96-4594-98EC-0FDACFC4A485}">
      <dgm:prSet/>
      <dgm:spPr/>
      <dgm:t>
        <a:bodyPr/>
        <a:lstStyle/>
        <a:p>
          <a:endParaRPr lang="en-US"/>
        </a:p>
      </dgm:t>
    </dgm:pt>
    <dgm:pt modelId="{22DDEFCF-5249-4549-B85B-01DCD5DBE2E2}" type="sibTrans" cxnId="{DBBDADA7-CA96-4594-98EC-0FDACFC4A485}">
      <dgm:prSet/>
      <dgm:spPr/>
      <dgm:t>
        <a:bodyPr/>
        <a:lstStyle/>
        <a:p>
          <a:endParaRPr lang="en-US"/>
        </a:p>
      </dgm:t>
    </dgm:pt>
    <dgm:pt modelId="{2C94AC26-8FEC-4D3A-B851-D5C8EE9AAE28}">
      <dgm:prSet phldrT="[Text]"/>
      <dgm:spPr/>
      <dgm:t>
        <a:bodyPr/>
        <a:lstStyle/>
        <a:p>
          <a:r>
            <a:rPr lang="en-US" b="1"/>
            <a:t>&lt;2&gt; reject dialectical premise</a:t>
          </a:r>
        </a:p>
      </dgm:t>
    </dgm:pt>
    <dgm:pt modelId="{00A86B65-971D-4261-A1A2-8A33B411B090}" type="parTrans" cxnId="{63D53430-B8AD-4AC0-BE7D-7822E49C4DA0}">
      <dgm:prSet/>
      <dgm:spPr/>
      <dgm:t>
        <a:bodyPr/>
        <a:lstStyle/>
        <a:p>
          <a:endParaRPr lang="en-US"/>
        </a:p>
      </dgm:t>
    </dgm:pt>
    <dgm:pt modelId="{994AE453-2864-429D-B0B4-A9799AD4335A}" type="sibTrans" cxnId="{63D53430-B8AD-4AC0-BE7D-7822E49C4DA0}">
      <dgm:prSet/>
      <dgm:spPr/>
      <dgm:t>
        <a:bodyPr/>
        <a:lstStyle/>
        <a:p>
          <a:endParaRPr lang="en-US"/>
        </a:p>
      </dgm:t>
    </dgm:pt>
    <dgm:pt modelId="{2FCA9FE7-1EDC-49D0-B320-617F6BF07DFE}">
      <dgm:prSet phldrT="[Text]"/>
      <dgm:spPr/>
      <dgm:t>
        <a:bodyPr/>
        <a:lstStyle/>
        <a:p>
          <a:r>
            <a:rPr lang="en-US"/>
            <a:t>5. Potential for spiritual growth (A,E,G,R</a:t>
          </a:r>
        </a:p>
      </dgm:t>
    </dgm:pt>
    <dgm:pt modelId="{2D46CBD0-D854-4AAA-9840-EDABD618D3DD}" type="parTrans" cxnId="{0861CBA5-E6A1-404D-9351-19345C3683B8}">
      <dgm:prSet/>
      <dgm:spPr/>
      <dgm:t>
        <a:bodyPr/>
        <a:lstStyle/>
        <a:p>
          <a:endParaRPr lang="en-US"/>
        </a:p>
      </dgm:t>
    </dgm:pt>
    <dgm:pt modelId="{7271E078-D151-4F40-B351-7406E96ABED5}" type="sibTrans" cxnId="{0861CBA5-E6A1-404D-9351-19345C3683B8}">
      <dgm:prSet/>
      <dgm:spPr/>
      <dgm:t>
        <a:bodyPr/>
        <a:lstStyle/>
        <a:p>
          <a:endParaRPr lang="en-US"/>
        </a:p>
      </dgm:t>
    </dgm:pt>
    <dgm:pt modelId="{C1EED5BA-AB5C-43A1-BBAE-D446DF878EC2}">
      <dgm:prSet phldrT="[Text]"/>
      <dgm:spPr/>
      <dgm:t>
        <a:bodyPr/>
        <a:lstStyle/>
        <a:p>
          <a:r>
            <a:rPr lang="en-US"/>
            <a:t>6. S/R source of carer strength (A,G,R,U)</a:t>
          </a:r>
        </a:p>
      </dgm:t>
    </dgm:pt>
    <dgm:pt modelId="{44573EBA-F624-4122-9E91-3FE9497D6C19}" type="parTrans" cxnId="{44A1B6F6-A5E4-4ABF-98BB-ED997C2CF9F0}">
      <dgm:prSet/>
      <dgm:spPr/>
      <dgm:t>
        <a:bodyPr/>
        <a:lstStyle/>
        <a:p>
          <a:endParaRPr lang="en-US"/>
        </a:p>
      </dgm:t>
    </dgm:pt>
    <dgm:pt modelId="{595DFF00-820E-42A8-8298-2178F5B77B71}" type="sibTrans" cxnId="{44A1B6F6-A5E4-4ABF-98BB-ED997C2CF9F0}">
      <dgm:prSet/>
      <dgm:spPr/>
      <dgm:t>
        <a:bodyPr/>
        <a:lstStyle/>
        <a:p>
          <a:endParaRPr lang="en-US"/>
        </a:p>
      </dgm:t>
    </dgm:pt>
    <dgm:pt modelId="{294D7AA1-A97B-4D55-B2D3-1A9A64706AA2}">
      <dgm:prSet phldrT="[Text]"/>
      <dgm:spPr/>
      <dgm:t>
        <a:bodyPr/>
        <a:lstStyle/>
        <a:p>
          <a:r>
            <a:rPr lang="en-US"/>
            <a:t>4. Experience proves the absence of spiritual meaning (D,F,I,J,K,P,Q)</a:t>
          </a:r>
        </a:p>
      </dgm:t>
    </dgm:pt>
    <dgm:pt modelId="{967D6084-0EF9-4575-B8FA-9E3DDAD50F58}" type="parTrans" cxnId="{E5747B5E-42F6-42EB-9A9E-BB6E34ABA3CC}">
      <dgm:prSet/>
      <dgm:spPr/>
      <dgm:t>
        <a:bodyPr/>
        <a:lstStyle/>
        <a:p>
          <a:endParaRPr lang="en-US"/>
        </a:p>
      </dgm:t>
    </dgm:pt>
    <dgm:pt modelId="{63A74959-70F5-40BC-8123-F05517AA9F18}" type="sibTrans" cxnId="{E5747B5E-42F6-42EB-9A9E-BB6E34ABA3CC}">
      <dgm:prSet/>
      <dgm:spPr/>
      <dgm:t>
        <a:bodyPr/>
        <a:lstStyle/>
        <a:p>
          <a:endParaRPr lang="en-US"/>
        </a:p>
      </dgm:t>
    </dgm:pt>
    <dgm:pt modelId="{87697763-3D81-43DB-A9C0-46AB6658215F}">
      <dgm:prSet phldrT="[Text]"/>
      <dgm:spPr/>
      <dgm:t>
        <a:bodyPr/>
        <a:lstStyle/>
        <a:p>
          <a:r>
            <a:rPr lang="en-US"/>
            <a:t>3. Special revelation overrides experience (B)</a:t>
          </a:r>
        </a:p>
      </dgm:t>
    </dgm:pt>
    <dgm:pt modelId="{67B54DC8-C095-4800-807E-3B9ECF1721A2}" type="parTrans" cxnId="{39A36764-4D8C-46B4-B2AD-54B91968AF5A}">
      <dgm:prSet/>
      <dgm:spPr/>
      <dgm:t>
        <a:bodyPr/>
        <a:lstStyle/>
        <a:p>
          <a:endParaRPr lang="en-US"/>
        </a:p>
      </dgm:t>
    </dgm:pt>
    <dgm:pt modelId="{D994EB9B-5B1A-4F35-8716-2DCABD3F975F}" type="sibTrans" cxnId="{39A36764-4D8C-46B4-B2AD-54B91968AF5A}">
      <dgm:prSet/>
      <dgm:spPr/>
      <dgm:t>
        <a:bodyPr/>
        <a:lstStyle/>
        <a:p>
          <a:endParaRPr lang="en-US"/>
        </a:p>
      </dgm:t>
    </dgm:pt>
    <dgm:pt modelId="{DB67A8DE-D4F4-4B2E-89D0-A48ED2AD449F}" type="pres">
      <dgm:prSet presAssocID="{24C08CBF-EB5D-4232-981C-EE25CF96A84E}" presName="hierChild1" presStyleCnt="0">
        <dgm:presLayoutVars>
          <dgm:orgChart val="1"/>
          <dgm:chPref val="1"/>
          <dgm:dir/>
          <dgm:animOne val="branch"/>
          <dgm:animLvl val="lvl"/>
          <dgm:resizeHandles/>
        </dgm:presLayoutVars>
      </dgm:prSet>
      <dgm:spPr/>
    </dgm:pt>
    <dgm:pt modelId="{75703D47-BF14-4EDF-9476-71D0BB72EB48}" type="pres">
      <dgm:prSet presAssocID="{B5D79AA5-39CE-46C5-BB5C-1A89EAA16BDD}" presName="hierRoot1" presStyleCnt="0">
        <dgm:presLayoutVars>
          <dgm:hierBranch val="init"/>
        </dgm:presLayoutVars>
      </dgm:prSet>
      <dgm:spPr/>
    </dgm:pt>
    <dgm:pt modelId="{D718D66E-4145-417B-883A-52647E0A82DB}" type="pres">
      <dgm:prSet presAssocID="{B5D79AA5-39CE-46C5-BB5C-1A89EAA16BDD}" presName="rootComposite1" presStyleCnt="0"/>
      <dgm:spPr/>
    </dgm:pt>
    <dgm:pt modelId="{D259FBE8-8C18-421C-9CA8-39288B5A9132}" type="pres">
      <dgm:prSet presAssocID="{B5D79AA5-39CE-46C5-BB5C-1A89EAA16BDD}" presName="rootText1" presStyleLbl="node0" presStyleIdx="0" presStyleCnt="3" custLinFactNeighborX="-23666" custLinFactNeighborY="-75549">
        <dgm:presLayoutVars>
          <dgm:chPref val="3"/>
        </dgm:presLayoutVars>
      </dgm:prSet>
      <dgm:spPr/>
    </dgm:pt>
    <dgm:pt modelId="{2247FEBC-9E79-43B1-AFDC-D61BDDC9784E}" type="pres">
      <dgm:prSet presAssocID="{B5D79AA5-39CE-46C5-BB5C-1A89EAA16BDD}" presName="rootConnector1" presStyleLbl="node1" presStyleIdx="0" presStyleCnt="0"/>
      <dgm:spPr/>
    </dgm:pt>
    <dgm:pt modelId="{89DBB144-EAFA-4ED1-85BB-34804ED785F9}" type="pres">
      <dgm:prSet presAssocID="{B5D79AA5-39CE-46C5-BB5C-1A89EAA16BDD}" presName="hierChild2" presStyleCnt="0"/>
      <dgm:spPr/>
    </dgm:pt>
    <dgm:pt modelId="{1A2125DD-8DEB-4736-A677-4E467D05BEF9}" type="pres">
      <dgm:prSet presAssocID="{B5D79AA5-39CE-46C5-BB5C-1A89EAA16BDD}" presName="hierChild3" presStyleCnt="0"/>
      <dgm:spPr/>
    </dgm:pt>
    <dgm:pt modelId="{D585E3C5-7D5A-464C-A644-60FC04C1422B}" type="pres">
      <dgm:prSet presAssocID="{44D02E84-A909-4250-92EE-5C11D37703A7}" presName="hierRoot1" presStyleCnt="0">
        <dgm:presLayoutVars>
          <dgm:hierBranch val="init"/>
        </dgm:presLayoutVars>
      </dgm:prSet>
      <dgm:spPr/>
    </dgm:pt>
    <dgm:pt modelId="{B9D3D880-1006-46BD-B45D-E00EA4AD4F96}" type="pres">
      <dgm:prSet presAssocID="{44D02E84-A909-4250-92EE-5C11D37703A7}" presName="rootComposite1" presStyleCnt="0"/>
      <dgm:spPr/>
    </dgm:pt>
    <dgm:pt modelId="{443ADE7C-01E8-4A0A-9122-E7791256F621}" type="pres">
      <dgm:prSet presAssocID="{44D02E84-A909-4250-92EE-5C11D37703A7}" presName="rootText1" presStyleLbl="node0" presStyleIdx="1" presStyleCnt="3" custLinFactNeighborX="-2731" custLinFactNeighborY="-80100">
        <dgm:presLayoutVars>
          <dgm:chPref val="3"/>
        </dgm:presLayoutVars>
      </dgm:prSet>
      <dgm:spPr/>
    </dgm:pt>
    <dgm:pt modelId="{8CD5BF5C-B3D3-4485-BCF3-94BBFD4CAB7F}" type="pres">
      <dgm:prSet presAssocID="{44D02E84-A909-4250-92EE-5C11D37703A7}" presName="rootConnector1" presStyleLbl="node1" presStyleIdx="0" presStyleCnt="0"/>
      <dgm:spPr/>
    </dgm:pt>
    <dgm:pt modelId="{8BCBE088-3C3C-429C-9876-6222B347028B}" type="pres">
      <dgm:prSet presAssocID="{44D02E84-A909-4250-92EE-5C11D37703A7}" presName="hierChild2" presStyleCnt="0"/>
      <dgm:spPr/>
    </dgm:pt>
    <dgm:pt modelId="{55212F96-C756-4461-9D4D-978604BEE073}" type="pres">
      <dgm:prSet presAssocID="{00A86B65-971D-4261-A1A2-8A33B411B090}" presName="Name37" presStyleLbl="parChTrans1D2" presStyleIdx="0" presStyleCnt="2"/>
      <dgm:spPr/>
    </dgm:pt>
    <dgm:pt modelId="{920E23AB-29C4-4C7F-8A40-3A446196A380}" type="pres">
      <dgm:prSet presAssocID="{2C94AC26-8FEC-4D3A-B851-D5C8EE9AAE28}" presName="hierRoot2" presStyleCnt="0">
        <dgm:presLayoutVars>
          <dgm:hierBranch val="init"/>
        </dgm:presLayoutVars>
      </dgm:prSet>
      <dgm:spPr/>
    </dgm:pt>
    <dgm:pt modelId="{42C419F2-AA85-469C-B397-9B5C945E12C7}" type="pres">
      <dgm:prSet presAssocID="{2C94AC26-8FEC-4D3A-B851-D5C8EE9AAE28}" presName="rootComposite" presStyleCnt="0"/>
      <dgm:spPr/>
    </dgm:pt>
    <dgm:pt modelId="{3A46F72B-9DBE-4B51-B2B8-E5DF21F72045}" type="pres">
      <dgm:prSet presAssocID="{2C94AC26-8FEC-4D3A-B851-D5C8EE9AAE28}" presName="rootText" presStyleLbl="node2" presStyleIdx="0" presStyleCnt="2">
        <dgm:presLayoutVars>
          <dgm:chPref val="3"/>
        </dgm:presLayoutVars>
      </dgm:prSet>
      <dgm:spPr/>
    </dgm:pt>
    <dgm:pt modelId="{F2FC0EDB-793E-4BFE-AB5A-4FAC3D8876C5}" type="pres">
      <dgm:prSet presAssocID="{2C94AC26-8FEC-4D3A-B851-D5C8EE9AAE28}" presName="rootConnector" presStyleLbl="node2" presStyleIdx="0" presStyleCnt="2"/>
      <dgm:spPr/>
    </dgm:pt>
    <dgm:pt modelId="{93AEA500-0DA3-4DD7-8A34-543E4FABA849}" type="pres">
      <dgm:prSet presAssocID="{2C94AC26-8FEC-4D3A-B851-D5C8EE9AAE28}" presName="hierChild4" presStyleCnt="0"/>
      <dgm:spPr/>
    </dgm:pt>
    <dgm:pt modelId="{FE244448-EB60-49EA-8542-2553D7F29366}" type="pres">
      <dgm:prSet presAssocID="{67B54DC8-C095-4800-807E-3B9ECF1721A2}" presName="Name37" presStyleLbl="parChTrans1D3" presStyleIdx="0" presStyleCnt="6"/>
      <dgm:spPr/>
    </dgm:pt>
    <dgm:pt modelId="{74430D48-FA37-4825-9B11-4356EBD4E7DA}" type="pres">
      <dgm:prSet presAssocID="{87697763-3D81-43DB-A9C0-46AB6658215F}" presName="hierRoot2" presStyleCnt="0">
        <dgm:presLayoutVars>
          <dgm:hierBranch val="init"/>
        </dgm:presLayoutVars>
      </dgm:prSet>
      <dgm:spPr/>
    </dgm:pt>
    <dgm:pt modelId="{73C1B78B-92F1-4C92-AFD0-86FF463B038F}" type="pres">
      <dgm:prSet presAssocID="{87697763-3D81-43DB-A9C0-46AB6658215F}" presName="rootComposite" presStyleCnt="0"/>
      <dgm:spPr/>
    </dgm:pt>
    <dgm:pt modelId="{F3D22948-6E01-4B20-8198-1B599F382167}" type="pres">
      <dgm:prSet presAssocID="{87697763-3D81-43DB-A9C0-46AB6658215F}" presName="rootText" presStyleLbl="node3" presStyleIdx="0" presStyleCnt="6">
        <dgm:presLayoutVars>
          <dgm:chPref val="3"/>
        </dgm:presLayoutVars>
      </dgm:prSet>
      <dgm:spPr/>
    </dgm:pt>
    <dgm:pt modelId="{65EC58CD-25D4-45F2-A3B6-0E921D729DAF}" type="pres">
      <dgm:prSet presAssocID="{87697763-3D81-43DB-A9C0-46AB6658215F}" presName="rootConnector" presStyleLbl="node3" presStyleIdx="0" presStyleCnt="6"/>
      <dgm:spPr/>
    </dgm:pt>
    <dgm:pt modelId="{43DDADB7-3969-47FB-909C-5283EF95A0CA}" type="pres">
      <dgm:prSet presAssocID="{87697763-3D81-43DB-A9C0-46AB6658215F}" presName="hierChild4" presStyleCnt="0"/>
      <dgm:spPr/>
    </dgm:pt>
    <dgm:pt modelId="{A70D0302-7F5B-4578-AFC5-0B9C0E5D1EE4}" type="pres">
      <dgm:prSet presAssocID="{87697763-3D81-43DB-A9C0-46AB6658215F}" presName="hierChild5" presStyleCnt="0"/>
      <dgm:spPr/>
    </dgm:pt>
    <dgm:pt modelId="{5291885B-43E1-41B2-B810-A597FC4DEDCD}" type="pres">
      <dgm:prSet presAssocID="{967D6084-0EF9-4575-B8FA-9E3DDAD50F58}" presName="Name37" presStyleLbl="parChTrans1D3" presStyleIdx="1" presStyleCnt="6"/>
      <dgm:spPr/>
    </dgm:pt>
    <dgm:pt modelId="{9ABC0743-0AF7-422A-851F-1B8B414876C3}" type="pres">
      <dgm:prSet presAssocID="{294D7AA1-A97B-4D55-B2D3-1A9A64706AA2}" presName="hierRoot2" presStyleCnt="0">
        <dgm:presLayoutVars>
          <dgm:hierBranch val="init"/>
        </dgm:presLayoutVars>
      </dgm:prSet>
      <dgm:spPr/>
    </dgm:pt>
    <dgm:pt modelId="{4712D191-1AC0-46CD-964F-594736C0AEA6}" type="pres">
      <dgm:prSet presAssocID="{294D7AA1-A97B-4D55-B2D3-1A9A64706AA2}" presName="rootComposite" presStyleCnt="0"/>
      <dgm:spPr/>
    </dgm:pt>
    <dgm:pt modelId="{9C3B56FC-E25E-4850-997A-2FD509896064}" type="pres">
      <dgm:prSet presAssocID="{294D7AA1-A97B-4D55-B2D3-1A9A64706AA2}" presName="rootText" presStyleLbl="node3" presStyleIdx="1" presStyleCnt="6">
        <dgm:presLayoutVars>
          <dgm:chPref val="3"/>
        </dgm:presLayoutVars>
      </dgm:prSet>
      <dgm:spPr/>
    </dgm:pt>
    <dgm:pt modelId="{064BB13D-B2CE-476E-85DE-62B9E4FF1C09}" type="pres">
      <dgm:prSet presAssocID="{294D7AA1-A97B-4D55-B2D3-1A9A64706AA2}" presName="rootConnector" presStyleLbl="node3" presStyleIdx="1" presStyleCnt="6"/>
      <dgm:spPr/>
    </dgm:pt>
    <dgm:pt modelId="{B4BD8D78-03E9-49C1-A443-801ECA179AA1}" type="pres">
      <dgm:prSet presAssocID="{294D7AA1-A97B-4D55-B2D3-1A9A64706AA2}" presName="hierChild4" presStyleCnt="0"/>
      <dgm:spPr/>
    </dgm:pt>
    <dgm:pt modelId="{F3F3DB15-D294-4FF6-819F-B06FC9893AB5}" type="pres">
      <dgm:prSet presAssocID="{294D7AA1-A97B-4D55-B2D3-1A9A64706AA2}" presName="hierChild5" presStyleCnt="0"/>
      <dgm:spPr/>
    </dgm:pt>
    <dgm:pt modelId="{C03C0D70-ACB8-4A6C-AAC9-BA0448E14196}" type="pres">
      <dgm:prSet presAssocID="{2C94AC26-8FEC-4D3A-B851-D5C8EE9AAE28}" presName="hierChild5" presStyleCnt="0"/>
      <dgm:spPr/>
    </dgm:pt>
    <dgm:pt modelId="{F9F0596B-721F-4101-9902-19E8CE91186A}" type="pres">
      <dgm:prSet presAssocID="{9760A0B3-1207-4DF5-AA49-991D89D30DFB}" presName="Name37" presStyleLbl="parChTrans1D2" presStyleIdx="1" presStyleCnt="2"/>
      <dgm:spPr/>
    </dgm:pt>
    <dgm:pt modelId="{78FEBCC5-98BE-46C2-8FE0-F1B2C4BCFA1F}" type="pres">
      <dgm:prSet presAssocID="{1CDA151E-6B59-4C2B-99F2-E82F1B32A862}" presName="hierRoot2" presStyleCnt="0">
        <dgm:presLayoutVars>
          <dgm:hierBranch val="init"/>
        </dgm:presLayoutVars>
      </dgm:prSet>
      <dgm:spPr/>
    </dgm:pt>
    <dgm:pt modelId="{9F7EAC29-789A-434F-AFD4-8EB6CFDF834F}" type="pres">
      <dgm:prSet presAssocID="{1CDA151E-6B59-4C2B-99F2-E82F1B32A862}" presName="rootComposite" presStyleCnt="0"/>
      <dgm:spPr/>
    </dgm:pt>
    <dgm:pt modelId="{C1C205B8-E5D6-499E-89A5-9B76B3A7888A}" type="pres">
      <dgm:prSet presAssocID="{1CDA151E-6B59-4C2B-99F2-E82F1B32A862}" presName="rootText" presStyleLbl="node2" presStyleIdx="1" presStyleCnt="2" custScaleX="113071">
        <dgm:presLayoutVars>
          <dgm:chPref val="3"/>
        </dgm:presLayoutVars>
      </dgm:prSet>
      <dgm:spPr/>
    </dgm:pt>
    <dgm:pt modelId="{82AFA2AA-620B-47B7-90A7-886E8521ECAD}" type="pres">
      <dgm:prSet presAssocID="{1CDA151E-6B59-4C2B-99F2-E82F1B32A862}" presName="rootConnector" presStyleLbl="node2" presStyleIdx="1" presStyleCnt="2"/>
      <dgm:spPr/>
    </dgm:pt>
    <dgm:pt modelId="{55676E11-6466-4FF5-BF90-3AD1F5B71990}" type="pres">
      <dgm:prSet presAssocID="{1CDA151E-6B59-4C2B-99F2-E82F1B32A862}" presName="hierChild4" presStyleCnt="0"/>
      <dgm:spPr/>
    </dgm:pt>
    <dgm:pt modelId="{610DE90B-8AB5-498D-A141-E387277E6AFD}" type="pres">
      <dgm:prSet presAssocID="{2D46CBD0-D854-4AAA-9840-EDABD618D3DD}" presName="Name37" presStyleLbl="parChTrans1D3" presStyleIdx="2" presStyleCnt="6"/>
      <dgm:spPr/>
    </dgm:pt>
    <dgm:pt modelId="{F34DFB6B-C4CF-48DF-89BD-4662D5F4FB1A}" type="pres">
      <dgm:prSet presAssocID="{2FCA9FE7-1EDC-49D0-B320-617F6BF07DFE}" presName="hierRoot2" presStyleCnt="0">
        <dgm:presLayoutVars>
          <dgm:hierBranch val="init"/>
        </dgm:presLayoutVars>
      </dgm:prSet>
      <dgm:spPr/>
    </dgm:pt>
    <dgm:pt modelId="{F0B6339B-65B5-4830-AFA8-892779882F1A}" type="pres">
      <dgm:prSet presAssocID="{2FCA9FE7-1EDC-49D0-B320-617F6BF07DFE}" presName="rootComposite" presStyleCnt="0"/>
      <dgm:spPr/>
    </dgm:pt>
    <dgm:pt modelId="{804B2F28-ED56-4594-A2EB-63E434AD5D02}" type="pres">
      <dgm:prSet presAssocID="{2FCA9FE7-1EDC-49D0-B320-617F6BF07DFE}" presName="rootText" presStyleLbl="node3" presStyleIdx="2" presStyleCnt="6">
        <dgm:presLayoutVars>
          <dgm:chPref val="3"/>
        </dgm:presLayoutVars>
      </dgm:prSet>
      <dgm:spPr/>
    </dgm:pt>
    <dgm:pt modelId="{8DE8ABFC-8769-4602-BCD5-3B53330E82A9}" type="pres">
      <dgm:prSet presAssocID="{2FCA9FE7-1EDC-49D0-B320-617F6BF07DFE}" presName="rootConnector" presStyleLbl="node3" presStyleIdx="2" presStyleCnt="6"/>
      <dgm:spPr/>
    </dgm:pt>
    <dgm:pt modelId="{3C39616E-D37D-4100-8AE9-0BE3E753B06A}" type="pres">
      <dgm:prSet presAssocID="{2FCA9FE7-1EDC-49D0-B320-617F6BF07DFE}" presName="hierChild4" presStyleCnt="0"/>
      <dgm:spPr/>
    </dgm:pt>
    <dgm:pt modelId="{C82E0AA5-126D-45A8-9F71-C2DB83F3D211}" type="pres">
      <dgm:prSet presAssocID="{2FCA9FE7-1EDC-49D0-B320-617F6BF07DFE}" presName="hierChild5" presStyleCnt="0"/>
      <dgm:spPr/>
    </dgm:pt>
    <dgm:pt modelId="{A9E66960-99E2-4BF7-A5F6-FC648E364449}" type="pres">
      <dgm:prSet presAssocID="{44573EBA-F624-4122-9E91-3FE9497D6C19}" presName="Name37" presStyleLbl="parChTrans1D3" presStyleIdx="3" presStyleCnt="6"/>
      <dgm:spPr/>
    </dgm:pt>
    <dgm:pt modelId="{D72AE97F-AE65-4B72-B13A-2B6CF7515A70}" type="pres">
      <dgm:prSet presAssocID="{C1EED5BA-AB5C-43A1-BBAE-D446DF878EC2}" presName="hierRoot2" presStyleCnt="0">
        <dgm:presLayoutVars>
          <dgm:hierBranch val="init"/>
        </dgm:presLayoutVars>
      </dgm:prSet>
      <dgm:spPr/>
    </dgm:pt>
    <dgm:pt modelId="{FB8F20D0-5917-47B5-8A14-3FDB25177405}" type="pres">
      <dgm:prSet presAssocID="{C1EED5BA-AB5C-43A1-BBAE-D446DF878EC2}" presName="rootComposite" presStyleCnt="0"/>
      <dgm:spPr/>
    </dgm:pt>
    <dgm:pt modelId="{9EDBA554-E1C9-40C0-B22E-607B2744B611}" type="pres">
      <dgm:prSet presAssocID="{C1EED5BA-AB5C-43A1-BBAE-D446DF878EC2}" presName="rootText" presStyleLbl="node3" presStyleIdx="3" presStyleCnt="6">
        <dgm:presLayoutVars>
          <dgm:chPref val="3"/>
        </dgm:presLayoutVars>
      </dgm:prSet>
      <dgm:spPr/>
    </dgm:pt>
    <dgm:pt modelId="{0D6730C7-C2FA-4AB2-A69C-E194BEA3F7E3}" type="pres">
      <dgm:prSet presAssocID="{C1EED5BA-AB5C-43A1-BBAE-D446DF878EC2}" presName="rootConnector" presStyleLbl="node3" presStyleIdx="3" presStyleCnt="6"/>
      <dgm:spPr/>
    </dgm:pt>
    <dgm:pt modelId="{7A99263A-0E97-42E3-BA73-90661D0E452A}" type="pres">
      <dgm:prSet presAssocID="{C1EED5BA-AB5C-43A1-BBAE-D446DF878EC2}" presName="hierChild4" presStyleCnt="0"/>
      <dgm:spPr/>
    </dgm:pt>
    <dgm:pt modelId="{362F86B6-B3A9-4138-AC44-91303EDDB8B1}" type="pres">
      <dgm:prSet presAssocID="{C1EED5BA-AB5C-43A1-BBAE-D446DF878EC2}" presName="hierChild5" presStyleCnt="0"/>
      <dgm:spPr/>
    </dgm:pt>
    <dgm:pt modelId="{34ED658B-A7C2-42BF-A5CA-F6D3AEE87B4F}" type="pres">
      <dgm:prSet presAssocID="{ABC4F7C5-CC71-4F8E-906E-307994F5F438}" presName="Name37" presStyleLbl="parChTrans1D3" presStyleIdx="4" presStyleCnt="6"/>
      <dgm:spPr/>
    </dgm:pt>
    <dgm:pt modelId="{CBD64024-95D3-4B67-AADC-F0948D675848}" type="pres">
      <dgm:prSet presAssocID="{FB528B1D-D91A-4730-A401-8309E240B3E3}" presName="hierRoot2" presStyleCnt="0">
        <dgm:presLayoutVars>
          <dgm:hierBranch val="init"/>
        </dgm:presLayoutVars>
      </dgm:prSet>
      <dgm:spPr/>
    </dgm:pt>
    <dgm:pt modelId="{0322E96D-3FE9-4FC4-B48A-79E76DFD1DF1}" type="pres">
      <dgm:prSet presAssocID="{FB528B1D-D91A-4730-A401-8309E240B3E3}" presName="rootComposite" presStyleCnt="0"/>
      <dgm:spPr/>
    </dgm:pt>
    <dgm:pt modelId="{9C16AC62-A166-460D-99CF-BB77E1F0CFDE}" type="pres">
      <dgm:prSet presAssocID="{FB528B1D-D91A-4730-A401-8309E240B3E3}" presName="rootText" presStyleLbl="node3" presStyleIdx="4" presStyleCnt="6">
        <dgm:presLayoutVars>
          <dgm:chPref val="3"/>
        </dgm:presLayoutVars>
      </dgm:prSet>
      <dgm:spPr/>
    </dgm:pt>
    <dgm:pt modelId="{908809E4-AFF1-4DEB-A734-789312696F9C}" type="pres">
      <dgm:prSet presAssocID="{FB528B1D-D91A-4730-A401-8309E240B3E3}" presName="rootConnector" presStyleLbl="node3" presStyleIdx="4" presStyleCnt="6"/>
      <dgm:spPr/>
    </dgm:pt>
    <dgm:pt modelId="{8EA1D60E-F138-4936-A6C4-0A3709D13919}" type="pres">
      <dgm:prSet presAssocID="{FB528B1D-D91A-4730-A401-8309E240B3E3}" presName="hierChild4" presStyleCnt="0"/>
      <dgm:spPr/>
    </dgm:pt>
    <dgm:pt modelId="{AAAE32D3-B340-4824-965C-1993B5C8A3CB}" type="pres">
      <dgm:prSet presAssocID="{FB528B1D-D91A-4730-A401-8309E240B3E3}" presName="hierChild5" presStyleCnt="0"/>
      <dgm:spPr/>
    </dgm:pt>
    <dgm:pt modelId="{2B452065-D486-4C90-835E-B5D06862339F}" type="pres">
      <dgm:prSet presAssocID="{63A8CA2A-9EFC-45DA-9212-0FC57C25ADF7}" presName="Name37" presStyleLbl="parChTrans1D3" presStyleIdx="5" presStyleCnt="6"/>
      <dgm:spPr/>
    </dgm:pt>
    <dgm:pt modelId="{D377079B-C4B9-4EAF-92A8-8D98EA2FE0AA}" type="pres">
      <dgm:prSet presAssocID="{0ABA0F3E-5C72-4B42-AE1E-2802137B5388}" presName="hierRoot2" presStyleCnt="0">
        <dgm:presLayoutVars>
          <dgm:hierBranch val="init"/>
        </dgm:presLayoutVars>
      </dgm:prSet>
      <dgm:spPr/>
    </dgm:pt>
    <dgm:pt modelId="{F3E649F3-3897-44BD-942C-791985021392}" type="pres">
      <dgm:prSet presAssocID="{0ABA0F3E-5C72-4B42-AE1E-2802137B5388}" presName="rootComposite" presStyleCnt="0"/>
      <dgm:spPr/>
    </dgm:pt>
    <dgm:pt modelId="{480F7FEB-88B1-44D5-85ED-1A33153572D8}" type="pres">
      <dgm:prSet presAssocID="{0ABA0F3E-5C72-4B42-AE1E-2802137B5388}" presName="rootText" presStyleLbl="node3" presStyleIdx="5" presStyleCnt="6">
        <dgm:presLayoutVars>
          <dgm:chPref val="3"/>
        </dgm:presLayoutVars>
      </dgm:prSet>
      <dgm:spPr/>
    </dgm:pt>
    <dgm:pt modelId="{BFB4CE73-A07B-45B4-84A8-96C6B926A51B}" type="pres">
      <dgm:prSet presAssocID="{0ABA0F3E-5C72-4B42-AE1E-2802137B5388}" presName="rootConnector" presStyleLbl="node3" presStyleIdx="5" presStyleCnt="6"/>
      <dgm:spPr/>
    </dgm:pt>
    <dgm:pt modelId="{EC7262C4-6590-4D7B-8B82-9FA4A8946F2E}" type="pres">
      <dgm:prSet presAssocID="{0ABA0F3E-5C72-4B42-AE1E-2802137B5388}" presName="hierChild4" presStyleCnt="0"/>
      <dgm:spPr/>
    </dgm:pt>
    <dgm:pt modelId="{9F29AA77-4725-4714-854D-91549DB4F778}" type="pres">
      <dgm:prSet presAssocID="{0ABA0F3E-5C72-4B42-AE1E-2802137B5388}" presName="hierChild5" presStyleCnt="0"/>
      <dgm:spPr/>
    </dgm:pt>
    <dgm:pt modelId="{DC31F41D-D158-4F2E-8FB0-45F8991DEEA2}" type="pres">
      <dgm:prSet presAssocID="{1CDA151E-6B59-4C2B-99F2-E82F1B32A862}" presName="hierChild5" presStyleCnt="0"/>
      <dgm:spPr/>
    </dgm:pt>
    <dgm:pt modelId="{EC557120-4567-480F-B3BF-F66A98392114}" type="pres">
      <dgm:prSet presAssocID="{44D02E84-A909-4250-92EE-5C11D37703A7}" presName="hierChild3" presStyleCnt="0"/>
      <dgm:spPr/>
    </dgm:pt>
    <dgm:pt modelId="{CBA23616-2F89-4AFA-8AA6-F8AA9137A071}" type="pres">
      <dgm:prSet presAssocID="{013DFB61-5D44-4C74-B01F-C9A84F5E092F}" presName="hierRoot1" presStyleCnt="0">
        <dgm:presLayoutVars>
          <dgm:hierBranch val="init"/>
        </dgm:presLayoutVars>
      </dgm:prSet>
      <dgm:spPr/>
    </dgm:pt>
    <dgm:pt modelId="{CA4F4533-3767-4F00-8E3B-64E2B7F4E05A}" type="pres">
      <dgm:prSet presAssocID="{013DFB61-5D44-4C74-B01F-C9A84F5E092F}" presName="rootComposite1" presStyleCnt="0"/>
      <dgm:spPr/>
    </dgm:pt>
    <dgm:pt modelId="{76FDB35B-9221-49C2-8263-7652FF808D6C}" type="pres">
      <dgm:prSet presAssocID="{013DFB61-5D44-4C74-B01F-C9A84F5E092F}" presName="rootText1" presStyleLbl="node0" presStyleIdx="2" presStyleCnt="3" custLinFactNeighborX="34042" custLinFactNeighborY="-84651">
        <dgm:presLayoutVars>
          <dgm:chPref val="3"/>
        </dgm:presLayoutVars>
      </dgm:prSet>
      <dgm:spPr/>
    </dgm:pt>
    <dgm:pt modelId="{BB4C03AD-1BB9-4784-A94B-C523B7FA9489}" type="pres">
      <dgm:prSet presAssocID="{013DFB61-5D44-4C74-B01F-C9A84F5E092F}" presName="rootConnector1" presStyleLbl="node1" presStyleIdx="0" presStyleCnt="0"/>
      <dgm:spPr/>
    </dgm:pt>
    <dgm:pt modelId="{0EE2D83F-DFB7-4755-A6F1-2A36C7920132}" type="pres">
      <dgm:prSet presAssocID="{013DFB61-5D44-4C74-B01F-C9A84F5E092F}" presName="hierChild2" presStyleCnt="0"/>
      <dgm:spPr/>
    </dgm:pt>
    <dgm:pt modelId="{E1473077-77AE-4605-9693-12871E873248}" type="pres">
      <dgm:prSet presAssocID="{013DFB61-5D44-4C74-B01F-C9A84F5E092F}" presName="hierChild3" presStyleCnt="0"/>
      <dgm:spPr/>
    </dgm:pt>
  </dgm:ptLst>
  <dgm:cxnLst>
    <dgm:cxn modelId="{02E40405-5711-485C-8C0D-9A79208FB4CB}" type="presOf" srcId="{00A86B65-971D-4261-A1A2-8A33B411B090}" destId="{55212F96-C756-4461-9D4D-978604BEE073}" srcOrd="0" destOrd="0" presId="urn:microsoft.com/office/officeart/2005/8/layout/orgChart1"/>
    <dgm:cxn modelId="{C2D54D0F-5E3F-4FF9-894F-F41285CC7C4E}" srcId="{1CDA151E-6B59-4C2B-99F2-E82F1B32A862}" destId="{0ABA0F3E-5C72-4B42-AE1E-2802137B5388}" srcOrd="3" destOrd="0" parTransId="{63A8CA2A-9EFC-45DA-9212-0FC57C25ADF7}" sibTransId="{A3126F43-EA77-4902-8D9F-67FEFF977352}"/>
    <dgm:cxn modelId="{1AEE4217-2609-4DD6-9420-2139FE325193}" srcId="{24C08CBF-EB5D-4232-981C-EE25CF96A84E}" destId="{B5D79AA5-39CE-46C5-BB5C-1A89EAA16BDD}" srcOrd="0" destOrd="0" parTransId="{1FB8D990-A2DF-4A82-B885-5C867A56FC3F}" sibTransId="{69C6C1F1-E9D7-4FC2-B6CC-35510D90BA18}"/>
    <dgm:cxn modelId="{F50DB525-C086-47C5-A096-02C04F4ACDCA}" type="presOf" srcId="{44D02E84-A909-4250-92EE-5C11D37703A7}" destId="{443ADE7C-01E8-4A0A-9122-E7791256F621}" srcOrd="0" destOrd="0" presId="urn:microsoft.com/office/officeart/2005/8/layout/orgChart1"/>
    <dgm:cxn modelId="{EFF2A22F-E702-45E8-AC42-493A0B4D60CD}" type="presOf" srcId="{013DFB61-5D44-4C74-B01F-C9A84F5E092F}" destId="{76FDB35B-9221-49C2-8263-7652FF808D6C}" srcOrd="0" destOrd="0" presId="urn:microsoft.com/office/officeart/2005/8/layout/orgChart1"/>
    <dgm:cxn modelId="{63D53430-B8AD-4AC0-BE7D-7822E49C4DA0}" srcId="{44D02E84-A909-4250-92EE-5C11D37703A7}" destId="{2C94AC26-8FEC-4D3A-B851-D5C8EE9AAE28}" srcOrd="0" destOrd="0" parTransId="{00A86B65-971D-4261-A1A2-8A33B411B090}" sibTransId="{994AE453-2864-429D-B0B4-A9799AD4335A}"/>
    <dgm:cxn modelId="{FC502D38-53F7-469F-AE05-BDFB56D9E72B}" srcId="{1CDA151E-6B59-4C2B-99F2-E82F1B32A862}" destId="{FB528B1D-D91A-4730-A401-8309E240B3E3}" srcOrd="2" destOrd="0" parTransId="{ABC4F7C5-CC71-4F8E-906E-307994F5F438}" sibTransId="{0C6B7751-FE20-4DF2-B3CB-7A363257C45D}"/>
    <dgm:cxn modelId="{6847553F-BDED-40EA-A095-1649394C797C}" type="presOf" srcId="{B5D79AA5-39CE-46C5-BB5C-1A89EAA16BDD}" destId="{2247FEBC-9E79-43B1-AFDC-D61BDDC9784E}" srcOrd="1" destOrd="0" presId="urn:microsoft.com/office/officeart/2005/8/layout/orgChart1"/>
    <dgm:cxn modelId="{2C736E40-2055-4108-82C2-F5E9683C3396}" type="presOf" srcId="{013DFB61-5D44-4C74-B01F-C9A84F5E092F}" destId="{BB4C03AD-1BB9-4784-A94B-C523B7FA9489}" srcOrd="1" destOrd="0" presId="urn:microsoft.com/office/officeart/2005/8/layout/orgChart1"/>
    <dgm:cxn modelId="{E5747B5E-42F6-42EB-9A9E-BB6E34ABA3CC}" srcId="{2C94AC26-8FEC-4D3A-B851-D5C8EE9AAE28}" destId="{294D7AA1-A97B-4D55-B2D3-1A9A64706AA2}" srcOrd="1" destOrd="0" parTransId="{967D6084-0EF9-4575-B8FA-9E3DDAD50F58}" sibTransId="{63A74959-70F5-40BC-8123-F05517AA9F18}"/>
    <dgm:cxn modelId="{3786CD5F-059D-4259-A8B5-E6E3A58384FB}" type="presOf" srcId="{2FCA9FE7-1EDC-49D0-B320-617F6BF07DFE}" destId="{8DE8ABFC-8769-4602-BCD5-3B53330E82A9}" srcOrd="1" destOrd="0" presId="urn:microsoft.com/office/officeart/2005/8/layout/orgChart1"/>
    <dgm:cxn modelId="{A0A08641-9539-496E-9266-2813A3D96BAF}" type="presOf" srcId="{ABC4F7C5-CC71-4F8E-906E-307994F5F438}" destId="{34ED658B-A7C2-42BF-A5CA-F6D3AEE87B4F}" srcOrd="0" destOrd="0" presId="urn:microsoft.com/office/officeart/2005/8/layout/orgChart1"/>
    <dgm:cxn modelId="{39A36764-4D8C-46B4-B2AD-54B91968AF5A}" srcId="{2C94AC26-8FEC-4D3A-B851-D5C8EE9AAE28}" destId="{87697763-3D81-43DB-A9C0-46AB6658215F}" srcOrd="0" destOrd="0" parTransId="{67B54DC8-C095-4800-807E-3B9ECF1721A2}" sibTransId="{D994EB9B-5B1A-4F35-8716-2DCABD3F975F}"/>
    <dgm:cxn modelId="{33A0C96D-8067-4A06-B96B-C698E3BA2386}" type="presOf" srcId="{9760A0B3-1207-4DF5-AA49-991D89D30DFB}" destId="{F9F0596B-721F-4101-9902-19E8CE91186A}" srcOrd="0" destOrd="0" presId="urn:microsoft.com/office/officeart/2005/8/layout/orgChart1"/>
    <dgm:cxn modelId="{3069824F-289D-41DB-9BD3-E176BCDECFFA}" type="presOf" srcId="{294D7AA1-A97B-4D55-B2D3-1A9A64706AA2}" destId="{064BB13D-B2CE-476E-85DE-62B9E4FF1C09}" srcOrd="1" destOrd="0" presId="urn:microsoft.com/office/officeart/2005/8/layout/orgChart1"/>
    <dgm:cxn modelId="{0691CC72-87A7-48D2-9D2E-DFCAE48F9925}" type="presOf" srcId="{0ABA0F3E-5C72-4B42-AE1E-2802137B5388}" destId="{BFB4CE73-A07B-45B4-84A8-96C6B926A51B}" srcOrd="1" destOrd="0" presId="urn:microsoft.com/office/officeart/2005/8/layout/orgChart1"/>
    <dgm:cxn modelId="{6459BF77-398B-40C8-95AE-16209C8ECE4C}" type="presOf" srcId="{0ABA0F3E-5C72-4B42-AE1E-2802137B5388}" destId="{480F7FEB-88B1-44D5-85ED-1A33153572D8}" srcOrd="0" destOrd="0" presId="urn:microsoft.com/office/officeart/2005/8/layout/orgChart1"/>
    <dgm:cxn modelId="{B7EEEE7C-FD47-438D-924F-7BFE8262D411}" type="presOf" srcId="{294D7AA1-A97B-4D55-B2D3-1A9A64706AA2}" destId="{9C3B56FC-E25E-4850-997A-2FD509896064}" srcOrd="0" destOrd="0" presId="urn:microsoft.com/office/officeart/2005/8/layout/orgChart1"/>
    <dgm:cxn modelId="{34A81C87-87AF-41F5-913B-AE5569D1B154}" type="presOf" srcId="{44573EBA-F624-4122-9E91-3FE9497D6C19}" destId="{A9E66960-99E2-4BF7-A5F6-FC648E364449}" srcOrd="0" destOrd="0" presId="urn:microsoft.com/office/officeart/2005/8/layout/orgChart1"/>
    <dgm:cxn modelId="{FFE4D78E-1C54-429D-9F90-4D85251CCFBF}" type="presOf" srcId="{24C08CBF-EB5D-4232-981C-EE25CF96A84E}" destId="{DB67A8DE-D4F4-4B2E-89D0-A48ED2AD449F}" srcOrd="0" destOrd="0" presId="urn:microsoft.com/office/officeart/2005/8/layout/orgChart1"/>
    <dgm:cxn modelId="{ACA6AB95-4361-4485-90CF-70B7E619BBCC}" type="presOf" srcId="{2D46CBD0-D854-4AAA-9840-EDABD618D3DD}" destId="{610DE90B-8AB5-498D-A141-E387277E6AFD}" srcOrd="0" destOrd="0" presId="urn:microsoft.com/office/officeart/2005/8/layout/orgChart1"/>
    <dgm:cxn modelId="{B19DC096-99A1-4093-AEB3-453459762436}" type="presOf" srcId="{87697763-3D81-43DB-A9C0-46AB6658215F}" destId="{F3D22948-6E01-4B20-8198-1B599F382167}" srcOrd="0" destOrd="0" presId="urn:microsoft.com/office/officeart/2005/8/layout/orgChart1"/>
    <dgm:cxn modelId="{EEEF2298-0686-4EE6-8BFD-B525C0C51975}" type="presOf" srcId="{FB528B1D-D91A-4730-A401-8309E240B3E3}" destId="{9C16AC62-A166-460D-99CF-BB77E1F0CFDE}" srcOrd="0" destOrd="0" presId="urn:microsoft.com/office/officeart/2005/8/layout/orgChart1"/>
    <dgm:cxn modelId="{E19F1B9C-8BFA-42B1-ABB4-77D889787AEC}" type="presOf" srcId="{67B54DC8-C095-4800-807E-3B9ECF1721A2}" destId="{FE244448-EB60-49EA-8542-2553D7F29366}" srcOrd="0" destOrd="0" presId="urn:microsoft.com/office/officeart/2005/8/layout/orgChart1"/>
    <dgm:cxn modelId="{5727FD9E-F300-4720-8C60-3A3F1F7973F0}" type="presOf" srcId="{87697763-3D81-43DB-A9C0-46AB6658215F}" destId="{65EC58CD-25D4-45F2-A3B6-0E921D729DAF}" srcOrd="1" destOrd="0" presId="urn:microsoft.com/office/officeart/2005/8/layout/orgChart1"/>
    <dgm:cxn modelId="{335E98A3-B357-446C-8457-C899ED6CA7E1}" type="presOf" srcId="{C1EED5BA-AB5C-43A1-BBAE-D446DF878EC2}" destId="{9EDBA554-E1C9-40C0-B22E-607B2744B611}" srcOrd="0" destOrd="0" presId="urn:microsoft.com/office/officeart/2005/8/layout/orgChart1"/>
    <dgm:cxn modelId="{0861CBA5-E6A1-404D-9351-19345C3683B8}" srcId="{1CDA151E-6B59-4C2B-99F2-E82F1B32A862}" destId="{2FCA9FE7-1EDC-49D0-B320-617F6BF07DFE}" srcOrd="0" destOrd="0" parTransId="{2D46CBD0-D854-4AAA-9840-EDABD618D3DD}" sibTransId="{7271E078-D151-4F40-B351-7406E96ABED5}"/>
    <dgm:cxn modelId="{DBBDADA7-CA96-4594-98EC-0FDACFC4A485}" srcId="{24C08CBF-EB5D-4232-981C-EE25CF96A84E}" destId="{013DFB61-5D44-4C74-B01F-C9A84F5E092F}" srcOrd="2" destOrd="0" parTransId="{390C74BA-49CF-4B3B-A464-BAF965858990}" sibTransId="{22DDEFCF-5249-4549-B85B-01DCD5DBE2E2}"/>
    <dgm:cxn modelId="{D510F5AB-89D5-4FCB-A063-75FD23D4A1CD}" type="presOf" srcId="{B5D79AA5-39CE-46C5-BB5C-1A89EAA16BDD}" destId="{D259FBE8-8C18-421C-9CA8-39288B5A9132}" srcOrd="0" destOrd="0" presId="urn:microsoft.com/office/officeart/2005/8/layout/orgChart1"/>
    <dgm:cxn modelId="{80ADEEAC-B662-44A8-B881-E98D197F1F77}" type="presOf" srcId="{44D02E84-A909-4250-92EE-5C11D37703A7}" destId="{8CD5BF5C-B3D3-4485-BCF3-94BBFD4CAB7F}" srcOrd="1" destOrd="0" presId="urn:microsoft.com/office/officeart/2005/8/layout/orgChart1"/>
    <dgm:cxn modelId="{50DA3AB7-91B4-4716-8F41-15C73BD22957}" type="presOf" srcId="{2FCA9FE7-1EDC-49D0-B320-617F6BF07DFE}" destId="{804B2F28-ED56-4594-A2EB-63E434AD5D02}" srcOrd="0" destOrd="0" presId="urn:microsoft.com/office/officeart/2005/8/layout/orgChart1"/>
    <dgm:cxn modelId="{0C90C9B9-9BC9-4BC0-9DF0-526F02362F58}" type="presOf" srcId="{63A8CA2A-9EFC-45DA-9212-0FC57C25ADF7}" destId="{2B452065-D486-4C90-835E-B5D06862339F}" srcOrd="0" destOrd="0" presId="urn:microsoft.com/office/officeart/2005/8/layout/orgChart1"/>
    <dgm:cxn modelId="{0258FFBD-114F-44AD-8085-36AD430E7ABC}" type="presOf" srcId="{967D6084-0EF9-4575-B8FA-9E3DDAD50F58}" destId="{5291885B-43E1-41B2-B810-A597FC4DEDCD}" srcOrd="0" destOrd="0" presId="urn:microsoft.com/office/officeart/2005/8/layout/orgChart1"/>
    <dgm:cxn modelId="{AC0777C0-099F-4626-82B6-368B0366B9AC}" type="presOf" srcId="{1CDA151E-6B59-4C2B-99F2-E82F1B32A862}" destId="{82AFA2AA-620B-47B7-90A7-886E8521ECAD}" srcOrd="1" destOrd="0" presId="urn:microsoft.com/office/officeart/2005/8/layout/orgChart1"/>
    <dgm:cxn modelId="{1779CECB-4B48-47F9-8E9D-A2A572A0091D}" type="presOf" srcId="{C1EED5BA-AB5C-43A1-BBAE-D446DF878EC2}" destId="{0D6730C7-C2FA-4AB2-A69C-E194BEA3F7E3}" srcOrd="1" destOrd="0" presId="urn:microsoft.com/office/officeart/2005/8/layout/orgChart1"/>
    <dgm:cxn modelId="{50BD34D3-5F0E-4907-9405-F524EFEA19CE}" type="presOf" srcId="{FB528B1D-D91A-4730-A401-8309E240B3E3}" destId="{908809E4-AFF1-4DEB-A734-789312696F9C}" srcOrd="1" destOrd="0" presId="urn:microsoft.com/office/officeart/2005/8/layout/orgChart1"/>
    <dgm:cxn modelId="{A40279D7-2CB5-4916-840F-976EE8F57519}" type="presOf" srcId="{1CDA151E-6B59-4C2B-99F2-E82F1B32A862}" destId="{C1C205B8-E5D6-499E-89A5-9B76B3A7888A}" srcOrd="0" destOrd="0" presId="urn:microsoft.com/office/officeart/2005/8/layout/orgChart1"/>
    <dgm:cxn modelId="{8AFF0DE3-8F24-448F-B24E-A40C8AC13BF8}" srcId="{24C08CBF-EB5D-4232-981C-EE25CF96A84E}" destId="{44D02E84-A909-4250-92EE-5C11D37703A7}" srcOrd="1" destOrd="0" parTransId="{38459892-AC11-48ED-9474-5CD0F97FBD5D}" sibTransId="{89EE1C08-242F-4EF6-BDCE-3A5B06683625}"/>
    <dgm:cxn modelId="{DE0EADF2-3BA4-4FA0-9571-351D7249D635}" type="presOf" srcId="{2C94AC26-8FEC-4D3A-B851-D5C8EE9AAE28}" destId="{3A46F72B-9DBE-4B51-B2B8-E5DF21F72045}" srcOrd="0" destOrd="0" presId="urn:microsoft.com/office/officeart/2005/8/layout/orgChart1"/>
    <dgm:cxn modelId="{8F38FFF4-6C4A-4678-B70C-AFC9765C8FB1}" srcId="{44D02E84-A909-4250-92EE-5C11D37703A7}" destId="{1CDA151E-6B59-4C2B-99F2-E82F1B32A862}" srcOrd="1" destOrd="0" parTransId="{9760A0B3-1207-4DF5-AA49-991D89D30DFB}" sibTransId="{37F7D972-F282-4831-B3B2-0E9BDD60F2D7}"/>
    <dgm:cxn modelId="{44A1B6F6-A5E4-4ABF-98BB-ED997C2CF9F0}" srcId="{1CDA151E-6B59-4C2B-99F2-E82F1B32A862}" destId="{C1EED5BA-AB5C-43A1-BBAE-D446DF878EC2}" srcOrd="1" destOrd="0" parTransId="{44573EBA-F624-4122-9E91-3FE9497D6C19}" sibTransId="{595DFF00-820E-42A8-8298-2178F5B77B71}"/>
    <dgm:cxn modelId="{79CC17FD-B046-4D86-AFAC-CF90B8CAED98}" type="presOf" srcId="{2C94AC26-8FEC-4D3A-B851-D5C8EE9AAE28}" destId="{F2FC0EDB-793E-4BFE-AB5A-4FAC3D8876C5}" srcOrd="1" destOrd="0" presId="urn:microsoft.com/office/officeart/2005/8/layout/orgChart1"/>
    <dgm:cxn modelId="{F7CF65BC-1487-47C3-A7C7-8B3903BDB1DD}" type="presParOf" srcId="{DB67A8DE-D4F4-4B2E-89D0-A48ED2AD449F}" destId="{75703D47-BF14-4EDF-9476-71D0BB72EB48}" srcOrd="0" destOrd="0" presId="urn:microsoft.com/office/officeart/2005/8/layout/orgChart1"/>
    <dgm:cxn modelId="{A513671A-9850-44D1-82E5-C818212C343A}" type="presParOf" srcId="{75703D47-BF14-4EDF-9476-71D0BB72EB48}" destId="{D718D66E-4145-417B-883A-52647E0A82DB}" srcOrd="0" destOrd="0" presId="urn:microsoft.com/office/officeart/2005/8/layout/orgChart1"/>
    <dgm:cxn modelId="{9D49B81D-9764-4F1E-922B-57070C72628E}" type="presParOf" srcId="{D718D66E-4145-417B-883A-52647E0A82DB}" destId="{D259FBE8-8C18-421C-9CA8-39288B5A9132}" srcOrd="0" destOrd="0" presId="urn:microsoft.com/office/officeart/2005/8/layout/orgChart1"/>
    <dgm:cxn modelId="{4F4CE7BB-7B47-4E84-B0B9-F7D827938843}" type="presParOf" srcId="{D718D66E-4145-417B-883A-52647E0A82DB}" destId="{2247FEBC-9E79-43B1-AFDC-D61BDDC9784E}" srcOrd="1" destOrd="0" presId="urn:microsoft.com/office/officeart/2005/8/layout/orgChart1"/>
    <dgm:cxn modelId="{BB7F42BC-8A1F-4C99-88C3-31D58FBE238E}" type="presParOf" srcId="{75703D47-BF14-4EDF-9476-71D0BB72EB48}" destId="{89DBB144-EAFA-4ED1-85BB-34804ED785F9}" srcOrd="1" destOrd="0" presId="urn:microsoft.com/office/officeart/2005/8/layout/orgChart1"/>
    <dgm:cxn modelId="{4E66E232-20A7-4DF5-B387-0A2241FB2F15}" type="presParOf" srcId="{75703D47-BF14-4EDF-9476-71D0BB72EB48}" destId="{1A2125DD-8DEB-4736-A677-4E467D05BEF9}" srcOrd="2" destOrd="0" presId="urn:microsoft.com/office/officeart/2005/8/layout/orgChart1"/>
    <dgm:cxn modelId="{C66748E0-2093-4512-9F76-11C8A98E4395}" type="presParOf" srcId="{DB67A8DE-D4F4-4B2E-89D0-A48ED2AD449F}" destId="{D585E3C5-7D5A-464C-A644-60FC04C1422B}" srcOrd="1" destOrd="0" presId="urn:microsoft.com/office/officeart/2005/8/layout/orgChart1"/>
    <dgm:cxn modelId="{6B567C71-BBBC-4017-9F84-4E5E28AC41F3}" type="presParOf" srcId="{D585E3C5-7D5A-464C-A644-60FC04C1422B}" destId="{B9D3D880-1006-46BD-B45D-E00EA4AD4F96}" srcOrd="0" destOrd="0" presId="urn:microsoft.com/office/officeart/2005/8/layout/orgChart1"/>
    <dgm:cxn modelId="{EABF3A0C-60C0-431B-BEFE-B8DAFDFBDDCB}" type="presParOf" srcId="{B9D3D880-1006-46BD-B45D-E00EA4AD4F96}" destId="{443ADE7C-01E8-4A0A-9122-E7791256F621}" srcOrd="0" destOrd="0" presId="urn:microsoft.com/office/officeart/2005/8/layout/orgChart1"/>
    <dgm:cxn modelId="{CF975341-2824-4C5B-B27B-BCCC89D9AFC6}" type="presParOf" srcId="{B9D3D880-1006-46BD-B45D-E00EA4AD4F96}" destId="{8CD5BF5C-B3D3-4485-BCF3-94BBFD4CAB7F}" srcOrd="1" destOrd="0" presId="urn:microsoft.com/office/officeart/2005/8/layout/orgChart1"/>
    <dgm:cxn modelId="{D7B9A0BE-57CD-4FE2-88DE-CEE793568BFA}" type="presParOf" srcId="{D585E3C5-7D5A-464C-A644-60FC04C1422B}" destId="{8BCBE088-3C3C-429C-9876-6222B347028B}" srcOrd="1" destOrd="0" presId="urn:microsoft.com/office/officeart/2005/8/layout/orgChart1"/>
    <dgm:cxn modelId="{62A7FF1C-480C-4AAF-88E7-C20B71397356}" type="presParOf" srcId="{8BCBE088-3C3C-429C-9876-6222B347028B}" destId="{55212F96-C756-4461-9D4D-978604BEE073}" srcOrd="0" destOrd="0" presId="urn:microsoft.com/office/officeart/2005/8/layout/orgChart1"/>
    <dgm:cxn modelId="{16F66EFA-C64C-48B5-A7D3-2FCB9818BEDB}" type="presParOf" srcId="{8BCBE088-3C3C-429C-9876-6222B347028B}" destId="{920E23AB-29C4-4C7F-8A40-3A446196A380}" srcOrd="1" destOrd="0" presId="urn:microsoft.com/office/officeart/2005/8/layout/orgChart1"/>
    <dgm:cxn modelId="{78E6AA88-0815-48BF-8378-5E03D0E81BB5}" type="presParOf" srcId="{920E23AB-29C4-4C7F-8A40-3A446196A380}" destId="{42C419F2-AA85-469C-B397-9B5C945E12C7}" srcOrd="0" destOrd="0" presId="urn:microsoft.com/office/officeart/2005/8/layout/orgChart1"/>
    <dgm:cxn modelId="{B9AC1081-C967-427E-9C77-715553E95474}" type="presParOf" srcId="{42C419F2-AA85-469C-B397-9B5C945E12C7}" destId="{3A46F72B-9DBE-4B51-B2B8-E5DF21F72045}" srcOrd="0" destOrd="0" presId="urn:microsoft.com/office/officeart/2005/8/layout/orgChart1"/>
    <dgm:cxn modelId="{6906ED83-447C-40DA-BC1C-8DB02E397699}" type="presParOf" srcId="{42C419F2-AA85-469C-B397-9B5C945E12C7}" destId="{F2FC0EDB-793E-4BFE-AB5A-4FAC3D8876C5}" srcOrd="1" destOrd="0" presId="urn:microsoft.com/office/officeart/2005/8/layout/orgChart1"/>
    <dgm:cxn modelId="{05C33A04-5FEA-43D3-BE83-21E0FD44712D}" type="presParOf" srcId="{920E23AB-29C4-4C7F-8A40-3A446196A380}" destId="{93AEA500-0DA3-4DD7-8A34-543E4FABA849}" srcOrd="1" destOrd="0" presId="urn:microsoft.com/office/officeart/2005/8/layout/orgChart1"/>
    <dgm:cxn modelId="{8D500DC2-38D3-4676-A625-FDBAA0838911}" type="presParOf" srcId="{93AEA500-0DA3-4DD7-8A34-543E4FABA849}" destId="{FE244448-EB60-49EA-8542-2553D7F29366}" srcOrd="0" destOrd="0" presId="urn:microsoft.com/office/officeart/2005/8/layout/orgChart1"/>
    <dgm:cxn modelId="{93ADD842-79A8-4999-AC01-0B623F0B14FF}" type="presParOf" srcId="{93AEA500-0DA3-4DD7-8A34-543E4FABA849}" destId="{74430D48-FA37-4825-9B11-4356EBD4E7DA}" srcOrd="1" destOrd="0" presId="urn:microsoft.com/office/officeart/2005/8/layout/orgChart1"/>
    <dgm:cxn modelId="{567F7F48-7B00-4842-AAC0-2976BEA9444A}" type="presParOf" srcId="{74430D48-FA37-4825-9B11-4356EBD4E7DA}" destId="{73C1B78B-92F1-4C92-AFD0-86FF463B038F}" srcOrd="0" destOrd="0" presId="urn:microsoft.com/office/officeart/2005/8/layout/orgChart1"/>
    <dgm:cxn modelId="{A73152E5-D46B-40DC-8B6B-5438778DBAE2}" type="presParOf" srcId="{73C1B78B-92F1-4C92-AFD0-86FF463B038F}" destId="{F3D22948-6E01-4B20-8198-1B599F382167}" srcOrd="0" destOrd="0" presId="urn:microsoft.com/office/officeart/2005/8/layout/orgChart1"/>
    <dgm:cxn modelId="{919B2DC0-9509-44AE-96C3-4C5278CDE00C}" type="presParOf" srcId="{73C1B78B-92F1-4C92-AFD0-86FF463B038F}" destId="{65EC58CD-25D4-45F2-A3B6-0E921D729DAF}" srcOrd="1" destOrd="0" presId="urn:microsoft.com/office/officeart/2005/8/layout/orgChart1"/>
    <dgm:cxn modelId="{66E7F502-9F4F-4CA3-8F4E-A5CDDF63FE66}" type="presParOf" srcId="{74430D48-FA37-4825-9B11-4356EBD4E7DA}" destId="{43DDADB7-3969-47FB-909C-5283EF95A0CA}" srcOrd="1" destOrd="0" presId="urn:microsoft.com/office/officeart/2005/8/layout/orgChart1"/>
    <dgm:cxn modelId="{A7484D91-73B7-4238-B6B1-0CC86425B1C0}" type="presParOf" srcId="{74430D48-FA37-4825-9B11-4356EBD4E7DA}" destId="{A70D0302-7F5B-4578-AFC5-0B9C0E5D1EE4}" srcOrd="2" destOrd="0" presId="urn:microsoft.com/office/officeart/2005/8/layout/orgChart1"/>
    <dgm:cxn modelId="{2C9EBAB8-89C6-4876-870D-936AD117FB59}" type="presParOf" srcId="{93AEA500-0DA3-4DD7-8A34-543E4FABA849}" destId="{5291885B-43E1-41B2-B810-A597FC4DEDCD}" srcOrd="2" destOrd="0" presId="urn:microsoft.com/office/officeart/2005/8/layout/orgChart1"/>
    <dgm:cxn modelId="{2E4EE366-E112-48EA-89CA-3E1EDBD5169A}" type="presParOf" srcId="{93AEA500-0DA3-4DD7-8A34-543E4FABA849}" destId="{9ABC0743-0AF7-422A-851F-1B8B414876C3}" srcOrd="3" destOrd="0" presId="urn:microsoft.com/office/officeart/2005/8/layout/orgChart1"/>
    <dgm:cxn modelId="{B3DCE69D-6B98-4ABA-8B42-6B9BF034AA40}" type="presParOf" srcId="{9ABC0743-0AF7-422A-851F-1B8B414876C3}" destId="{4712D191-1AC0-46CD-964F-594736C0AEA6}" srcOrd="0" destOrd="0" presId="urn:microsoft.com/office/officeart/2005/8/layout/orgChart1"/>
    <dgm:cxn modelId="{23676AD0-7FED-4915-8086-7E1D8CA7ACD7}" type="presParOf" srcId="{4712D191-1AC0-46CD-964F-594736C0AEA6}" destId="{9C3B56FC-E25E-4850-997A-2FD509896064}" srcOrd="0" destOrd="0" presId="urn:microsoft.com/office/officeart/2005/8/layout/orgChart1"/>
    <dgm:cxn modelId="{18ED7282-70FE-471B-A5A8-11FCE1054BF2}" type="presParOf" srcId="{4712D191-1AC0-46CD-964F-594736C0AEA6}" destId="{064BB13D-B2CE-476E-85DE-62B9E4FF1C09}" srcOrd="1" destOrd="0" presId="urn:microsoft.com/office/officeart/2005/8/layout/orgChart1"/>
    <dgm:cxn modelId="{C6E435E8-A163-4D6B-AE12-1525771D941D}" type="presParOf" srcId="{9ABC0743-0AF7-422A-851F-1B8B414876C3}" destId="{B4BD8D78-03E9-49C1-A443-801ECA179AA1}" srcOrd="1" destOrd="0" presId="urn:microsoft.com/office/officeart/2005/8/layout/orgChart1"/>
    <dgm:cxn modelId="{61290032-A018-4650-BF57-45E0B3C7AC9F}" type="presParOf" srcId="{9ABC0743-0AF7-422A-851F-1B8B414876C3}" destId="{F3F3DB15-D294-4FF6-819F-B06FC9893AB5}" srcOrd="2" destOrd="0" presId="urn:microsoft.com/office/officeart/2005/8/layout/orgChart1"/>
    <dgm:cxn modelId="{F85F5512-F5B5-450F-B2DA-8FE6F26182F5}" type="presParOf" srcId="{920E23AB-29C4-4C7F-8A40-3A446196A380}" destId="{C03C0D70-ACB8-4A6C-AAC9-BA0448E14196}" srcOrd="2" destOrd="0" presId="urn:microsoft.com/office/officeart/2005/8/layout/orgChart1"/>
    <dgm:cxn modelId="{5A5B0597-4253-4739-8E78-1C727C3BCDAC}" type="presParOf" srcId="{8BCBE088-3C3C-429C-9876-6222B347028B}" destId="{F9F0596B-721F-4101-9902-19E8CE91186A}" srcOrd="2" destOrd="0" presId="urn:microsoft.com/office/officeart/2005/8/layout/orgChart1"/>
    <dgm:cxn modelId="{6A4AD0FE-1AB2-4CA7-8559-E98CCA1652F3}" type="presParOf" srcId="{8BCBE088-3C3C-429C-9876-6222B347028B}" destId="{78FEBCC5-98BE-46C2-8FE0-F1B2C4BCFA1F}" srcOrd="3" destOrd="0" presId="urn:microsoft.com/office/officeart/2005/8/layout/orgChart1"/>
    <dgm:cxn modelId="{7E66C5BE-6207-4EA1-A911-154D2BF5BFD2}" type="presParOf" srcId="{78FEBCC5-98BE-46C2-8FE0-F1B2C4BCFA1F}" destId="{9F7EAC29-789A-434F-AFD4-8EB6CFDF834F}" srcOrd="0" destOrd="0" presId="urn:microsoft.com/office/officeart/2005/8/layout/orgChart1"/>
    <dgm:cxn modelId="{7D619019-B4B1-449E-A038-F649FCFE4D35}" type="presParOf" srcId="{9F7EAC29-789A-434F-AFD4-8EB6CFDF834F}" destId="{C1C205B8-E5D6-499E-89A5-9B76B3A7888A}" srcOrd="0" destOrd="0" presId="urn:microsoft.com/office/officeart/2005/8/layout/orgChart1"/>
    <dgm:cxn modelId="{93C3A570-07C9-47C6-AF02-F5715A6C0A92}" type="presParOf" srcId="{9F7EAC29-789A-434F-AFD4-8EB6CFDF834F}" destId="{82AFA2AA-620B-47B7-90A7-886E8521ECAD}" srcOrd="1" destOrd="0" presId="urn:microsoft.com/office/officeart/2005/8/layout/orgChart1"/>
    <dgm:cxn modelId="{8A05D060-F151-48A0-A9B3-A23A6B3F1BC6}" type="presParOf" srcId="{78FEBCC5-98BE-46C2-8FE0-F1B2C4BCFA1F}" destId="{55676E11-6466-4FF5-BF90-3AD1F5B71990}" srcOrd="1" destOrd="0" presId="urn:microsoft.com/office/officeart/2005/8/layout/orgChart1"/>
    <dgm:cxn modelId="{448C47A2-1E83-4ACE-829C-343029625400}" type="presParOf" srcId="{55676E11-6466-4FF5-BF90-3AD1F5B71990}" destId="{610DE90B-8AB5-498D-A141-E387277E6AFD}" srcOrd="0" destOrd="0" presId="urn:microsoft.com/office/officeart/2005/8/layout/orgChart1"/>
    <dgm:cxn modelId="{50EE484F-5CA5-4149-B41C-E7AEC906FF10}" type="presParOf" srcId="{55676E11-6466-4FF5-BF90-3AD1F5B71990}" destId="{F34DFB6B-C4CF-48DF-89BD-4662D5F4FB1A}" srcOrd="1" destOrd="0" presId="urn:microsoft.com/office/officeart/2005/8/layout/orgChart1"/>
    <dgm:cxn modelId="{82394ED5-0C6D-4888-B9DA-E157C7A3FE29}" type="presParOf" srcId="{F34DFB6B-C4CF-48DF-89BD-4662D5F4FB1A}" destId="{F0B6339B-65B5-4830-AFA8-892779882F1A}" srcOrd="0" destOrd="0" presId="urn:microsoft.com/office/officeart/2005/8/layout/orgChart1"/>
    <dgm:cxn modelId="{0C68E278-997B-42BF-BCC5-4D24C2B64483}" type="presParOf" srcId="{F0B6339B-65B5-4830-AFA8-892779882F1A}" destId="{804B2F28-ED56-4594-A2EB-63E434AD5D02}" srcOrd="0" destOrd="0" presId="urn:microsoft.com/office/officeart/2005/8/layout/orgChart1"/>
    <dgm:cxn modelId="{8907AE30-DF1F-414E-B558-31DA93BA4BE5}" type="presParOf" srcId="{F0B6339B-65B5-4830-AFA8-892779882F1A}" destId="{8DE8ABFC-8769-4602-BCD5-3B53330E82A9}" srcOrd="1" destOrd="0" presId="urn:microsoft.com/office/officeart/2005/8/layout/orgChart1"/>
    <dgm:cxn modelId="{925D3B93-D3AA-4ED2-8952-BE571B0A9C81}" type="presParOf" srcId="{F34DFB6B-C4CF-48DF-89BD-4662D5F4FB1A}" destId="{3C39616E-D37D-4100-8AE9-0BE3E753B06A}" srcOrd="1" destOrd="0" presId="urn:microsoft.com/office/officeart/2005/8/layout/orgChart1"/>
    <dgm:cxn modelId="{ACE284A0-455C-405D-80DF-761418B2BFFD}" type="presParOf" srcId="{F34DFB6B-C4CF-48DF-89BD-4662D5F4FB1A}" destId="{C82E0AA5-126D-45A8-9F71-C2DB83F3D211}" srcOrd="2" destOrd="0" presId="urn:microsoft.com/office/officeart/2005/8/layout/orgChart1"/>
    <dgm:cxn modelId="{7CD22396-DC2D-4827-A7EB-22DBB2CA1180}" type="presParOf" srcId="{55676E11-6466-4FF5-BF90-3AD1F5B71990}" destId="{A9E66960-99E2-4BF7-A5F6-FC648E364449}" srcOrd="2" destOrd="0" presId="urn:microsoft.com/office/officeart/2005/8/layout/orgChart1"/>
    <dgm:cxn modelId="{0911B314-6F6C-4083-8EEF-F4427F78532A}" type="presParOf" srcId="{55676E11-6466-4FF5-BF90-3AD1F5B71990}" destId="{D72AE97F-AE65-4B72-B13A-2B6CF7515A70}" srcOrd="3" destOrd="0" presId="urn:microsoft.com/office/officeart/2005/8/layout/orgChart1"/>
    <dgm:cxn modelId="{5FCCB717-76DC-42D2-8B1E-2F3D195D5204}" type="presParOf" srcId="{D72AE97F-AE65-4B72-B13A-2B6CF7515A70}" destId="{FB8F20D0-5917-47B5-8A14-3FDB25177405}" srcOrd="0" destOrd="0" presId="urn:microsoft.com/office/officeart/2005/8/layout/orgChart1"/>
    <dgm:cxn modelId="{0C4DF822-B9C6-46E2-A526-5479E12B4C43}" type="presParOf" srcId="{FB8F20D0-5917-47B5-8A14-3FDB25177405}" destId="{9EDBA554-E1C9-40C0-B22E-607B2744B611}" srcOrd="0" destOrd="0" presId="urn:microsoft.com/office/officeart/2005/8/layout/orgChart1"/>
    <dgm:cxn modelId="{46721A4A-B146-44B1-8989-B425256E191C}" type="presParOf" srcId="{FB8F20D0-5917-47B5-8A14-3FDB25177405}" destId="{0D6730C7-C2FA-4AB2-A69C-E194BEA3F7E3}" srcOrd="1" destOrd="0" presId="urn:microsoft.com/office/officeart/2005/8/layout/orgChart1"/>
    <dgm:cxn modelId="{E2121EA9-D724-46F9-ADE9-5E93FF4E0CB9}" type="presParOf" srcId="{D72AE97F-AE65-4B72-B13A-2B6CF7515A70}" destId="{7A99263A-0E97-42E3-BA73-90661D0E452A}" srcOrd="1" destOrd="0" presId="urn:microsoft.com/office/officeart/2005/8/layout/orgChart1"/>
    <dgm:cxn modelId="{20741B4D-8B28-4B6C-9B1B-F9C6BD54A200}" type="presParOf" srcId="{D72AE97F-AE65-4B72-B13A-2B6CF7515A70}" destId="{362F86B6-B3A9-4138-AC44-91303EDDB8B1}" srcOrd="2" destOrd="0" presId="urn:microsoft.com/office/officeart/2005/8/layout/orgChart1"/>
    <dgm:cxn modelId="{F7B42634-D575-464B-9FEB-853AD1904B1C}" type="presParOf" srcId="{55676E11-6466-4FF5-BF90-3AD1F5B71990}" destId="{34ED658B-A7C2-42BF-A5CA-F6D3AEE87B4F}" srcOrd="4" destOrd="0" presId="urn:microsoft.com/office/officeart/2005/8/layout/orgChart1"/>
    <dgm:cxn modelId="{A2A8289B-7C91-4A87-B8EF-71F754955C7B}" type="presParOf" srcId="{55676E11-6466-4FF5-BF90-3AD1F5B71990}" destId="{CBD64024-95D3-4B67-AADC-F0948D675848}" srcOrd="5" destOrd="0" presId="urn:microsoft.com/office/officeart/2005/8/layout/orgChart1"/>
    <dgm:cxn modelId="{7C53D0C5-4F18-4A65-A620-D35F7891422B}" type="presParOf" srcId="{CBD64024-95D3-4B67-AADC-F0948D675848}" destId="{0322E96D-3FE9-4FC4-B48A-79E76DFD1DF1}" srcOrd="0" destOrd="0" presId="urn:microsoft.com/office/officeart/2005/8/layout/orgChart1"/>
    <dgm:cxn modelId="{DEED1FE3-6DBF-4192-B05E-546CD6A9D218}" type="presParOf" srcId="{0322E96D-3FE9-4FC4-B48A-79E76DFD1DF1}" destId="{9C16AC62-A166-460D-99CF-BB77E1F0CFDE}" srcOrd="0" destOrd="0" presId="urn:microsoft.com/office/officeart/2005/8/layout/orgChart1"/>
    <dgm:cxn modelId="{D71AA7CB-84CF-4698-B8BC-F794C1772289}" type="presParOf" srcId="{0322E96D-3FE9-4FC4-B48A-79E76DFD1DF1}" destId="{908809E4-AFF1-4DEB-A734-789312696F9C}" srcOrd="1" destOrd="0" presId="urn:microsoft.com/office/officeart/2005/8/layout/orgChart1"/>
    <dgm:cxn modelId="{B736E716-99D6-46CF-A377-0E02AB274272}" type="presParOf" srcId="{CBD64024-95D3-4B67-AADC-F0948D675848}" destId="{8EA1D60E-F138-4936-A6C4-0A3709D13919}" srcOrd="1" destOrd="0" presId="urn:microsoft.com/office/officeart/2005/8/layout/orgChart1"/>
    <dgm:cxn modelId="{70DF5856-FF12-417E-8158-0091E4AD3A39}" type="presParOf" srcId="{CBD64024-95D3-4B67-AADC-F0948D675848}" destId="{AAAE32D3-B340-4824-965C-1993B5C8A3CB}" srcOrd="2" destOrd="0" presId="urn:microsoft.com/office/officeart/2005/8/layout/orgChart1"/>
    <dgm:cxn modelId="{BC3BBA18-0BA6-4F93-BF5E-752BBD4101DC}" type="presParOf" srcId="{55676E11-6466-4FF5-BF90-3AD1F5B71990}" destId="{2B452065-D486-4C90-835E-B5D06862339F}" srcOrd="6" destOrd="0" presId="urn:microsoft.com/office/officeart/2005/8/layout/orgChart1"/>
    <dgm:cxn modelId="{FEAA61C1-876A-4F2F-8074-6E1D161CF3DC}" type="presParOf" srcId="{55676E11-6466-4FF5-BF90-3AD1F5B71990}" destId="{D377079B-C4B9-4EAF-92A8-8D98EA2FE0AA}" srcOrd="7" destOrd="0" presId="urn:microsoft.com/office/officeart/2005/8/layout/orgChart1"/>
    <dgm:cxn modelId="{14AF5201-7C89-4E48-A4C7-603838C74089}" type="presParOf" srcId="{D377079B-C4B9-4EAF-92A8-8D98EA2FE0AA}" destId="{F3E649F3-3897-44BD-942C-791985021392}" srcOrd="0" destOrd="0" presId="urn:microsoft.com/office/officeart/2005/8/layout/orgChart1"/>
    <dgm:cxn modelId="{81698425-F2BF-4528-A08F-5659BCE32ABE}" type="presParOf" srcId="{F3E649F3-3897-44BD-942C-791985021392}" destId="{480F7FEB-88B1-44D5-85ED-1A33153572D8}" srcOrd="0" destOrd="0" presId="urn:microsoft.com/office/officeart/2005/8/layout/orgChart1"/>
    <dgm:cxn modelId="{931429E2-1C6B-48FD-91E2-E5B9C4CBE185}" type="presParOf" srcId="{F3E649F3-3897-44BD-942C-791985021392}" destId="{BFB4CE73-A07B-45B4-84A8-96C6B926A51B}" srcOrd="1" destOrd="0" presId="urn:microsoft.com/office/officeart/2005/8/layout/orgChart1"/>
    <dgm:cxn modelId="{C53B5EE7-C656-4670-993E-378EFCE62C4F}" type="presParOf" srcId="{D377079B-C4B9-4EAF-92A8-8D98EA2FE0AA}" destId="{EC7262C4-6590-4D7B-8B82-9FA4A8946F2E}" srcOrd="1" destOrd="0" presId="urn:microsoft.com/office/officeart/2005/8/layout/orgChart1"/>
    <dgm:cxn modelId="{3F789999-5883-4E8A-A4AF-F0401C5F054A}" type="presParOf" srcId="{D377079B-C4B9-4EAF-92A8-8D98EA2FE0AA}" destId="{9F29AA77-4725-4714-854D-91549DB4F778}" srcOrd="2" destOrd="0" presId="urn:microsoft.com/office/officeart/2005/8/layout/orgChart1"/>
    <dgm:cxn modelId="{CC78BE16-ADBC-4A34-9648-745ECBF4330C}" type="presParOf" srcId="{78FEBCC5-98BE-46C2-8FE0-F1B2C4BCFA1F}" destId="{DC31F41D-D158-4F2E-8FB0-45F8991DEEA2}" srcOrd="2" destOrd="0" presId="urn:microsoft.com/office/officeart/2005/8/layout/orgChart1"/>
    <dgm:cxn modelId="{A12F0AB3-37A9-45E0-A9AC-13E6D3056140}" type="presParOf" srcId="{D585E3C5-7D5A-464C-A644-60FC04C1422B}" destId="{EC557120-4567-480F-B3BF-F66A98392114}" srcOrd="2" destOrd="0" presId="urn:microsoft.com/office/officeart/2005/8/layout/orgChart1"/>
    <dgm:cxn modelId="{2AC3B823-75C8-4678-9584-1B90E27A5E3A}" type="presParOf" srcId="{DB67A8DE-D4F4-4B2E-89D0-A48ED2AD449F}" destId="{CBA23616-2F89-4AFA-8AA6-F8AA9137A071}" srcOrd="2" destOrd="0" presId="urn:microsoft.com/office/officeart/2005/8/layout/orgChart1"/>
    <dgm:cxn modelId="{3B96CC8A-33CA-4F54-9DFD-77D0A2B0F7C9}" type="presParOf" srcId="{CBA23616-2F89-4AFA-8AA6-F8AA9137A071}" destId="{CA4F4533-3767-4F00-8E3B-64E2B7F4E05A}" srcOrd="0" destOrd="0" presId="urn:microsoft.com/office/officeart/2005/8/layout/orgChart1"/>
    <dgm:cxn modelId="{CF3A1B24-00FC-4937-8A75-9EC68BC03911}" type="presParOf" srcId="{CA4F4533-3767-4F00-8E3B-64E2B7F4E05A}" destId="{76FDB35B-9221-49C2-8263-7652FF808D6C}" srcOrd="0" destOrd="0" presId="urn:microsoft.com/office/officeart/2005/8/layout/orgChart1"/>
    <dgm:cxn modelId="{E74A606E-AC50-485D-9D71-02AF7C0ADB04}" type="presParOf" srcId="{CA4F4533-3767-4F00-8E3B-64E2B7F4E05A}" destId="{BB4C03AD-1BB9-4784-A94B-C523B7FA9489}" srcOrd="1" destOrd="0" presId="urn:microsoft.com/office/officeart/2005/8/layout/orgChart1"/>
    <dgm:cxn modelId="{5E626A31-110F-4D71-B53C-9C7053FF4437}" type="presParOf" srcId="{CBA23616-2F89-4AFA-8AA6-F8AA9137A071}" destId="{0EE2D83F-DFB7-4755-A6F1-2A36C7920132}" srcOrd="1" destOrd="0" presId="urn:microsoft.com/office/officeart/2005/8/layout/orgChart1"/>
    <dgm:cxn modelId="{C1833373-21C8-4D25-A9A7-3258948E1211}" type="presParOf" srcId="{CBA23616-2F89-4AFA-8AA6-F8AA9137A071}" destId="{E1473077-77AE-4605-9693-12871E87324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452065-D486-4C90-835E-B5D06862339F}">
      <dsp:nvSpPr>
        <dsp:cNvPr id="0" name=""/>
        <dsp:cNvSpPr/>
      </dsp:nvSpPr>
      <dsp:spPr>
        <a:xfrm>
          <a:off x="1866564" y="1097751"/>
          <a:ext cx="153676" cy="2346740"/>
        </a:xfrm>
        <a:custGeom>
          <a:avLst/>
          <a:gdLst/>
          <a:ahLst/>
          <a:cxnLst/>
          <a:rect l="0" t="0" r="0" b="0"/>
          <a:pathLst>
            <a:path>
              <a:moveTo>
                <a:pt x="0" y="0"/>
              </a:moveTo>
              <a:lnTo>
                <a:pt x="0" y="2346740"/>
              </a:lnTo>
              <a:lnTo>
                <a:pt x="153676" y="2346740"/>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ED658B-A7C2-42BF-A5CA-F6D3AEE87B4F}">
      <dsp:nvSpPr>
        <dsp:cNvPr id="0" name=""/>
        <dsp:cNvSpPr/>
      </dsp:nvSpPr>
      <dsp:spPr>
        <a:xfrm>
          <a:off x="1866564" y="1097751"/>
          <a:ext cx="153676" cy="1703425"/>
        </a:xfrm>
        <a:custGeom>
          <a:avLst/>
          <a:gdLst/>
          <a:ahLst/>
          <a:cxnLst/>
          <a:rect l="0" t="0" r="0" b="0"/>
          <a:pathLst>
            <a:path>
              <a:moveTo>
                <a:pt x="0" y="0"/>
              </a:moveTo>
              <a:lnTo>
                <a:pt x="0" y="1703425"/>
              </a:lnTo>
              <a:lnTo>
                <a:pt x="153676" y="1703425"/>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E66960-99E2-4BF7-A5F6-FC648E364449}">
      <dsp:nvSpPr>
        <dsp:cNvPr id="0" name=""/>
        <dsp:cNvSpPr/>
      </dsp:nvSpPr>
      <dsp:spPr>
        <a:xfrm>
          <a:off x="1866564" y="1097751"/>
          <a:ext cx="153676" cy="1060110"/>
        </a:xfrm>
        <a:custGeom>
          <a:avLst/>
          <a:gdLst/>
          <a:ahLst/>
          <a:cxnLst/>
          <a:rect l="0" t="0" r="0" b="0"/>
          <a:pathLst>
            <a:path>
              <a:moveTo>
                <a:pt x="0" y="0"/>
              </a:moveTo>
              <a:lnTo>
                <a:pt x="0" y="1060110"/>
              </a:lnTo>
              <a:lnTo>
                <a:pt x="153676" y="1060110"/>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0DE90B-8AB5-498D-A141-E387277E6AFD}">
      <dsp:nvSpPr>
        <dsp:cNvPr id="0" name=""/>
        <dsp:cNvSpPr/>
      </dsp:nvSpPr>
      <dsp:spPr>
        <a:xfrm>
          <a:off x="1866564" y="1097751"/>
          <a:ext cx="153676" cy="416795"/>
        </a:xfrm>
        <a:custGeom>
          <a:avLst/>
          <a:gdLst/>
          <a:ahLst/>
          <a:cxnLst/>
          <a:rect l="0" t="0" r="0" b="0"/>
          <a:pathLst>
            <a:path>
              <a:moveTo>
                <a:pt x="0" y="0"/>
              </a:moveTo>
              <a:lnTo>
                <a:pt x="0" y="416795"/>
              </a:lnTo>
              <a:lnTo>
                <a:pt x="153676" y="416795"/>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F0596B-721F-4101-9902-19E8CE91186A}">
      <dsp:nvSpPr>
        <dsp:cNvPr id="0" name=""/>
        <dsp:cNvSpPr/>
      </dsp:nvSpPr>
      <dsp:spPr>
        <a:xfrm>
          <a:off x="1703447" y="453038"/>
          <a:ext cx="572921" cy="191673"/>
        </a:xfrm>
        <a:custGeom>
          <a:avLst/>
          <a:gdLst/>
          <a:ahLst/>
          <a:cxnLst/>
          <a:rect l="0" t="0" r="0" b="0"/>
          <a:pathLst>
            <a:path>
              <a:moveTo>
                <a:pt x="0" y="0"/>
              </a:moveTo>
              <a:lnTo>
                <a:pt x="0" y="96535"/>
              </a:lnTo>
              <a:lnTo>
                <a:pt x="572921" y="96535"/>
              </a:lnTo>
              <a:lnTo>
                <a:pt x="572921" y="191673"/>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91885B-43E1-41B2-B810-A597FC4DEDCD}">
      <dsp:nvSpPr>
        <dsp:cNvPr id="0" name=""/>
        <dsp:cNvSpPr/>
      </dsp:nvSpPr>
      <dsp:spPr>
        <a:xfrm>
          <a:off x="758367" y="1097751"/>
          <a:ext cx="135911" cy="1060110"/>
        </a:xfrm>
        <a:custGeom>
          <a:avLst/>
          <a:gdLst/>
          <a:ahLst/>
          <a:cxnLst/>
          <a:rect l="0" t="0" r="0" b="0"/>
          <a:pathLst>
            <a:path>
              <a:moveTo>
                <a:pt x="0" y="0"/>
              </a:moveTo>
              <a:lnTo>
                <a:pt x="0" y="1060110"/>
              </a:lnTo>
              <a:lnTo>
                <a:pt x="135911" y="1060110"/>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244448-EB60-49EA-8542-2553D7F29366}">
      <dsp:nvSpPr>
        <dsp:cNvPr id="0" name=""/>
        <dsp:cNvSpPr/>
      </dsp:nvSpPr>
      <dsp:spPr>
        <a:xfrm>
          <a:off x="758367" y="1097751"/>
          <a:ext cx="135911" cy="416795"/>
        </a:xfrm>
        <a:custGeom>
          <a:avLst/>
          <a:gdLst/>
          <a:ahLst/>
          <a:cxnLst/>
          <a:rect l="0" t="0" r="0" b="0"/>
          <a:pathLst>
            <a:path>
              <a:moveTo>
                <a:pt x="0" y="0"/>
              </a:moveTo>
              <a:lnTo>
                <a:pt x="0" y="416795"/>
              </a:lnTo>
              <a:lnTo>
                <a:pt x="135911" y="416795"/>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212F96-C756-4461-9D4D-978604BEE073}">
      <dsp:nvSpPr>
        <dsp:cNvPr id="0" name=""/>
        <dsp:cNvSpPr/>
      </dsp:nvSpPr>
      <dsp:spPr>
        <a:xfrm>
          <a:off x="1120798" y="453038"/>
          <a:ext cx="582648" cy="191673"/>
        </a:xfrm>
        <a:custGeom>
          <a:avLst/>
          <a:gdLst/>
          <a:ahLst/>
          <a:cxnLst/>
          <a:rect l="0" t="0" r="0" b="0"/>
          <a:pathLst>
            <a:path>
              <a:moveTo>
                <a:pt x="582648" y="0"/>
              </a:moveTo>
              <a:lnTo>
                <a:pt x="582648" y="96535"/>
              </a:lnTo>
              <a:lnTo>
                <a:pt x="0" y="96535"/>
              </a:lnTo>
              <a:lnTo>
                <a:pt x="0" y="191673"/>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59FBE8-8C18-421C-9CA8-39288B5A9132}">
      <dsp:nvSpPr>
        <dsp:cNvPr id="0" name=""/>
        <dsp:cNvSpPr/>
      </dsp:nvSpPr>
      <dsp:spPr>
        <a:xfrm>
          <a:off x="0" y="0"/>
          <a:ext cx="906077" cy="45303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a:t>1. Dissonance/injustice (A,U)</a:t>
          </a:r>
        </a:p>
        <a:p>
          <a:pPr marL="0" lvl="0" indent="0" algn="ctr" defTabSz="311150">
            <a:lnSpc>
              <a:spcPct val="90000"/>
            </a:lnSpc>
            <a:spcBef>
              <a:spcPct val="0"/>
            </a:spcBef>
            <a:spcAft>
              <a:spcPct val="35000"/>
            </a:spcAft>
            <a:buNone/>
          </a:pPr>
          <a:endParaRPr lang="en-US" sz="700" kern="1200"/>
        </a:p>
      </dsp:txBody>
      <dsp:txXfrm>
        <a:off x="0" y="0"/>
        <a:ext cx="906077" cy="453038"/>
      </dsp:txXfrm>
    </dsp:sp>
    <dsp:sp modelId="{443ADE7C-01E8-4A0A-9122-E7791256F621}">
      <dsp:nvSpPr>
        <dsp:cNvPr id="0" name=""/>
        <dsp:cNvSpPr/>
      </dsp:nvSpPr>
      <dsp:spPr>
        <a:xfrm>
          <a:off x="1250408" y="0"/>
          <a:ext cx="906077" cy="45303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b="1" kern="1200"/>
            <a:t>&lt;1&gt; Dialectical conflict between r/s and experience</a:t>
          </a:r>
        </a:p>
      </dsp:txBody>
      <dsp:txXfrm>
        <a:off x="1250408" y="0"/>
        <a:ext cx="906077" cy="453038"/>
      </dsp:txXfrm>
    </dsp:sp>
    <dsp:sp modelId="{3A46F72B-9DBE-4B51-B2B8-E5DF21F72045}">
      <dsp:nvSpPr>
        <dsp:cNvPr id="0" name=""/>
        <dsp:cNvSpPr/>
      </dsp:nvSpPr>
      <dsp:spPr>
        <a:xfrm>
          <a:off x="667759" y="644712"/>
          <a:ext cx="906077" cy="45303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b="1" kern="1200"/>
            <a:t>&lt;2&gt; reject dialectical premise</a:t>
          </a:r>
        </a:p>
      </dsp:txBody>
      <dsp:txXfrm>
        <a:off x="667759" y="644712"/>
        <a:ext cx="906077" cy="453038"/>
      </dsp:txXfrm>
    </dsp:sp>
    <dsp:sp modelId="{F3D22948-6E01-4B20-8198-1B599F382167}">
      <dsp:nvSpPr>
        <dsp:cNvPr id="0" name=""/>
        <dsp:cNvSpPr/>
      </dsp:nvSpPr>
      <dsp:spPr>
        <a:xfrm>
          <a:off x="894279" y="1288027"/>
          <a:ext cx="906077" cy="45303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a:t>3. Special revelation overrides experience (B)</a:t>
          </a:r>
        </a:p>
      </dsp:txBody>
      <dsp:txXfrm>
        <a:off x="894279" y="1288027"/>
        <a:ext cx="906077" cy="453038"/>
      </dsp:txXfrm>
    </dsp:sp>
    <dsp:sp modelId="{9C3B56FC-E25E-4850-997A-2FD509896064}">
      <dsp:nvSpPr>
        <dsp:cNvPr id="0" name=""/>
        <dsp:cNvSpPr/>
      </dsp:nvSpPr>
      <dsp:spPr>
        <a:xfrm>
          <a:off x="894279" y="1931342"/>
          <a:ext cx="906077" cy="45303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a:t>4. Experience proves the absence of spiritual meaning (D,F,I,J,K,P,Q)</a:t>
          </a:r>
        </a:p>
      </dsp:txBody>
      <dsp:txXfrm>
        <a:off x="894279" y="1931342"/>
        <a:ext cx="906077" cy="453038"/>
      </dsp:txXfrm>
    </dsp:sp>
    <dsp:sp modelId="{C1C205B8-E5D6-499E-89A5-9B76B3A7888A}">
      <dsp:nvSpPr>
        <dsp:cNvPr id="0" name=""/>
        <dsp:cNvSpPr/>
      </dsp:nvSpPr>
      <dsp:spPr>
        <a:xfrm>
          <a:off x="1764113" y="644712"/>
          <a:ext cx="1024510" cy="45303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b="1" kern="1200"/>
            <a:t>&lt;3&gt; potential positive relationship between r/s and experience</a:t>
          </a:r>
        </a:p>
      </dsp:txBody>
      <dsp:txXfrm>
        <a:off x="1764113" y="644712"/>
        <a:ext cx="1024510" cy="453038"/>
      </dsp:txXfrm>
    </dsp:sp>
    <dsp:sp modelId="{804B2F28-ED56-4594-A2EB-63E434AD5D02}">
      <dsp:nvSpPr>
        <dsp:cNvPr id="0" name=""/>
        <dsp:cNvSpPr/>
      </dsp:nvSpPr>
      <dsp:spPr>
        <a:xfrm>
          <a:off x="2020241" y="1288027"/>
          <a:ext cx="906077" cy="45303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a:t>5. Potential for spiritual growth (A,E,G,R</a:t>
          </a:r>
        </a:p>
      </dsp:txBody>
      <dsp:txXfrm>
        <a:off x="2020241" y="1288027"/>
        <a:ext cx="906077" cy="453038"/>
      </dsp:txXfrm>
    </dsp:sp>
    <dsp:sp modelId="{9EDBA554-E1C9-40C0-B22E-607B2744B611}">
      <dsp:nvSpPr>
        <dsp:cNvPr id="0" name=""/>
        <dsp:cNvSpPr/>
      </dsp:nvSpPr>
      <dsp:spPr>
        <a:xfrm>
          <a:off x="2020241" y="1931342"/>
          <a:ext cx="906077" cy="45303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a:t>6. S/R source of carer strength (A,G,R,U)</a:t>
          </a:r>
        </a:p>
      </dsp:txBody>
      <dsp:txXfrm>
        <a:off x="2020241" y="1931342"/>
        <a:ext cx="906077" cy="453038"/>
      </dsp:txXfrm>
    </dsp:sp>
    <dsp:sp modelId="{9C16AC62-A166-460D-99CF-BB77E1F0CFDE}">
      <dsp:nvSpPr>
        <dsp:cNvPr id="0" name=""/>
        <dsp:cNvSpPr/>
      </dsp:nvSpPr>
      <dsp:spPr>
        <a:xfrm>
          <a:off x="2020241" y="2574656"/>
          <a:ext cx="906077" cy="45303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a:t>7. Blessing for PWD (A,G,M)</a:t>
          </a:r>
        </a:p>
      </dsp:txBody>
      <dsp:txXfrm>
        <a:off x="2020241" y="2574656"/>
        <a:ext cx="906077" cy="453038"/>
      </dsp:txXfrm>
    </dsp:sp>
    <dsp:sp modelId="{480F7FEB-88B1-44D5-85ED-1A33153572D8}">
      <dsp:nvSpPr>
        <dsp:cNvPr id="0" name=""/>
        <dsp:cNvSpPr/>
      </dsp:nvSpPr>
      <dsp:spPr>
        <a:xfrm>
          <a:off x="2020241" y="3217971"/>
          <a:ext cx="906077" cy="45303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dirty="0"/>
            <a:t>8. Dementia as destiny or </a:t>
          </a:r>
          <a:r>
            <a:rPr lang="en-US" sz="700" i="1" kern="1200" dirty="0"/>
            <a:t>telos</a:t>
          </a:r>
          <a:r>
            <a:rPr lang="en-US" sz="700" i="0" kern="1200" dirty="0"/>
            <a:t> (B,R,V)</a:t>
          </a:r>
          <a:endParaRPr lang="en-US" sz="700" kern="1200" dirty="0"/>
        </a:p>
      </dsp:txBody>
      <dsp:txXfrm>
        <a:off x="2020241" y="3217971"/>
        <a:ext cx="906077" cy="453038"/>
      </dsp:txXfrm>
    </dsp:sp>
    <dsp:sp modelId="{76FDB35B-9221-49C2-8263-7652FF808D6C}">
      <dsp:nvSpPr>
        <dsp:cNvPr id="0" name=""/>
        <dsp:cNvSpPr/>
      </dsp:nvSpPr>
      <dsp:spPr>
        <a:xfrm>
          <a:off x="2550306" y="0"/>
          <a:ext cx="906077" cy="45303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US" sz="700" kern="1200"/>
            <a:t>2. Failure to make spiritual meaning (A,U)</a:t>
          </a:r>
        </a:p>
      </dsp:txBody>
      <dsp:txXfrm>
        <a:off x="2550306" y="0"/>
        <a:ext cx="906077" cy="45303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88139" tIns="44070" rIns="88139" bIns="44070" rtlCol="0"/>
          <a:lstStyle>
            <a:lvl1pPr algn="l">
              <a:defRPr sz="1200"/>
            </a:lvl1pPr>
          </a:lstStyle>
          <a:p>
            <a:endParaRPr lang="en-GB" dirty="0">
              <a:solidFill>
                <a:schemeClr val="tx1">
                  <a:lumMod val="65000"/>
                  <a:lumOff val="35000"/>
                </a:schemeClr>
              </a:solidFill>
            </a:endParaRPr>
          </a:p>
        </p:txBody>
      </p:sp>
      <p:sp>
        <p:nvSpPr>
          <p:cNvPr id="3" name="Date Placeholder 2"/>
          <p:cNvSpPr>
            <a:spLocks noGrp="1"/>
          </p:cNvSpPr>
          <p:nvPr>
            <p:ph type="dt" sz="quarter" idx="1"/>
          </p:nvPr>
        </p:nvSpPr>
        <p:spPr>
          <a:xfrm>
            <a:off x="3970734" y="1"/>
            <a:ext cx="3038145" cy="464205"/>
          </a:xfrm>
          <a:prstGeom prst="rect">
            <a:avLst/>
          </a:prstGeom>
        </p:spPr>
        <p:txBody>
          <a:bodyPr vert="horz" lIns="88139" tIns="44070" rIns="88139" bIns="44070" rtlCol="0"/>
          <a:lstStyle>
            <a:lvl1pPr algn="r">
              <a:defRPr sz="1200"/>
            </a:lvl1pPr>
          </a:lstStyle>
          <a:p>
            <a:fld id="{4AA51AEC-D0A1-4FA9-895A-9A8FFF7736B3}" type="datetimeFigureOut">
              <a:rPr lang="en-GB" smtClean="0"/>
              <a:t>05/02/2019</a:t>
            </a:fld>
            <a:endParaRPr lang="en-GB" dirty="0"/>
          </a:p>
        </p:txBody>
      </p:sp>
      <p:sp>
        <p:nvSpPr>
          <p:cNvPr id="4" name="Footer Placeholder 3"/>
          <p:cNvSpPr>
            <a:spLocks noGrp="1"/>
          </p:cNvSpPr>
          <p:nvPr>
            <p:ph type="ftr" sz="quarter" idx="2"/>
          </p:nvPr>
        </p:nvSpPr>
        <p:spPr>
          <a:xfrm>
            <a:off x="0" y="8830659"/>
            <a:ext cx="3038145" cy="464205"/>
          </a:xfrm>
          <a:prstGeom prst="rect">
            <a:avLst/>
          </a:prstGeom>
        </p:spPr>
        <p:txBody>
          <a:bodyPr vert="horz" lIns="88139" tIns="44070" rIns="88139" bIns="44070" rtlCol="0" anchor="b"/>
          <a:lstStyle>
            <a:lvl1pPr algn="l">
              <a:defRPr sz="1200"/>
            </a:lvl1pPr>
          </a:lstStyle>
          <a:p>
            <a:endParaRPr lang="en-GB" dirty="0">
              <a:solidFill>
                <a:schemeClr val="tx1">
                  <a:lumMod val="65000"/>
                  <a:lumOff val="35000"/>
                </a:schemeClr>
              </a:solidFill>
            </a:endParaRPr>
          </a:p>
        </p:txBody>
      </p:sp>
      <p:sp>
        <p:nvSpPr>
          <p:cNvPr id="5" name="Slide Number Placeholder 4"/>
          <p:cNvSpPr>
            <a:spLocks noGrp="1"/>
          </p:cNvSpPr>
          <p:nvPr>
            <p:ph type="sldNum" sz="quarter" idx="3"/>
          </p:nvPr>
        </p:nvSpPr>
        <p:spPr>
          <a:xfrm>
            <a:off x="3970734" y="8830659"/>
            <a:ext cx="3038145" cy="464205"/>
          </a:xfrm>
          <a:prstGeom prst="rect">
            <a:avLst/>
          </a:prstGeom>
        </p:spPr>
        <p:txBody>
          <a:bodyPr vert="horz" lIns="88139" tIns="44070" rIns="88139" bIns="44070" rtlCol="0" anchor="b"/>
          <a:lstStyle>
            <a:lvl1pPr algn="r">
              <a:defRPr sz="1200"/>
            </a:lvl1pPr>
          </a:lstStyle>
          <a:p>
            <a:fld id="{4547F4CC-85AB-468D-B709-C9EB014A01C2}" type="slidenum">
              <a:rPr lang="en-GB" smtClean="0"/>
              <a:t>‹#›</a:t>
            </a:fld>
            <a:endParaRPr lang="en-GB" dirty="0"/>
          </a:p>
        </p:txBody>
      </p:sp>
    </p:spTree>
    <p:extLst>
      <p:ext uri="{BB962C8B-B14F-4D97-AF65-F5344CB8AC3E}">
        <p14:creationId xmlns:p14="http://schemas.microsoft.com/office/powerpoint/2010/main" val="411245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wrap="square" lIns="93172" tIns="46586" rIns="93172" bIns="46586" numCol="1" anchor="t" anchorCtr="0" compatLnSpc="1">
            <a:prstTxWarp prst="textNoShape">
              <a:avLst/>
            </a:prstTxWarp>
          </a:bodyPr>
          <a:lstStyle>
            <a:lvl1pPr>
              <a:defRPr sz="1300" smtClean="0"/>
            </a:lvl1pPr>
          </a:lstStyle>
          <a:p>
            <a:pPr>
              <a:defRPr/>
            </a:pPr>
            <a:endParaRPr lang="en-GB" altLang="en-US" dirty="0"/>
          </a:p>
        </p:txBody>
      </p:sp>
      <p:sp>
        <p:nvSpPr>
          <p:cNvPr id="3" name="Date Placeholder 2"/>
          <p:cNvSpPr>
            <a:spLocks noGrp="1"/>
          </p:cNvSpPr>
          <p:nvPr>
            <p:ph type="dt" idx="1"/>
          </p:nvPr>
        </p:nvSpPr>
        <p:spPr>
          <a:xfrm>
            <a:off x="3970938" y="0"/>
            <a:ext cx="3037840" cy="464820"/>
          </a:xfrm>
          <a:prstGeom prst="rect">
            <a:avLst/>
          </a:prstGeom>
        </p:spPr>
        <p:txBody>
          <a:bodyPr vert="horz" wrap="square" lIns="93172" tIns="46586" rIns="93172" bIns="46586" numCol="1" anchor="t" anchorCtr="0" compatLnSpc="1">
            <a:prstTxWarp prst="textNoShape">
              <a:avLst/>
            </a:prstTxWarp>
          </a:bodyPr>
          <a:lstStyle>
            <a:lvl1pPr algn="r">
              <a:defRPr sz="1300" smtClean="0"/>
            </a:lvl1pPr>
          </a:lstStyle>
          <a:p>
            <a:pPr>
              <a:defRPr/>
            </a:pPr>
            <a:fld id="{A6BD2B6E-B993-4C1C-9E93-55B611B50867}" type="datetime1">
              <a:rPr lang="en-GB" altLang="en-US"/>
              <a:pPr>
                <a:defRPr/>
              </a:pPr>
              <a:t>05/02/2019</a:t>
            </a:fld>
            <a:endParaRPr lang="en-GB" alt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wrap="square" lIns="93172" tIns="46586" rIns="93172" bIns="46586" numCol="1" anchor="ctr" anchorCtr="0" compatLnSpc="1">
            <a:prstTxWarp prst="textNoShape">
              <a:avLst/>
            </a:prstTxWarp>
          </a:bodyPr>
          <a:lstStyle/>
          <a:p>
            <a:pPr lvl="0"/>
            <a:endParaRPr lang="en-GB" alt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wrap="square" lIns="93172" tIns="46586" rIns="93172" bIns="46586" numCol="1" anchor="t" anchorCtr="0" compatLnSpc="1">
            <a:prstTxWarp prst="textNoShape">
              <a:avLst/>
            </a:prstTxWarp>
            <a:normAutofit/>
          </a:bodyPr>
          <a:lstStyle/>
          <a:p>
            <a:pPr lvl="0"/>
            <a:r>
              <a:rPr lang="en-GB" altLang="en-US" noProof="0" dirty="0"/>
              <a:t>Click to edit Master text styles</a:t>
            </a:r>
          </a:p>
          <a:p>
            <a:pPr lvl="1"/>
            <a:r>
              <a:rPr lang="en-GB" altLang="en-US" noProof="0" dirty="0"/>
              <a:t>Second level</a:t>
            </a:r>
          </a:p>
          <a:p>
            <a:pPr lvl="2"/>
            <a:r>
              <a:rPr lang="en-GB" altLang="en-US" noProof="0" dirty="0"/>
              <a:t>Third level</a:t>
            </a:r>
          </a:p>
          <a:p>
            <a:pPr lvl="3"/>
            <a:r>
              <a:rPr lang="en-GB" altLang="en-US" noProof="0" dirty="0"/>
              <a:t>Fourth level</a:t>
            </a:r>
          </a:p>
          <a:p>
            <a:pPr lvl="4"/>
            <a:r>
              <a:rPr lang="en-GB" altLang="en-US" noProof="0"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wrap="square" lIns="93172" tIns="46586" rIns="93172" bIns="46586" numCol="1" anchor="b" anchorCtr="0" compatLnSpc="1">
            <a:prstTxWarp prst="textNoShape">
              <a:avLst/>
            </a:prstTxWarp>
          </a:bodyPr>
          <a:lstStyle>
            <a:lvl1pPr>
              <a:defRPr sz="1300" smtClean="0"/>
            </a:lvl1pPr>
          </a:lstStyle>
          <a:p>
            <a:pPr>
              <a:defRPr/>
            </a:pPr>
            <a:endParaRPr lang="en-GB" alt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2" tIns="46586" rIns="93172" bIns="46586" numCol="1" anchor="b" anchorCtr="0" compatLnSpc="1">
            <a:prstTxWarp prst="textNoShape">
              <a:avLst/>
            </a:prstTxWarp>
          </a:bodyPr>
          <a:lstStyle>
            <a:lvl1pPr algn="r">
              <a:defRPr sz="1300" smtClean="0"/>
            </a:lvl1pPr>
          </a:lstStyle>
          <a:p>
            <a:pPr>
              <a:defRPr/>
            </a:pPr>
            <a:fld id="{95C0A0FB-C9C3-422D-8448-AE568FEA659C}" type="slidenum">
              <a:rPr lang="en-GB" altLang="en-US"/>
              <a:pPr>
                <a:defRPr/>
              </a:pPr>
              <a:t>‹#›</a:t>
            </a:fld>
            <a:endParaRPr lang="en-GB" altLang="en-US" dirty="0"/>
          </a:p>
        </p:txBody>
      </p:sp>
    </p:spTree>
    <p:extLst>
      <p:ext uri="{BB962C8B-B14F-4D97-AF65-F5344CB8AC3E}">
        <p14:creationId xmlns:p14="http://schemas.microsoft.com/office/powerpoint/2010/main" val="3945350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baseline="0">
        <a:solidFill>
          <a:schemeClr val="tx1">
            <a:lumMod val="65000"/>
            <a:lumOff val="35000"/>
          </a:schemeClr>
        </a:solidFill>
        <a:latin typeface="Arial" panose="020B0604020202020204" pitchFamily="34" charset="0"/>
        <a:ea typeface="ＭＳ Ｐゴシック" pitchFamily="-109" charset="-128"/>
        <a:cs typeface="+mn-cs"/>
      </a:defRPr>
    </a:lvl1pPr>
    <a:lvl2pPr marL="457200" algn="l" rtl="0" eaLnBrk="0" fontAlgn="base" hangingPunct="0">
      <a:spcBef>
        <a:spcPct val="30000"/>
      </a:spcBef>
      <a:spcAft>
        <a:spcPct val="0"/>
      </a:spcAft>
      <a:defRPr sz="1200" kern="1200" baseline="0">
        <a:solidFill>
          <a:schemeClr val="tx1">
            <a:lumMod val="65000"/>
            <a:lumOff val="35000"/>
          </a:schemeClr>
        </a:solidFill>
        <a:latin typeface="Arial" panose="020B0604020202020204" pitchFamily="34" charset="0"/>
        <a:ea typeface="ＭＳ Ｐゴシック" pitchFamily="-109" charset="-128"/>
        <a:cs typeface="+mn-cs"/>
      </a:defRPr>
    </a:lvl2pPr>
    <a:lvl3pPr marL="914400" algn="l" rtl="0" eaLnBrk="0" fontAlgn="base" hangingPunct="0">
      <a:spcBef>
        <a:spcPct val="30000"/>
      </a:spcBef>
      <a:spcAft>
        <a:spcPct val="0"/>
      </a:spcAft>
      <a:defRPr sz="1200" kern="1200" baseline="0">
        <a:solidFill>
          <a:schemeClr val="tx1">
            <a:lumMod val="65000"/>
            <a:lumOff val="35000"/>
          </a:schemeClr>
        </a:solidFill>
        <a:latin typeface="Arial" panose="020B0604020202020204" pitchFamily="34" charset="0"/>
        <a:ea typeface="ＭＳ Ｐゴシック" pitchFamily="-109" charset="-128"/>
        <a:cs typeface="+mn-cs"/>
      </a:defRPr>
    </a:lvl3pPr>
    <a:lvl4pPr marL="1371600" algn="l" rtl="0" eaLnBrk="0" fontAlgn="base" hangingPunct="0">
      <a:spcBef>
        <a:spcPct val="30000"/>
      </a:spcBef>
      <a:spcAft>
        <a:spcPct val="0"/>
      </a:spcAft>
      <a:defRPr sz="1200" kern="1200" baseline="0">
        <a:solidFill>
          <a:schemeClr val="tx1">
            <a:lumMod val="65000"/>
            <a:lumOff val="35000"/>
          </a:schemeClr>
        </a:solidFill>
        <a:latin typeface="Arial" panose="020B0604020202020204" pitchFamily="34" charset="0"/>
        <a:ea typeface="ＭＳ Ｐゴシック" pitchFamily="-109" charset="-128"/>
        <a:cs typeface="+mn-cs"/>
      </a:defRPr>
    </a:lvl4pPr>
    <a:lvl5pPr marL="1828800" algn="l" rtl="0" eaLnBrk="0" fontAlgn="base" hangingPunct="0">
      <a:spcBef>
        <a:spcPct val="30000"/>
      </a:spcBef>
      <a:spcAft>
        <a:spcPct val="0"/>
      </a:spcAft>
      <a:defRPr sz="1200" kern="1200" baseline="0">
        <a:solidFill>
          <a:schemeClr val="tx1">
            <a:lumMod val="65000"/>
            <a:lumOff val="35000"/>
          </a:schemeClr>
        </a:solidFill>
        <a:latin typeface="Arial" panose="020B0604020202020204" pitchFamily="34" charset="0"/>
        <a:ea typeface="ＭＳ Ｐゴシック" pitchFamily="-109"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https://forum.alzheimers.org.uk/threads/spiritual-aspects-of-dementia.54434/ </a:t>
            </a:r>
          </a:p>
        </p:txBody>
      </p:sp>
      <p:sp>
        <p:nvSpPr>
          <p:cNvPr id="4" name="Slide Number Placeholder 3"/>
          <p:cNvSpPr>
            <a:spLocks noGrp="1"/>
          </p:cNvSpPr>
          <p:nvPr>
            <p:ph type="sldNum" sz="quarter" idx="5"/>
          </p:nvPr>
        </p:nvSpPr>
        <p:spPr/>
        <p:txBody>
          <a:bodyPr/>
          <a:lstStyle/>
          <a:p>
            <a:pPr>
              <a:defRPr/>
            </a:pPr>
            <a:fld id="{95C0A0FB-C9C3-422D-8448-AE568FEA659C}" type="slidenum">
              <a:rPr lang="en-GB" altLang="en-US" smtClean="0"/>
              <a:pPr>
                <a:defRPr/>
              </a:pPr>
              <a:t>3</a:t>
            </a:fld>
            <a:endParaRPr lang="en-GB" altLang="en-US" dirty="0"/>
          </a:p>
        </p:txBody>
      </p:sp>
    </p:spTree>
    <p:extLst>
      <p:ext uri="{BB962C8B-B14F-4D97-AF65-F5344CB8AC3E}">
        <p14:creationId xmlns:p14="http://schemas.microsoft.com/office/powerpoint/2010/main" val="38352636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M9635 Powerpoint template 16 9 blacklines.pd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6858000" cy="5143500"/>
          </a:xfrm>
          <a:prstGeom prst="rect">
            <a:avLst/>
          </a:prstGeom>
        </p:spPr>
      </p:pic>
      <p:sp>
        <p:nvSpPr>
          <p:cNvPr id="6" name="Title 1"/>
          <p:cNvSpPr>
            <a:spLocks noGrp="1"/>
          </p:cNvSpPr>
          <p:nvPr>
            <p:ph type="ctrTitle" hasCustomPrompt="1"/>
          </p:nvPr>
        </p:nvSpPr>
        <p:spPr>
          <a:xfrm>
            <a:off x="350658" y="483521"/>
            <a:ext cx="6372708" cy="1102519"/>
          </a:xfrm>
          <a:prstGeom prst="rect">
            <a:avLst/>
          </a:prstGeom>
        </p:spPr>
        <p:txBody>
          <a:bodyPr/>
          <a:lstStyle>
            <a:lvl1pPr algn="l">
              <a:defRPr sz="3300" b="0" i="0" cap="none" baseline="0">
                <a:solidFill>
                  <a:srgbClr val="000000"/>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endParaRPr lang="en-GB" dirty="0"/>
          </a:p>
        </p:txBody>
      </p:sp>
      <p:sp>
        <p:nvSpPr>
          <p:cNvPr id="7" name="Subtitle 2"/>
          <p:cNvSpPr>
            <a:spLocks noGrp="1"/>
          </p:cNvSpPr>
          <p:nvPr>
            <p:ph type="subTitle" idx="1" hasCustomPrompt="1"/>
          </p:nvPr>
        </p:nvSpPr>
        <p:spPr>
          <a:xfrm>
            <a:off x="350658" y="2121396"/>
            <a:ext cx="6372707" cy="1314450"/>
          </a:xfrm>
          <a:prstGeom prst="rect">
            <a:avLst/>
          </a:prstGeom>
        </p:spPr>
        <p:txBody>
          <a:bodyPr/>
          <a:lstStyle>
            <a:lvl1pPr marL="0" indent="0" algn="l">
              <a:buNone/>
              <a:defRPr sz="1650" b="0" baseline="0">
                <a:solidFill>
                  <a:srgbClr val="000000"/>
                </a:solidFill>
                <a:latin typeface="Tahoma" panose="020B0604030504040204" pitchFamily="34" charset="0"/>
                <a:ea typeface="Tahoma" panose="020B0604030504040204" pitchFamily="34" charset="0"/>
                <a:cs typeface="Tahoma" panose="020B060403050404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2509172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2" y="205979"/>
            <a:ext cx="5019199" cy="857250"/>
          </a:xfrm>
          <a:prstGeom prst="rect">
            <a:avLst/>
          </a:prstGeom>
        </p:spPr>
        <p:txBody>
          <a:bodyPr/>
          <a:lstStyle>
            <a:lvl1pPr algn="l">
              <a:defRPr sz="3000" b="1" i="0" cap="all" baseline="0">
                <a:solidFill>
                  <a:schemeClr val="tx1">
                    <a:lumMod val="65000"/>
                    <a:lumOff val="35000"/>
                  </a:schemeClr>
                </a:solidFill>
                <a:latin typeface="Arial Narrow" panose="020B0606020202030204" pitchFamily="34" charset="0"/>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342900" y="1200151"/>
            <a:ext cx="6172200" cy="3394472"/>
          </a:xfrm>
          <a:prstGeom prst="rect">
            <a:avLst/>
          </a:prstGeom>
        </p:spPr>
        <p:txBody>
          <a:bodyPr vert="eaVert"/>
          <a:lstStyle>
            <a:lvl1pPr>
              <a:defRPr baseline="0">
                <a:solidFill>
                  <a:schemeClr val="tx1">
                    <a:lumMod val="65000"/>
                    <a:lumOff val="35000"/>
                  </a:schemeClr>
                </a:solidFill>
                <a:latin typeface="Arial" panose="020B0604020202020204" pitchFamily="34" charset="0"/>
              </a:defRPr>
            </a:lvl1pPr>
            <a:lvl2pPr>
              <a:defRPr baseline="0">
                <a:solidFill>
                  <a:schemeClr val="tx1">
                    <a:lumMod val="65000"/>
                    <a:lumOff val="35000"/>
                  </a:schemeClr>
                </a:solidFill>
                <a:latin typeface="Arial" panose="020B0604020202020204" pitchFamily="34" charset="0"/>
              </a:defRPr>
            </a:lvl2pPr>
            <a:lvl3pPr>
              <a:defRPr baseline="0">
                <a:solidFill>
                  <a:schemeClr val="tx1">
                    <a:lumMod val="65000"/>
                    <a:lumOff val="35000"/>
                  </a:schemeClr>
                </a:solidFill>
                <a:latin typeface="Arial" panose="020B0604020202020204" pitchFamily="34" charset="0"/>
              </a:defRPr>
            </a:lvl3pPr>
            <a:lvl4pPr>
              <a:defRPr baseline="0">
                <a:solidFill>
                  <a:schemeClr val="tx1">
                    <a:lumMod val="65000"/>
                    <a:lumOff val="35000"/>
                  </a:schemeClr>
                </a:solidFill>
                <a:latin typeface="Arial" panose="020B0604020202020204" pitchFamily="34" charset="0"/>
              </a:defRPr>
            </a:lvl4pPr>
            <a:lvl5pPr>
              <a:defRPr baseline="0">
                <a:solidFill>
                  <a:schemeClr val="tx1">
                    <a:lumMod val="65000"/>
                    <a:lumOff val="35000"/>
                  </a:schemeClr>
                </a:solidFill>
                <a:latin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258130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2293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50658" y="490364"/>
            <a:ext cx="6172199" cy="857250"/>
          </a:xfrm>
          <a:prstGeom prst="rect">
            <a:avLst/>
          </a:prstGeom>
        </p:spPr>
        <p:txBody>
          <a:bodyPr/>
          <a:lstStyle>
            <a:lvl1pPr algn="l">
              <a:defRPr sz="2400" b="0" i="0" cap="none"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4" name="Content Placeholder 2"/>
          <p:cNvSpPr>
            <a:spLocks noGrp="1"/>
          </p:cNvSpPr>
          <p:nvPr>
            <p:ph idx="1"/>
          </p:nvPr>
        </p:nvSpPr>
        <p:spPr>
          <a:xfrm>
            <a:off x="350657" y="1347616"/>
            <a:ext cx="6172200" cy="2808313"/>
          </a:xfrm>
          <a:prstGeom prst="rect">
            <a:avLst/>
          </a:prstGeom>
        </p:spPr>
        <p:txBody>
          <a:bodyPr/>
          <a:lstStyle>
            <a:lvl1pPr>
              <a:defRPr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a:defRPr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a:defRPr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a:defRPr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a:defRPr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067515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3305176"/>
            <a:ext cx="5829300" cy="1021556"/>
          </a:xfrm>
          <a:prstGeom prst="rect">
            <a:avLst/>
          </a:prstGeom>
        </p:spPr>
        <p:txBody>
          <a:bodyPr anchor="t"/>
          <a:lstStyle>
            <a:lvl1pPr algn="l">
              <a:defRPr sz="2400" b="1" cap="all"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GB"/>
              <a:t>Click to edit Master title style</a:t>
            </a:r>
            <a:endParaRPr lang="en-US" dirty="0"/>
          </a:p>
        </p:txBody>
      </p:sp>
      <p:sp>
        <p:nvSpPr>
          <p:cNvPr id="3" name="Text Placeholder 2"/>
          <p:cNvSpPr>
            <a:spLocks noGrp="1"/>
          </p:cNvSpPr>
          <p:nvPr>
            <p:ph type="body" idx="1"/>
          </p:nvPr>
        </p:nvSpPr>
        <p:spPr>
          <a:xfrm>
            <a:off x="541735" y="2180035"/>
            <a:ext cx="5829300" cy="1125140"/>
          </a:xfrm>
          <a:prstGeom prst="rect">
            <a:avLst/>
          </a:prstGeom>
        </p:spPr>
        <p:txBody>
          <a:bodyPr anchor="b"/>
          <a:lstStyle>
            <a:lvl1pPr marL="0" indent="0">
              <a:buNone/>
              <a:defRPr sz="15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297160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2900" y="555525"/>
            <a:ext cx="6172200" cy="644626"/>
          </a:xfrm>
          <a:prstGeom prst="rect">
            <a:avLst/>
          </a:prstGeom>
        </p:spPr>
        <p:txBody>
          <a:bodyPr/>
          <a:lstStyle>
            <a:lvl1pPr algn="l">
              <a:defRPr sz="2400" b="0" i="0" cap="none"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p:cNvSpPr>
            <a:spLocks noGrp="1"/>
          </p:cNvSpPr>
          <p:nvPr>
            <p:ph sz="half" idx="1"/>
          </p:nvPr>
        </p:nvSpPr>
        <p:spPr>
          <a:xfrm>
            <a:off x="342900" y="1347616"/>
            <a:ext cx="3028950" cy="2880321"/>
          </a:xfrm>
          <a:prstGeom prst="rect">
            <a:avLst/>
          </a:prstGeom>
        </p:spPr>
        <p:txBody>
          <a:bodyPr/>
          <a:lstStyle>
            <a:lvl1pPr>
              <a:defRPr sz="21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a:defRPr sz="18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a:defRPr sz="15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a:defRPr sz="135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a:defRPr sz="135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vl6pPr>
              <a:defRPr sz="1350"/>
            </a:lvl6pPr>
            <a:lvl7pPr>
              <a:defRPr sz="1350"/>
            </a:lvl7pPr>
            <a:lvl8pPr>
              <a:defRPr sz="1350"/>
            </a:lvl8pPr>
            <a:lvl9pPr>
              <a:defRPr sz="135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86150" y="1347616"/>
            <a:ext cx="3028950" cy="2880321"/>
          </a:xfrm>
          <a:prstGeom prst="rect">
            <a:avLst/>
          </a:prstGeom>
        </p:spPr>
        <p:txBody>
          <a:bodyPr/>
          <a:lstStyle>
            <a:lvl1pPr>
              <a:defRPr sz="21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a:defRPr sz="18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a:defRPr sz="15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a:defRPr sz="135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a:defRPr sz="135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vl6pPr>
              <a:defRPr sz="1350"/>
            </a:lvl6pPr>
            <a:lvl7pPr>
              <a:defRPr sz="1350"/>
            </a:lvl7pPr>
            <a:lvl8pPr>
              <a:defRPr sz="1350"/>
            </a:lvl8pPr>
            <a:lvl9pPr>
              <a:defRPr sz="135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351845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42901" y="483519"/>
            <a:ext cx="6172201" cy="864096"/>
          </a:xfrm>
          <a:prstGeom prst="rect">
            <a:avLst/>
          </a:prstGeom>
        </p:spPr>
        <p:txBody>
          <a:bodyPr/>
          <a:lstStyle>
            <a:lvl1pPr algn="l">
              <a:defRPr sz="3000" b="0" i="0" cap="none" baseline="0">
                <a:solidFill>
                  <a:schemeClr val="tx1">
                    <a:lumMod val="65000"/>
                    <a:lumOff val="35000"/>
                  </a:schemeClr>
                </a:solidFill>
                <a:latin typeface="Tahoma"/>
                <a:cs typeface="Tahoma"/>
              </a:defRPr>
            </a:lvl1pPr>
          </a:lstStyle>
          <a:p>
            <a:r>
              <a:rPr lang="en-US" dirty="0"/>
              <a:t>Click to edit master title style</a:t>
            </a:r>
          </a:p>
        </p:txBody>
      </p:sp>
      <p:sp>
        <p:nvSpPr>
          <p:cNvPr id="4" name="Content Placeholder 3"/>
          <p:cNvSpPr>
            <a:spLocks noGrp="1"/>
          </p:cNvSpPr>
          <p:nvPr>
            <p:ph sz="half" idx="2"/>
          </p:nvPr>
        </p:nvSpPr>
        <p:spPr>
          <a:xfrm>
            <a:off x="342901" y="1491630"/>
            <a:ext cx="3030141" cy="2664296"/>
          </a:xfrm>
          <a:prstGeom prst="rect">
            <a:avLst/>
          </a:prstGeom>
        </p:spPr>
        <p:txBody>
          <a:bodyPr/>
          <a:lstStyle>
            <a:lvl1pPr>
              <a:defRPr sz="1800" baseline="0">
                <a:solidFill>
                  <a:schemeClr val="tx1">
                    <a:lumMod val="65000"/>
                    <a:lumOff val="35000"/>
                  </a:schemeClr>
                </a:solidFill>
                <a:latin typeface="Arial" panose="020B0604020202020204" pitchFamily="34" charset="0"/>
              </a:defRPr>
            </a:lvl1pPr>
            <a:lvl2pPr>
              <a:defRPr sz="1500" baseline="0">
                <a:solidFill>
                  <a:schemeClr val="tx1">
                    <a:lumMod val="65000"/>
                    <a:lumOff val="35000"/>
                  </a:schemeClr>
                </a:solidFill>
                <a:latin typeface="Arial" panose="020B0604020202020204" pitchFamily="34" charset="0"/>
              </a:defRPr>
            </a:lvl2pPr>
            <a:lvl3pPr>
              <a:defRPr sz="1350" baseline="0">
                <a:solidFill>
                  <a:schemeClr val="tx1">
                    <a:lumMod val="65000"/>
                    <a:lumOff val="35000"/>
                  </a:schemeClr>
                </a:solidFill>
                <a:latin typeface="Arial" panose="020B0604020202020204" pitchFamily="34" charset="0"/>
              </a:defRPr>
            </a:lvl3pPr>
            <a:lvl4pPr>
              <a:defRPr sz="1200" baseline="0">
                <a:solidFill>
                  <a:schemeClr val="tx1">
                    <a:lumMod val="65000"/>
                    <a:lumOff val="35000"/>
                  </a:schemeClr>
                </a:solidFill>
                <a:latin typeface="Arial" panose="020B0604020202020204" pitchFamily="34" charset="0"/>
              </a:defRPr>
            </a:lvl4pPr>
            <a:lvl5pPr>
              <a:defRPr sz="1200" baseline="0">
                <a:solidFill>
                  <a:schemeClr val="tx1">
                    <a:lumMod val="65000"/>
                    <a:lumOff val="35000"/>
                  </a:schemeClr>
                </a:solidFill>
                <a:latin typeface="Arial" panose="020B0604020202020204" pitchFamily="34" charset="0"/>
              </a:defRPr>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3483771" y="1491630"/>
            <a:ext cx="3031331" cy="2664296"/>
          </a:xfrm>
          <a:prstGeom prst="rect">
            <a:avLst/>
          </a:prstGeom>
        </p:spPr>
        <p:txBody>
          <a:bodyPr/>
          <a:lstStyle>
            <a:lvl1pPr>
              <a:defRPr sz="1800" baseline="0">
                <a:solidFill>
                  <a:schemeClr val="tx1">
                    <a:lumMod val="65000"/>
                    <a:lumOff val="35000"/>
                  </a:schemeClr>
                </a:solidFill>
                <a:latin typeface="Arial" panose="020B0604020202020204" pitchFamily="34" charset="0"/>
              </a:defRPr>
            </a:lvl1pPr>
            <a:lvl2pPr>
              <a:defRPr sz="1500" baseline="0">
                <a:solidFill>
                  <a:schemeClr val="tx1">
                    <a:lumMod val="65000"/>
                    <a:lumOff val="35000"/>
                  </a:schemeClr>
                </a:solidFill>
                <a:latin typeface="Arial" panose="020B0604020202020204" pitchFamily="34" charset="0"/>
              </a:defRPr>
            </a:lvl2pPr>
            <a:lvl3pPr>
              <a:defRPr sz="1350" baseline="0">
                <a:solidFill>
                  <a:schemeClr val="tx1">
                    <a:lumMod val="65000"/>
                    <a:lumOff val="35000"/>
                  </a:schemeClr>
                </a:solidFill>
                <a:latin typeface="Arial" panose="020B0604020202020204" pitchFamily="34" charset="0"/>
              </a:defRPr>
            </a:lvl3pPr>
            <a:lvl4pPr>
              <a:defRPr sz="1200" baseline="0">
                <a:solidFill>
                  <a:schemeClr val="tx1">
                    <a:lumMod val="65000"/>
                    <a:lumOff val="35000"/>
                  </a:schemeClr>
                </a:solidFill>
                <a:latin typeface="Arial" panose="020B0604020202020204" pitchFamily="34" charset="0"/>
              </a:defRPr>
            </a:lvl4pPr>
            <a:lvl5pPr>
              <a:defRPr sz="1200" baseline="0">
                <a:solidFill>
                  <a:schemeClr val="tx1">
                    <a:lumMod val="65000"/>
                    <a:lumOff val="35000"/>
                  </a:schemeClr>
                </a:solidFill>
                <a:latin typeface="Arial" panose="020B0604020202020204" pitchFamily="34" charset="0"/>
              </a:defRPr>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Tree>
    <p:extLst>
      <p:ext uri="{BB962C8B-B14F-4D97-AF65-F5344CB8AC3E}">
        <p14:creationId xmlns:p14="http://schemas.microsoft.com/office/powerpoint/2010/main" val="46391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2" y="205979"/>
            <a:ext cx="5019199" cy="857250"/>
          </a:xfrm>
          <a:prstGeom prst="rect">
            <a:avLst/>
          </a:prstGeom>
        </p:spPr>
        <p:txBody>
          <a:bodyPr/>
          <a:lstStyle>
            <a:lvl1pPr algn="l">
              <a:defRPr sz="3000" b="1" i="0" cap="all" baseline="0">
                <a:solidFill>
                  <a:schemeClr val="tx1">
                    <a:lumMod val="65000"/>
                    <a:lumOff val="35000"/>
                  </a:schemeClr>
                </a:solidFill>
                <a:latin typeface="Arial Narrow" panose="020B0606020202030204" pitchFamily="34" charset="0"/>
              </a:defRPr>
            </a:lvl1pPr>
          </a:lstStyle>
          <a:p>
            <a:r>
              <a:rPr lang="en-GB"/>
              <a:t>Click to edit Master title style</a:t>
            </a:r>
            <a:endParaRPr lang="en-US" dirty="0"/>
          </a:p>
        </p:txBody>
      </p:sp>
    </p:spTree>
    <p:extLst>
      <p:ext uri="{BB962C8B-B14F-4D97-AF65-F5344CB8AC3E}">
        <p14:creationId xmlns:p14="http://schemas.microsoft.com/office/powerpoint/2010/main" val="2846883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0930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3600450"/>
            <a:ext cx="4114800" cy="425054"/>
          </a:xfrm>
          <a:prstGeom prst="rect">
            <a:avLst/>
          </a:prstGeom>
        </p:spPr>
        <p:txBody>
          <a:bodyPr anchor="b"/>
          <a:lstStyle>
            <a:lvl1pPr algn="l">
              <a:defRPr sz="1500" b="1" baseline="0">
                <a:solidFill>
                  <a:schemeClr val="tx1">
                    <a:lumMod val="65000"/>
                    <a:lumOff val="35000"/>
                  </a:schemeClr>
                </a:solidFill>
                <a:latin typeface="Arial" panose="020B0604020202020204" pitchFamily="34" charset="0"/>
              </a:defRPr>
            </a:lvl1pPr>
          </a:lstStyle>
          <a:p>
            <a:r>
              <a:rPr lang="en-GB"/>
              <a:t>Click to edit Master title style</a:t>
            </a:r>
            <a:endParaRPr lang="en-US" dirty="0"/>
          </a:p>
        </p:txBody>
      </p:sp>
      <p:sp>
        <p:nvSpPr>
          <p:cNvPr id="3" name="Picture Placeholder 2"/>
          <p:cNvSpPr>
            <a:spLocks noGrp="1"/>
          </p:cNvSpPr>
          <p:nvPr>
            <p:ph type="pic" idx="1"/>
          </p:nvPr>
        </p:nvSpPr>
        <p:spPr>
          <a:xfrm>
            <a:off x="1344216" y="459581"/>
            <a:ext cx="4114800" cy="308610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GB" noProof="0"/>
              <a:t>Drag picture to placeholder or click icon to add</a:t>
            </a:r>
            <a:endParaRPr lang="en-US" noProof="0" dirty="0"/>
          </a:p>
        </p:txBody>
      </p:sp>
      <p:sp>
        <p:nvSpPr>
          <p:cNvPr id="4" name="Text Placeholder 3"/>
          <p:cNvSpPr>
            <a:spLocks noGrp="1"/>
          </p:cNvSpPr>
          <p:nvPr>
            <p:ph type="body" sz="half" idx="2"/>
          </p:nvPr>
        </p:nvSpPr>
        <p:spPr>
          <a:xfrm>
            <a:off x="1344216" y="4025506"/>
            <a:ext cx="4114800" cy="603647"/>
          </a:xfrm>
          <a:prstGeom prst="rect">
            <a:avLst/>
          </a:prstGeom>
        </p:spPr>
        <p:txBody>
          <a:bodyPr/>
          <a:lstStyle>
            <a:lvl1pPr marL="0" indent="0">
              <a:buNone/>
              <a:defRPr sz="1050" baseline="0">
                <a:solidFill>
                  <a:schemeClr val="tx1">
                    <a:lumMod val="65000"/>
                    <a:lumOff val="35000"/>
                  </a:schemeClr>
                </a:solidFill>
                <a:latin typeface="Arial" panose="020B0604020202020204" pitchFamily="34"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GB"/>
              <a:t>Click to edit Master text styles</a:t>
            </a:r>
          </a:p>
        </p:txBody>
      </p:sp>
    </p:spTree>
    <p:extLst>
      <p:ext uri="{BB962C8B-B14F-4D97-AF65-F5344CB8AC3E}">
        <p14:creationId xmlns:p14="http://schemas.microsoft.com/office/powerpoint/2010/main" val="2381680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descr="M9635 Powerpoint template 16 9.pdf"/>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0" y="0"/>
            <a:ext cx="6858000" cy="5143500"/>
          </a:xfrm>
          <a:prstGeom prst="rect">
            <a:avLst/>
          </a:prstGeom>
        </p:spPr>
      </p:pic>
    </p:spTree>
  </p:cSld>
  <p:clrMap bg1="lt1" tx1="dk1" bg2="lt2" tx2="dk2" accent1="accent1" accent2="accent2" accent3="accent3" accent4="accent4" accent5="accent5" accent6="accent6" hlink="hlink" folHlink="folHlink"/>
  <p:sldLayoutIdLst>
    <p:sldLayoutId id="2147483899" r:id="rId1"/>
    <p:sldLayoutId id="2147483888" r:id="rId2"/>
    <p:sldLayoutId id="2147483900" r:id="rId3"/>
    <p:sldLayoutId id="2147483889" r:id="rId4"/>
    <p:sldLayoutId id="2147483890" r:id="rId5"/>
    <p:sldLayoutId id="2147483891" r:id="rId6"/>
    <p:sldLayoutId id="2147483892" r:id="rId7"/>
    <p:sldLayoutId id="2147483893" r:id="rId8"/>
    <p:sldLayoutId id="2147483895" r:id="rId9"/>
    <p:sldLayoutId id="2147483896" r:id="rId10"/>
  </p:sldLayoutIdLst>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128"/>
          <a:cs typeface="ＭＳ Ｐゴシック" pitchFamily="-109" charset="-128"/>
        </a:defRPr>
      </a:lvl1pPr>
      <a:lvl2pPr algn="ctr" defTabSz="342900" rtl="0" eaLnBrk="1" fontAlgn="base" hangingPunct="1">
        <a:spcBef>
          <a:spcPct val="0"/>
        </a:spcBef>
        <a:spcAft>
          <a:spcPct val="0"/>
        </a:spcAft>
        <a:defRPr sz="3300">
          <a:solidFill>
            <a:schemeClr val="tx1"/>
          </a:solidFill>
          <a:latin typeface="Arial" charset="0"/>
          <a:ea typeface="ＭＳ Ｐゴシック" charset="-128"/>
          <a:cs typeface="ＭＳ Ｐゴシック" pitchFamily="-109" charset="-128"/>
        </a:defRPr>
      </a:lvl2pPr>
      <a:lvl3pPr algn="ctr" defTabSz="342900" rtl="0" eaLnBrk="1" fontAlgn="base" hangingPunct="1">
        <a:spcBef>
          <a:spcPct val="0"/>
        </a:spcBef>
        <a:spcAft>
          <a:spcPct val="0"/>
        </a:spcAft>
        <a:defRPr sz="3300">
          <a:solidFill>
            <a:schemeClr val="tx1"/>
          </a:solidFill>
          <a:latin typeface="Arial" charset="0"/>
          <a:ea typeface="ＭＳ Ｐゴシック" charset="-128"/>
          <a:cs typeface="ＭＳ Ｐゴシック" pitchFamily="-109" charset="-128"/>
        </a:defRPr>
      </a:lvl3pPr>
      <a:lvl4pPr algn="ctr" defTabSz="342900" rtl="0" eaLnBrk="1" fontAlgn="base" hangingPunct="1">
        <a:spcBef>
          <a:spcPct val="0"/>
        </a:spcBef>
        <a:spcAft>
          <a:spcPct val="0"/>
        </a:spcAft>
        <a:defRPr sz="3300">
          <a:solidFill>
            <a:schemeClr val="tx1"/>
          </a:solidFill>
          <a:latin typeface="Arial" charset="0"/>
          <a:ea typeface="ＭＳ Ｐゴシック" charset="-128"/>
          <a:cs typeface="ＭＳ Ｐゴシック" pitchFamily="-109" charset="-128"/>
        </a:defRPr>
      </a:lvl4pPr>
      <a:lvl5pPr algn="ctr" defTabSz="342900" rtl="0" eaLnBrk="1" fontAlgn="base" hangingPunct="1">
        <a:spcBef>
          <a:spcPct val="0"/>
        </a:spcBef>
        <a:spcAft>
          <a:spcPct val="0"/>
        </a:spcAft>
        <a:defRPr sz="3300">
          <a:solidFill>
            <a:schemeClr val="tx1"/>
          </a:solidFill>
          <a:latin typeface="Arial" charset="0"/>
          <a:ea typeface="ＭＳ Ｐゴシック" charset="-128"/>
          <a:cs typeface="ＭＳ Ｐゴシック" pitchFamily="-109" charset="-128"/>
        </a:defRPr>
      </a:lvl5pPr>
      <a:lvl6pPr marL="342900" algn="ctr" defTabSz="342900" rtl="0" eaLnBrk="1" fontAlgn="base" hangingPunct="1">
        <a:spcBef>
          <a:spcPct val="0"/>
        </a:spcBef>
        <a:spcAft>
          <a:spcPct val="0"/>
        </a:spcAft>
        <a:defRPr sz="3300">
          <a:solidFill>
            <a:schemeClr val="tx1"/>
          </a:solidFill>
          <a:latin typeface="Calibri" charset="0"/>
          <a:ea typeface="ＭＳ Ｐゴシック" charset="-128"/>
        </a:defRPr>
      </a:lvl6pPr>
      <a:lvl7pPr marL="685800" algn="ctr" defTabSz="342900" rtl="0" eaLnBrk="1" fontAlgn="base" hangingPunct="1">
        <a:spcBef>
          <a:spcPct val="0"/>
        </a:spcBef>
        <a:spcAft>
          <a:spcPct val="0"/>
        </a:spcAft>
        <a:defRPr sz="3300">
          <a:solidFill>
            <a:schemeClr val="tx1"/>
          </a:solidFill>
          <a:latin typeface="Calibri" charset="0"/>
          <a:ea typeface="ＭＳ Ｐゴシック" charset="-128"/>
        </a:defRPr>
      </a:lvl7pPr>
      <a:lvl8pPr marL="1028700" algn="ctr" defTabSz="342900" rtl="0" eaLnBrk="1" fontAlgn="base" hangingPunct="1">
        <a:spcBef>
          <a:spcPct val="0"/>
        </a:spcBef>
        <a:spcAft>
          <a:spcPct val="0"/>
        </a:spcAft>
        <a:defRPr sz="3300">
          <a:solidFill>
            <a:schemeClr val="tx1"/>
          </a:solidFill>
          <a:latin typeface="Calibri" charset="0"/>
          <a:ea typeface="ＭＳ Ｐゴシック" charset="-128"/>
        </a:defRPr>
      </a:lvl8pPr>
      <a:lvl9pPr marL="1371600" algn="ctr" defTabSz="342900" rtl="0" eaLnBrk="1" fontAlgn="base" hangingPunct="1">
        <a:spcBef>
          <a:spcPct val="0"/>
        </a:spcBef>
        <a:spcAft>
          <a:spcPct val="0"/>
        </a:spcAft>
        <a:defRPr sz="3300">
          <a:solidFill>
            <a:schemeClr val="tx1"/>
          </a:solidFill>
          <a:latin typeface="Calibri" charset="0"/>
          <a:ea typeface="ＭＳ Ｐゴシック" charset="-128"/>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ＭＳ Ｐゴシック" pitchFamily="-109" charset="-128"/>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ＭＳ Ｐゴシック" charset="-128"/>
          <a:cs typeface="+mn-cs"/>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ＭＳ Ｐゴシック" charset="-128"/>
          <a:cs typeface="+mn-cs"/>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128"/>
          <a:cs typeface="+mn-cs"/>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128"/>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332656" y="699542"/>
            <a:ext cx="6372708" cy="1206132"/>
          </a:xfrm>
          <a:prstGeom prst="rect">
            <a:avLst/>
          </a:prstGeom>
        </p:spPr>
        <p:txBody>
          <a:bodyPr/>
          <a:lstStyle>
            <a:lvl1pPr algn="l" defTabSz="457200" rtl="0" eaLnBrk="1" fontAlgn="base" hangingPunct="1">
              <a:spcBef>
                <a:spcPct val="0"/>
              </a:spcBef>
              <a:spcAft>
                <a:spcPct val="0"/>
              </a:spcAft>
              <a:defRPr sz="4400" b="0" i="0" kern="1200" cap="none" baseline="0">
                <a:solidFill>
                  <a:srgbClr val="FFFFFF"/>
                </a:solidFill>
                <a:latin typeface="Tahoma" panose="020B0604030504040204" pitchFamily="34" charset="0"/>
                <a:ea typeface="Tahoma" panose="020B0604030504040204" pitchFamily="34" charset="0"/>
                <a:cs typeface="Tahoma" panose="020B0604030504040204" pitchFamily="34" charset="0"/>
              </a:defRPr>
            </a:lvl1pPr>
            <a:lvl2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pitchFamily="-109" charset="-128"/>
              </a:defRPr>
            </a:lvl2pPr>
            <a:lvl3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pitchFamily="-109" charset="-128"/>
              </a:defRPr>
            </a:lvl3pPr>
            <a:lvl4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pitchFamily="-109" charset="-128"/>
              </a:defRPr>
            </a:lvl4pPr>
            <a:lvl5pPr algn="ctr" defTabSz="457200" rtl="0" eaLnBrk="1" fontAlgn="base" hangingPunct="1">
              <a:spcBef>
                <a:spcPct val="0"/>
              </a:spcBef>
              <a:spcAft>
                <a:spcPct val="0"/>
              </a:spcAft>
              <a:defRPr sz="4400">
                <a:solidFill>
                  <a:schemeClr val="tx1"/>
                </a:solidFill>
                <a:latin typeface="Arial" charset="0"/>
                <a:ea typeface="ＭＳ Ｐゴシック" charset="-128"/>
                <a:cs typeface="ＭＳ Ｐゴシック" pitchFamily="-109"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defRPr>
            </a:lvl9pPr>
          </a:lstStyle>
          <a:p>
            <a:r>
              <a:rPr lang="en-GB" sz="2400" b="1" dirty="0">
                <a:solidFill>
                  <a:schemeClr val="tx1"/>
                </a:solidFill>
              </a:rPr>
              <a:t>The Challenges of Dementia Care and the (Un)Making of Meaning: analysis of an online forum on carer spirituality</a:t>
            </a:r>
            <a:endParaRPr lang="en-US" sz="2400" dirty="0">
              <a:solidFill>
                <a:schemeClr val="tx1"/>
              </a:solidFill>
            </a:endParaRPr>
          </a:p>
          <a:p>
            <a:endParaRPr lang="en-GB" sz="3300" dirty="0">
              <a:solidFill>
                <a:srgbClr val="000000"/>
              </a:solidFill>
            </a:endParaRPr>
          </a:p>
        </p:txBody>
      </p:sp>
      <p:sp>
        <p:nvSpPr>
          <p:cNvPr id="8" name="Subtitle 2"/>
          <p:cNvSpPr>
            <a:spLocks noGrp="1"/>
          </p:cNvSpPr>
          <p:nvPr>
            <p:ph type="subTitle" idx="4294967295"/>
          </p:nvPr>
        </p:nvSpPr>
        <p:spPr>
          <a:xfrm>
            <a:off x="485775" y="3003550"/>
            <a:ext cx="6372225" cy="985838"/>
          </a:xfrm>
          <a:prstGeom prst="rect">
            <a:avLst/>
          </a:prstGeom>
        </p:spPr>
        <p:txBody>
          <a:bodyPr/>
          <a:lstStyle>
            <a:lvl1pPr marL="0" indent="0" algn="l">
              <a:buNone/>
              <a:defRPr sz="2200" b="0" baseline="0">
                <a:solidFill>
                  <a:srgbClr val="FFFFFF"/>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solidFill>
                  <a:srgbClr val="000000"/>
                </a:solidFill>
              </a:rPr>
              <a:t>Hans Stifoss-Hanssen</a:t>
            </a:r>
          </a:p>
          <a:p>
            <a:r>
              <a:rPr lang="en-US" dirty="0">
                <a:solidFill>
                  <a:srgbClr val="000000"/>
                </a:solidFill>
              </a:rPr>
              <a:t>Peter Kevern</a:t>
            </a:r>
            <a:endParaRPr lang="en-GB" dirty="0">
              <a:solidFill>
                <a:srgbClr val="000000"/>
              </a:solidFill>
            </a:endParaRPr>
          </a:p>
        </p:txBody>
      </p:sp>
      <p:pic>
        <p:nvPicPr>
          <p:cNvPr id="4" name="Picture 3">
            <a:extLst>
              <a:ext uri="{FF2B5EF4-FFF2-40B4-BE49-F238E27FC236}">
                <a16:creationId xmlns:a16="http://schemas.microsoft.com/office/drawing/2014/main" id="{B1F480F0-3074-4C27-A467-18B01E848C4C}"/>
              </a:ext>
            </a:extLst>
          </p:cNvPr>
          <p:cNvPicPr>
            <a:picLocks noChangeAspect="1"/>
          </p:cNvPicPr>
          <p:nvPr/>
        </p:nvPicPr>
        <p:blipFill>
          <a:blip r:embed="rId2"/>
          <a:stretch>
            <a:fillRect/>
          </a:stretch>
        </p:blipFill>
        <p:spPr>
          <a:xfrm>
            <a:off x="3861048" y="4443958"/>
            <a:ext cx="1128942" cy="504056"/>
          </a:xfrm>
          <a:prstGeom prst="rect">
            <a:avLst/>
          </a:prstGeom>
        </p:spPr>
      </p:pic>
    </p:spTree>
    <p:extLst>
      <p:ext uri="{BB962C8B-B14F-4D97-AF65-F5344CB8AC3E}">
        <p14:creationId xmlns:p14="http://schemas.microsoft.com/office/powerpoint/2010/main" val="1074918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A2496-61BE-41C0-A036-600A18B8AE6B}"/>
              </a:ext>
            </a:extLst>
          </p:cNvPr>
          <p:cNvSpPr>
            <a:spLocks noGrp="1"/>
          </p:cNvSpPr>
          <p:nvPr>
            <p:ph type="title"/>
          </p:nvPr>
        </p:nvSpPr>
        <p:spPr>
          <a:xfrm>
            <a:off x="350658" y="490364"/>
            <a:ext cx="6172199" cy="497207"/>
          </a:xfrm>
        </p:spPr>
        <p:txBody>
          <a:bodyPr/>
          <a:lstStyle/>
          <a:p>
            <a:pPr algn="ctr"/>
            <a:r>
              <a:rPr lang="en-GB" b="1" dirty="0">
                <a:solidFill>
                  <a:srgbClr val="C00000"/>
                </a:solidFill>
              </a:rPr>
              <a:t>PAPER 2: ANALYSIS OF </a:t>
            </a:r>
            <a:r>
              <a:rPr lang="en-GB" b="1" i="1" dirty="0">
                <a:solidFill>
                  <a:srgbClr val="C00000"/>
                </a:solidFill>
              </a:rPr>
              <a:t>STRUCTURE</a:t>
            </a:r>
            <a:br>
              <a:rPr lang="en-GB" b="1" dirty="0">
                <a:solidFill>
                  <a:srgbClr val="C00000"/>
                </a:solidFill>
              </a:rPr>
            </a:br>
            <a:br>
              <a:rPr lang="en-GB" b="1" dirty="0">
                <a:solidFill>
                  <a:srgbClr val="C00000"/>
                </a:solidFill>
              </a:rPr>
            </a:br>
            <a:endParaRPr lang="en-GB" b="1" dirty="0">
              <a:solidFill>
                <a:srgbClr val="C00000"/>
              </a:solidFill>
            </a:endParaRPr>
          </a:p>
        </p:txBody>
      </p:sp>
      <p:sp>
        <p:nvSpPr>
          <p:cNvPr id="3" name="Content Placeholder 2">
            <a:extLst>
              <a:ext uri="{FF2B5EF4-FFF2-40B4-BE49-F238E27FC236}">
                <a16:creationId xmlns:a16="http://schemas.microsoft.com/office/drawing/2014/main" id="{76B62650-F531-45F9-84E2-D807C79463F5}"/>
              </a:ext>
            </a:extLst>
          </p:cNvPr>
          <p:cNvSpPr>
            <a:spLocks noGrp="1"/>
          </p:cNvSpPr>
          <p:nvPr>
            <p:ph idx="1"/>
          </p:nvPr>
        </p:nvSpPr>
        <p:spPr>
          <a:xfrm>
            <a:off x="350657" y="987572"/>
            <a:ext cx="6172200" cy="3168358"/>
          </a:xfrm>
        </p:spPr>
        <p:txBody>
          <a:bodyPr/>
          <a:lstStyle/>
          <a:p>
            <a:pPr marL="0" indent="0">
              <a:buNone/>
            </a:pPr>
            <a:r>
              <a:rPr lang="en-GB" sz="2000" dirty="0">
                <a:solidFill>
                  <a:schemeClr val="tx1"/>
                </a:solidFill>
              </a:rPr>
              <a:t>We had identified a distinct form of ‘narrative reasoning’ with a standardised structure:</a:t>
            </a:r>
          </a:p>
          <a:p>
            <a:pPr marL="0" indent="0">
              <a:buNone/>
            </a:pPr>
            <a:endParaRPr lang="en-GB" sz="2000" dirty="0">
              <a:solidFill>
                <a:schemeClr val="tx1"/>
              </a:solidFill>
            </a:endParaRPr>
          </a:p>
          <a:p>
            <a:pPr lvl="0"/>
            <a:r>
              <a:rPr lang="en-GB" sz="1600" dirty="0">
                <a:solidFill>
                  <a:schemeClr val="tx1"/>
                </a:solidFill>
              </a:rPr>
              <a:t>A ‘position statement’ and/or</a:t>
            </a:r>
          </a:p>
          <a:p>
            <a:pPr lvl="0"/>
            <a:r>
              <a:rPr lang="en-GB" sz="1600" dirty="0">
                <a:solidFill>
                  <a:schemeClr val="tx1"/>
                </a:solidFill>
              </a:rPr>
              <a:t>An affirmation of a previous poster or content.</a:t>
            </a:r>
          </a:p>
          <a:p>
            <a:pPr lvl="0"/>
            <a:r>
              <a:rPr lang="en-GB" sz="1600" dirty="0">
                <a:solidFill>
                  <a:schemeClr val="tx1"/>
                </a:solidFill>
              </a:rPr>
              <a:t>A testimony or narrative (29/62 posts)</a:t>
            </a:r>
          </a:p>
          <a:p>
            <a:pPr lvl="0"/>
            <a:r>
              <a:rPr lang="en-GB" sz="1600" dirty="0">
                <a:solidFill>
                  <a:schemeClr val="tx1"/>
                </a:solidFill>
              </a:rPr>
              <a:t>A reflection on the narrative which provides a conclusion</a:t>
            </a:r>
          </a:p>
          <a:p>
            <a:pPr marL="0" indent="0">
              <a:buNone/>
            </a:pPr>
            <a:endParaRPr lang="en-GB" sz="2000" b="1" dirty="0"/>
          </a:p>
          <a:p>
            <a:pPr marL="0" indent="0">
              <a:buNone/>
            </a:pPr>
            <a:r>
              <a:rPr lang="en-GB" sz="2000" b="1" dirty="0"/>
              <a:t>Is the narrative format giving shape, direction and so </a:t>
            </a:r>
            <a:r>
              <a:rPr lang="en-GB" sz="2000" b="1" i="1" dirty="0"/>
              <a:t>meaning </a:t>
            </a:r>
            <a:r>
              <a:rPr lang="en-GB" sz="2000" b="1" dirty="0"/>
              <a:t>to the experience of carers?</a:t>
            </a:r>
          </a:p>
          <a:p>
            <a:pPr marL="0" indent="0">
              <a:buNone/>
            </a:pPr>
            <a:endParaRPr lang="en-GB" sz="2000" dirty="0">
              <a:solidFill>
                <a:schemeClr val="tx1"/>
              </a:solidFill>
            </a:endParaRPr>
          </a:p>
          <a:p>
            <a:pPr marL="0" indent="0">
              <a:buNone/>
            </a:pPr>
            <a:endParaRPr lang="en-GB" dirty="0">
              <a:solidFill>
                <a:schemeClr val="tx1"/>
              </a:solidFill>
            </a:endParaRPr>
          </a:p>
        </p:txBody>
      </p:sp>
      <p:pic>
        <p:nvPicPr>
          <p:cNvPr id="4" name="Picture 3">
            <a:extLst>
              <a:ext uri="{FF2B5EF4-FFF2-40B4-BE49-F238E27FC236}">
                <a16:creationId xmlns:a16="http://schemas.microsoft.com/office/drawing/2014/main" id="{C06E6164-8255-49A1-899B-D12D90F4BF3F}"/>
              </a:ext>
            </a:extLst>
          </p:cNvPr>
          <p:cNvPicPr>
            <a:picLocks noChangeAspect="1"/>
          </p:cNvPicPr>
          <p:nvPr/>
        </p:nvPicPr>
        <p:blipFill>
          <a:blip r:embed="rId2"/>
          <a:stretch>
            <a:fillRect/>
          </a:stretch>
        </p:blipFill>
        <p:spPr>
          <a:xfrm>
            <a:off x="3861048" y="4443958"/>
            <a:ext cx="1128942" cy="504056"/>
          </a:xfrm>
          <a:prstGeom prst="rect">
            <a:avLst/>
          </a:prstGeom>
        </p:spPr>
      </p:pic>
    </p:spTree>
    <p:extLst>
      <p:ext uri="{BB962C8B-B14F-4D97-AF65-F5344CB8AC3E}">
        <p14:creationId xmlns:p14="http://schemas.microsoft.com/office/powerpoint/2010/main" val="851802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D11D4-33BE-4363-939A-3425BD9D1DE3}"/>
              </a:ext>
            </a:extLst>
          </p:cNvPr>
          <p:cNvSpPr>
            <a:spLocks noGrp="1"/>
          </p:cNvSpPr>
          <p:nvPr>
            <p:ph type="title"/>
          </p:nvPr>
        </p:nvSpPr>
        <p:spPr/>
        <p:txBody>
          <a:bodyPr/>
          <a:lstStyle/>
          <a:p>
            <a:r>
              <a:rPr lang="en-GB" b="1" dirty="0">
                <a:solidFill>
                  <a:srgbClr val="C00000"/>
                </a:solidFill>
              </a:rPr>
              <a:t>Research Tools</a:t>
            </a:r>
          </a:p>
        </p:txBody>
      </p:sp>
      <p:sp>
        <p:nvSpPr>
          <p:cNvPr id="3" name="Content Placeholder 2">
            <a:extLst>
              <a:ext uri="{FF2B5EF4-FFF2-40B4-BE49-F238E27FC236}">
                <a16:creationId xmlns:a16="http://schemas.microsoft.com/office/drawing/2014/main" id="{76D822A1-292E-4FF9-A02D-F6DC75A3975D}"/>
              </a:ext>
            </a:extLst>
          </p:cNvPr>
          <p:cNvSpPr>
            <a:spLocks noGrp="1"/>
          </p:cNvSpPr>
          <p:nvPr>
            <p:ph idx="1"/>
          </p:nvPr>
        </p:nvSpPr>
        <p:spPr/>
        <p:txBody>
          <a:bodyPr/>
          <a:lstStyle/>
          <a:p>
            <a:pPr marL="0" indent="0">
              <a:buNone/>
            </a:pPr>
            <a:r>
              <a:rPr lang="en-GB" dirty="0"/>
              <a:t>Arthur Franck (1995) </a:t>
            </a:r>
            <a:r>
              <a:rPr lang="en-GB" i="1" dirty="0"/>
              <a:t>The Wounded Storyteller</a:t>
            </a:r>
            <a:r>
              <a:rPr lang="en-GB" dirty="0"/>
              <a:t>. Health narratives of Restitution, Chaos and Quest lead to . . .</a:t>
            </a:r>
          </a:p>
          <a:p>
            <a:pPr marL="0" indent="0">
              <a:buNone/>
            </a:pPr>
            <a:endParaRPr lang="en-GB" dirty="0"/>
          </a:p>
          <a:p>
            <a:pPr marL="0" indent="0">
              <a:buNone/>
            </a:pPr>
            <a:r>
              <a:rPr lang="en-GB" dirty="0"/>
              <a:t>. . .</a:t>
            </a:r>
            <a:r>
              <a:rPr lang="en-GB" dirty="0" err="1"/>
              <a:t>Ruard</a:t>
            </a:r>
            <a:r>
              <a:rPr lang="en-GB" dirty="0"/>
              <a:t> </a:t>
            </a:r>
            <a:r>
              <a:rPr lang="en-GB" dirty="0" err="1"/>
              <a:t>Ganzevoort</a:t>
            </a:r>
            <a:r>
              <a:rPr lang="en-GB" dirty="0"/>
              <a:t> (1995) </a:t>
            </a:r>
            <a:r>
              <a:rPr lang="en-GB" i="1" dirty="0"/>
              <a:t>Religious Coping Reconsidered</a:t>
            </a:r>
            <a:r>
              <a:rPr lang="en-GB" dirty="0"/>
              <a:t>. Maps structure and components of R/S coping narratives</a:t>
            </a:r>
          </a:p>
        </p:txBody>
      </p:sp>
      <p:pic>
        <p:nvPicPr>
          <p:cNvPr id="4" name="Picture 3">
            <a:extLst>
              <a:ext uri="{FF2B5EF4-FFF2-40B4-BE49-F238E27FC236}">
                <a16:creationId xmlns:a16="http://schemas.microsoft.com/office/drawing/2014/main" id="{1B51FC8A-557F-439E-975E-723D880FF352}"/>
              </a:ext>
            </a:extLst>
          </p:cNvPr>
          <p:cNvPicPr>
            <a:picLocks noChangeAspect="1"/>
          </p:cNvPicPr>
          <p:nvPr/>
        </p:nvPicPr>
        <p:blipFill>
          <a:blip r:embed="rId2"/>
          <a:stretch>
            <a:fillRect/>
          </a:stretch>
        </p:blipFill>
        <p:spPr>
          <a:xfrm>
            <a:off x="3861048" y="4443958"/>
            <a:ext cx="1128942" cy="504056"/>
          </a:xfrm>
          <a:prstGeom prst="rect">
            <a:avLst/>
          </a:prstGeom>
        </p:spPr>
      </p:pic>
    </p:spTree>
    <p:extLst>
      <p:ext uri="{BB962C8B-B14F-4D97-AF65-F5344CB8AC3E}">
        <p14:creationId xmlns:p14="http://schemas.microsoft.com/office/powerpoint/2010/main" val="162988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171BA-E091-414F-B7DF-DE31692FCAAC}"/>
              </a:ext>
            </a:extLst>
          </p:cNvPr>
          <p:cNvSpPr>
            <a:spLocks noGrp="1"/>
          </p:cNvSpPr>
          <p:nvPr>
            <p:ph type="title"/>
          </p:nvPr>
        </p:nvSpPr>
        <p:spPr/>
        <p:txBody>
          <a:bodyPr/>
          <a:lstStyle/>
          <a:p>
            <a:r>
              <a:rPr lang="en-GB" dirty="0" err="1">
                <a:solidFill>
                  <a:srgbClr val="C00000"/>
                </a:solidFill>
              </a:rPr>
              <a:t>Ganzevoort’s</a:t>
            </a:r>
            <a:r>
              <a:rPr lang="en-GB" dirty="0">
                <a:solidFill>
                  <a:srgbClr val="C00000"/>
                </a:solidFill>
              </a:rPr>
              <a:t> psycho-narrative theory of S/R coping: “The </a:t>
            </a:r>
            <a:r>
              <a:rPr lang="en-GB" i="1" dirty="0">
                <a:solidFill>
                  <a:srgbClr val="C00000"/>
                </a:solidFill>
              </a:rPr>
              <a:t>author</a:t>
            </a:r>
            <a:r>
              <a:rPr lang="en-GB" dirty="0">
                <a:solidFill>
                  <a:srgbClr val="C00000"/>
                </a:solidFill>
              </a:rPr>
              <a:t> tells a </a:t>
            </a:r>
            <a:r>
              <a:rPr lang="en-GB" i="1" dirty="0">
                <a:solidFill>
                  <a:srgbClr val="C00000"/>
                </a:solidFill>
              </a:rPr>
              <a:t>story</a:t>
            </a:r>
            <a:r>
              <a:rPr lang="en-GB" dirty="0">
                <a:solidFill>
                  <a:srgbClr val="C00000"/>
                </a:solidFill>
              </a:rPr>
              <a:t> to an </a:t>
            </a:r>
            <a:r>
              <a:rPr lang="en-GB" i="1" dirty="0">
                <a:solidFill>
                  <a:srgbClr val="C00000"/>
                </a:solidFill>
              </a:rPr>
              <a:t>audience</a:t>
            </a:r>
            <a:r>
              <a:rPr lang="en-GB" dirty="0">
                <a:solidFill>
                  <a:srgbClr val="C00000"/>
                </a:solidFill>
              </a:rPr>
              <a:t> for a </a:t>
            </a:r>
            <a:r>
              <a:rPr lang="en-GB" i="1" dirty="0">
                <a:solidFill>
                  <a:srgbClr val="C00000"/>
                </a:solidFill>
              </a:rPr>
              <a:t>purpose</a:t>
            </a:r>
            <a:r>
              <a:rPr lang="en-GB" dirty="0">
                <a:solidFill>
                  <a:srgbClr val="C00000"/>
                </a:solidFill>
              </a:rPr>
              <a:t>”</a:t>
            </a:r>
          </a:p>
        </p:txBody>
      </p:sp>
      <p:sp>
        <p:nvSpPr>
          <p:cNvPr id="3" name="Content Placeholder 2">
            <a:extLst>
              <a:ext uri="{FF2B5EF4-FFF2-40B4-BE49-F238E27FC236}">
                <a16:creationId xmlns:a16="http://schemas.microsoft.com/office/drawing/2014/main" id="{82F401B1-361C-4247-9F75-75F0DE8F010D}"/>
              </a:ext>
            </a:extLst>
          </p:cNvPr>
          <p:cNvSpPr>
            <a:spLocks noGrp="1"/>
          </p:cNvSpPr>
          <p:nvPr>
            <p:ph idx="1"/>
          </p:nvPr>
        </p:nvSpPr>
        <p:spPr>
          <a:xfrm>
            <a:off x="350658" y="1844823"/>
            <a:ext cx="6172200" cy="2808313"/>
          </a:xfrm>
        </p:spPr>
        <p:txBody>
          <a:bodyPr/>
          <a:lstStyle/>
          <a:p>
            <a:pPr marL="0" indent="0">
              <a:buNone/>
            </a:pPr>
            <a:r>
              <a:rPr lang="en-GB" sz="1600" dirty="0"/>
              <a:t>Whenever a new event appears, be it situational or developmental, the author will try to interpret it and give it a place in one of the (central) stories of his or her personal narrative. If the person can do so, a coherence of meaning can be seen. This process is called primary or event appraisal in coping theories . . . When finding a suitable interpretation seems impossible (i.e., to connect it to one of the available story lines), an existential crisis will occur. The secondary or resource appraisal is part of this process too, as the perceived resources are part of the story</a:t>
            </a:r>
          </a:p>
        </p:txBody>
      </p:sp>
      <p:pic>
        <p:nvPicPr>
          <p:cNvPr id="4" name="Picture 3">
            <a:extLst>
              <a:ext uri="{FF2B5EF4-FFF2-40B4-BE49-F238E27FC236}">
                <a16:creationId xmlns:a16="http://schemas.microsoft.com/office/drawing/2014/main" id="{04A4D09F-2E2A-421A-80DE-293E842AAFAA}"/>
              </a:ext>
            </a:extLst>
          </p:cNvPr>
          <p:cNvPicPr>
            <a:picLocks noChangeAspect="1"/>
          </p:cNvPicPr>
          <p:nvPr/>
        </p:nvPicPr>
        <p:blipFill>
          <a:blip r:embed="rId2"/>
          <a:stretch>
            <a:fillRect/>
          </a:stretch>
        </p:blipFill>
        <p:spPr>
          <a:xfrm>
            <a:off x="3861048" y="4443958"/>
            <a:ext cx="1128942" cy="504056"/>
          </a:xfrm>
          <a:prstGeom prst="rect">
            <a:avLst/>
          </a:prstGeom>
        </p:spPr>
      </p:pic>
    </p:spTree>
    <p:extLst>
      <p:ext uri="{BB962C8B-B14F-4D97-AF65-F5344CB8AC3E}">
        <p14:creationId xmlns:p14="http://schemas.microsoft.com/office/powerpoint/2010/main" val="926146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E88BDCB7-67FC-4907-BE5D-3003462397D4}"/>
              </a:ext>
            </a:extLst>
          </p:cNvPr>
          <p:cNvPicPr>
            <a:picLocks noGrp="1" noChangeAspect="1"/>
          </p:cNvPicPr>
          <p:nvPr>
            <p:ph idx="1"/>
          </p:nvPr>
        </p:nvPicPr>
        <p:blipFill>
          <a:blip r:embed="rId2"/>
          <a:stretch>
            <a:fillRect/>
          </a:stretch>
        </p:blipFill>
        <p:spPr>
          <a:xfrm>
            <a:off x="716315" y="627534"/>
            <a:ext cx="5425370" cy="2515451"/>
          </a:xfrm>
          <a:prstGeom prst="rect">
            <a:avLst/>
          </a:prstGeom>
        </p:spPr>
      </p:pic>
      <p:pic>
        <p:nvPicPr>
          <p:cNvPr id="6" name="Picture 5">
            <a:extLst>
              <a:ext uri="{FF2B5EF4-FFF2-40B4-BE49-F238E27FC236}">
                <a16:creationId xmlns:a16="http://schemas.microsoft.com/office/drawing/2014/main" id="{90358770-9C86-415E-A9B1-F344060AC9BC}"/>
              </a:ext>
            </a:extLst>
          </p:cNvPr>
          <p:cNvPicPr>
            <a:picLocks noChangeAspect="1"/>
          </p:cNvPicPr>
          <p:nvPr/>
        </p:nvPicPr>
        <p:blipFill>
          <a:blip r:embed="rId3"/>
          <a:stretch>
            <a:fillRect/>
          </a:stretch>
        </p:blipFill>
        <p:spPr>
          <a:xfrm>
            <a:off x="639994" y="3113131"/>
            <a:ext cx="5669326" cy="767599"/>
          </a:xfrm>
          <a:prstGeom prst="rect">
            <a:avLst/>
          </a:prstGeom>
        </p:spPr>
      </p:pic>
      <p:sp>
        <p:nvSpPr>
          <p:cNvPr id="7" name="TextBox 6">
            <a:extLst>
              <a:ext uri="{FF2B5EF4-FFF2-40B4-BE49-F238E27FC236}">
                <a16:creationId xmlns:a16="http://schemas.microsoft.com/office/drawing/2014/main" id="{736704CA-2763-4443-BA10-9E5513241477}"/>
              </a:ext>
            </a:extLst>
          </p:cNvPr>
          <p:cNvSpPr txBox="1"/>
          <p:nvPr/>
        </p:nvSpPr>
        <p:spPr>
          <a:xfrm>
            <a:off x="476672" y="3880730"/>
            <a:ext cx="5976664" cy="830997"/>
          </a:xfrm>
          <a:prstGeom prst="rect">
            <a:avLst/>
          </a:prstGeom>
          <a:noFill/>
        </p:spPr>
        <p:txBody>
          <a:bodyPr wrap="square" rtlCol="0">
            <a:spAutoFit/>
          </a:bodyPr>
          <a:lstStyle/>
          <a:p>
            <a:r>
              <a:rPr lang="en-GB" dirty="0"/>
              <a:t>Can </a:t>
            </a:r>
            <a:r>
              <a:rPr lang="en-GB" dirty="0" err="1"/>
              <a:t>Ganzevoort’s</a:t>
            </a:r>
            <a:r>
              <a:rPr lang="en-GB" dirty="0"/>
              <a:t> criteria provide a basis for analysis?</a:t>
            </a:r>
          </a:p>
        </p:txBody>
      </p:sp>
      <p:pic>
        <p:nvPicPr>
          <p:cNvPr id="5" name="Picture 4">
            <a:extLst>
              <a:ext uri="{FF2B5EF4-FFF2-40B4-BE49-F238E27FC236}">
                <a16:creationId xmlns:a16="http://schemas.microsoft.com/office/drawing/2014/main" id="{AE4CE67E-C519-45F0-9628-2FC5F3BEBC3B}"/>
              </a:ext>
            </a:extLst>
          </p:cNvPr>
          <p:cNvPicPr>
            <a:picLocks noChangeAspect="1"/>
          </p:cNvPicPr>
          <p:nvPr/>
        </p:nvPicPr>
        <p:blipFill>
          <a:blip r:embed="rId4"/>
          <a:stretch>
            <a:fillRect/>
          </a:stretch>
        </p:blipFill>
        <p:spPr>
          <a:xfrm>
            <a:off x="3861048" y="4443958"/>
            <a:ext cx="1128942" cy="504056"/>
          </a:xfrm>
          <a:prstGeom prst="rect">
            <a:avLst/>
          </a:prstGeom>
        </p:spPr>
      </p:pic>
    </p:spTree>
    <p:extLst>
      <p:ext uri="{BB962C8B-B14F-4D97-AF65-F5344CB8AC3E}">
        <p14:creationId xmlns:p14="http://schemas.microsoft.com/office/powerpoint/2010/main" val="3867977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C3EFC-6C45-4513-A475-3AA8B4BC38A5}"/>
              </a:ext>
            </a:extLst>
          </p:cNvPr>
          <p:cNvSpPr>
            <a:spLocks noGrp="1"/>
          </p:cNvSpPr>
          <p:nvPr>
            <p:ph type="title"/>
          </p:nvPr>
        </p:nvSpPr>
        <p:spPr/>
        <p:txBody>
          <a:bodyPr/>
          <a:lstStyle/>
          <a:p>
            <a:r>
              <a:rPr lang="en-GB" u="sng" dirty="0">
                <a:solidFill>
                  <a:srgbClr val="C00000"/>
                </a:solidFill>
              </a:rPr>
              <a:t>KEY POINT</a:t>
            </a:r>
            <a:endParaRPr lang="en-US" u="sng" dirty="0">
              <a:solidFill>
                <a:srgbClr val="C00000"/>
              </a:solidFill>
            </a:endParaRPr>
          </a:p>
        </p:txBody>
      </p:sp>
      <p:sp>
        <p:nvSpPr>
          <p:cNvPr id="3" name="Content Placeholder 2">
            <a:extLst>
              <a:ext uri="{FF2B5EF4-FFF2-40B4-BE49-F238E27FC236}">
                <a16:creationId xmlns:a16="http://schemas.microsoft.com/office/drawing/2014/main" id="{D9879768-F304-49D8-8578-2A6F1D615899}"/>
              </a:ext>
            </a:extLst>
          </p:cNvPr>
          <p:cNvSpPr>
            <a:spLocks noGrp="1"/>
          </p:cNvSpPr>
          <p:nvPr>
            <p:ph idx="1"/>
          </p:nvPr>
        </p:nvSpPr>
        <p:spPr/>
        <p:txBody>
          <a:bodyPr/>
          <a:lstStyle/>
          <a:p>
            <a:pPr marL="0" indent="0">
              <a:buNone/>
            </a:pPr>
            <a:r>
              <a:rPr lang="en-GB" dirty="0"/>
              <a:t>In a post-secular society, the stories people tell about meaning may re-use familiar theological </a:t>
            </a:r>
            <a:r>
              <a:rPr lang="en-GB" i="1" dirty="0"/>
              <a:t>rhetoric.</a:t>
            </a:r>
          </a:p>
          <a:p>
            <a:pPr marL="0" indent="0">
              <a:buNone/>
            </a:pPr>
            <a:endParaRPr lang="en-GB" i="1" dirty="0"/>
          </a:p>
          <a:p>
            <a:pPr marL="0" indent="0">
              <a:buNone/>
            </a:pPr>
            <a:r>
              <a:rPr lang="en-GB" i="1" dirty="0"/>
              <a:t>Understanding how that rhetoric operates may provide insights into how ‘quest narratives’ may be constructed  </a:t>
            </a:r>
            <a:endParaRPr lang="en-US" dirty="0"/>
          </a:p>
        </p:txBody>
      </p:sp>
      <p:pic>
        <p:nvPicPr>
          <p:cNvPr id="4" name="Picture 3">
            <a:extLst>
              <a:ext uri="{FF2B5EF4-FFF2-40B4-BE49-F238E27FC236}">
                <a16:creationId xmlns:a16="http://schemas.microsoft.com/office/drawing/2014/main" id="{DDF97A7A-E028-4580-A6E1-C4BC4E7EE543}"/>
              </a:ext>
            </a:extLst>
          </p:cNvPr>
          <p:cNvPicPr>
            <a:picLocks noChangeAspect="1"/>
          </p:cNvPicPr>
          <p:nvPr/>
        </p:nvPicPr>
        <p:blipFill>
          <a:blip r:embed="rId2"/>
          <a:stretch>
            <a:fillRect/>
          </a:stretch>
        </p:blipFill>
        <p:spPr>
          <a:xfrm>
            <a:off x="3861048" y="4443958"/>
            <a:ext cx="1128942" cy="504056"/>
          </a:xfrm>
          <a:prstGeom prst="rect">
            <a:avLst/>
          </a:prstGeom>
        </p:spPr>
      </p:pic>
    </p:spTree>
    <p:extLst>
      <p:ext uri="{BB962C8B-B14F-4D97-AF65-F5344CB8AC3E}">
        <p14:creationId xmlns:p14="http://schemas.microsoft.com/office/powerpoint/2010/main" val="3160090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456CF25-E3A3-9645-AE64-09438517A202}"/>
              </a:ext>
            </a:extLst>
          </p:cNvPr>
          <p:cNvSpPr>
            <a:spLocks noGrp="1"/>
          </p:cNvSpPr>
          <p:nvPr>
            <p:ph type="title"/>
          </p:nvPr>
        </p:nvSpPr>
        <p:spPr/>
        <p:txBody>
          <a:bodyPr/>
          <a:lstStyle/>
          <a:p>
            <a:endParaRPr lang="nb-NO"/>
          </a:p>
        </p:txBody>
      </p:sp>
      <p:graphicFrame>
        <p:nvGraphicFramePr>
          <p:cNvPr id="5" name="Plassholder for innhold 4">
            <a:extLst>
              <a:ext uri="{FF2B5EF4-FFF2-40B4-BE49-F238E27FC236}">
                <a16:creationId xmlns:a16="http://schemas.microsoft.com/office/drawing/2014/main" id="{C70F8C45-4212-2D40-B2D8-3AC53CDB9D4C}"/>
              </a:ext>
            </a:extLst>
          </p:cNvPr>
          <p:cNvGraphicFramePr>
            <a:graphicFrameLocks noGrp="1"/>
          </p:cNvGraphicFramePr>
          <p:nvPr>
            <p:ph idx="1"/>
            <p:extLst>
              <p:ext uri="{D42A27DB-BD31-4B8C-83A1-F6EECF244321}">
                <p14:modId xmlns:p14="http://schemas.microsoft.com/office/powerpoint/2010/main" val="1269252088"/>
              </p:ext>
            </p:extLst>
          </p:nvPr>
        </p:nvGraphicFramePr>
        <p:xfrm>
          <a:off x="-27384" y="51470"/>
          <a:ext cx="6885385" cy="5454353"/>
        </p:xfrm>
        <a:graphic>
          <a:graphicData uri="http://schemas.openxmlformats.org/drawingml/2006/table">
            <a:tbl>
              <a:tblPr firstRow="1" firstCol="1" bandRow="1">
                <a:tableStyleId>{5C22544A-7EE6-4342-B048-85BDC9FD1C3A}</a:tableStyleId>
              </a:tblPr>
              <a:tblGrid>
                <a:gridCol w="831809">
                  <a:extLst>
                    <a:ext uri="{9D8B030D-6E8A-4147-A177-3AD203B41FA5}">
                      <a16:colId xmlns:a16="http://schemas.microsoft.com/office/drawing/2014/main" val="2895492529"/>
                    </a:ext>
                  </a:extLst>
                </a:gridCol>
                <a:gridCol w="1328431">
                  <a:extLst>
                    <a:ext uri="{9D8B030D-6E8A-4147-A177-3AD203B41FA5}">
                      <a16:colId xmlns:a16="http://schemas.microsoft.com/office/drawing/2014/main" val="465058331"/>
                    </a:ext>
                  </a:extLst>
                </a:gridCol>
                <a:gridCol w="4725145">
                  <a:extLst>
                    <a:ext uri="{9D8B030D-6E8A-4147-A177-3AD203B41FA5}">
                      <a16:colId xmlns:a16="http://schemas.microsoft.com/office/drawing/2014/main" val="4049632180"/>
                    </a:ext>
                  </a:extLst>
                </a:gridCol>
              </a:tblGrid>
              <a:tr h="288032">
                <a:tc>
                  <a:txBody>
                    <a:bodyPr/>
                    <a:lstStyle/>
                    <a:p>
                      <a:pPr>
                        <a:lnSpc>
                          <a:spcPct val="107000"/>
                        </a:lnSpc>
                        <a:spcAft>
                          <a:spcPts val="0"/>
                        </a:spcAft>
                      </a:pPr>
                      <a:r>
                        <a:rPr lang="en-US" sz="1100">
                          <a:effectLst/>
                        </a:rPr>
                        <a:t>Dimension</a:t>
                      </a:r>
                      <a:endParaRPr lang="nb-NO" sz="1100">
                        <a:effectLst/>
                        <a:latin typeface="Calibri" panose="020F0502020204030204" pitchFamily="34" charset="0"/>
                        <a:ea typeface="Calibri" panose="020F0502020204030204" pitchFamily="34" charset="0"/>
                        <a:cs typeface="Times New Roman" panose="02020603050405020304" pitchFamily="18" charset="0"/>
                      </a:endParaRPr>
                    </a:p>
                  </a:txBody>
                  <a:tcPr marL="28491" marR="28491" marT="0" marB="0"/>
                </a:tc>
                <a:tc>
                  <a:txBody>
                    <a:bodyPr/>
                    <a:lstStyle/>
                    <a:p>
                      <a:pPr>
                        <a:lnSpc>
                          <a:spcPct val="107000"/>
                        </a:lnSpc>
                        <a:spcAft>
                          <a:spcPts val="0"/>
                        </a:spcAft>
                      </a:pPr>
                      <a:r>
                        <a:rPr lang="en-US" sz="1100">
                          <a:effectLst/>
                        </a:rPr>
                        <a:t>Narrative criteria</a:t>
                      </a:r>
                      <a:endParaRPr lang="nb-NO" sz="1100">
                        <a:effectLst/>
                        <a:latin typeface="Calibri" panose="020F0502020204030204" pitchFamily="34" charset="0"/>
                        <a:ea typeface="Calibri" panose="020F0502020204030204" pitchFamily="34" charset="0"/>
                        <a:cs typeface="Times New Roman" panose="02020603050405020304" pitchFamily="18" charset="0"/>
                      </a:endParaRPr>
                    </a:p>
                  </a:txBody>
                  <a:tcPr marL="28491" marR="28491" marT="0" marB="0"/>
                </a:tc>
                <a:tc>
                  <a:txBody>
                    <a:bodyPr/>
                    <a:lstStyle/>
                    <a:p>
                      <a:pPr>
                        <a:lnSpc>
                          <a:spcPct val="107000"/>
                        </a:lnSpc>
                        <a:spcAft>
                          <a:spcPts val="0"/>
                        </a:spcAft>
                      </a:pPr>
                      <a:r>
                        <a:rPr lang="en-US" sz="1100" dirty="0">
                          <a:effectLst/>
                        </a:rPr>
                        <a:t>Content: PADRAIG</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8491" marR="28491" marT="0" marB="0"/>
                </a:tc>
                <a:extLst>
                  <a:ext uri="{0D108BD9-81ED-4DB2-BD59-A6C34878D82A}">
                    <a16:rowId xmlns:a16="http://schemas.microsoft.com/office/drawing/2014/main" val="723992289"/>
                  </a:ext>
                </a:extLst>
              </a:tr>
              <a:tr h="547773">
                <a:tc rowSpan="3">
                  <a:txBody>
                    <a:bodyPr/>
                    <a:lstStyle/>
                    <a:p>
                      <a:pPr>
                        <a:lnSpc>
                          <a:spcPct val="107000"/>
                        </a:lnSpc>
                        <a:spcAft>
                          <a:spcPts val="0"/>
                        </a:spcAft>
                      </a:pPr>
                      <a:r>
                        <a:rPr lang="en-US" sz="1100" dirty="0">
                          <a:effectLst/>
                        </a:rPr>
                        <a:t>Authorship</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8491" marR="28491" marT="0" marB="0"/>
                </a:tc>
                <a:tc>
                  <a:txBody>
                    <a:bodyPr/>
                    <a:lstStyle/>
                    <a:p>
                      <a:pPr>
                        <a:lnSpc>
                          <a:spcPct val="107000"/>
                        </a:lnSpc>
                        <a:spcAft>
                          <a:spcPts val="0"/>
                        </a:spcAft>
                      </a:pPr>
                      <a:r>
                        <a:rPr lang="en-US" sz="1100">
                          <a:effectLst/>
                        </a:rPr>
                        <a:t>Taking responsibility</a:t>
                      </a:r>
                      <a:endParaRPr lang="nb-NO" sz="1100">
                        <a:effectLst/>
                        <a:latin typeface="Calibri" panose="020F0502020204030204" pitchFamily="34" charset="0"/>
                        <a:ea typeface="Calibri" panose="020F0502020204030204" pitchFamily="34" charset="0"/>
                        <a:cs typeface="Times New Roman" panose="02020603050405020304" pitchFamily="18" charset="0"/>
                      </a:endParaRPr>
                    </a:p>
                  </a:txBody>
                  <a:tcPr marL="28491" marR="28491" marT="0" marB="0"/>
                </a:tc>
                <a:tc>
                  <a:txBody>
                    <a:bodyPr/>
                    <a:lstStyle/>
                    <a:p>
                      <a:pPr>
                        <a:lnSpc>
                          <a:spcPct val="107000"/>
                        </a:lnSpc>
                        <a:spcAft>
                          <a:spcPts val="0"/>
                        </a:spcAft>
                      </a:pPr>
                      <a:r>
                        <a:rPr lang="en-US" sz="1100" dirty="0">
                          <a:effectLst/>
                        </a:rPr>
                        <a:t>The more I learn of conventional society the more I'm grateful to have been left to </a:t>
                      </a:r>
                      <a:r>
                        <a:rPr lang="en-US" sz="1100" b="1" dirty="0">
                          <a:effectLst/>
                        </a:rPr>
                        <a:t>make my way alone in this funny old world</a:t>
                      </a:r>
                      <a:r>
                        <a:rPr lang="en-US" sz="1100" dirty="0">
                          <a:effectLst/>
                        </a:rPr>
                        <a:t>. For all intent and purpose I should have been a good Catholic, but I have nothing to do with it. (21)</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8491" marR="28491" marT="0" marB="0"/>
                </a:tc>
                <a:extLst>
                  <a:ext uri="{0D108BD9-81ED-4DB2-BD59-A6C34878D82A}">
                    <a16:rowId xmlns:a16="http://schemas.microsoft.com/office/drawing/2014/main" val="488217451"/>
                  </a:ext>
                </a:extLst>
              </a:tr>
              <a:tr h="628015">
                <a:tc vMerge="1">
                  <a:txBody>
                    <a:bodyPr/>
                    <a:lstStyle/>
                    <a:p>
                      <a:endParaRPr lang="nb-NO"/>
                    </a:p>
                  </a:txBody>
                  <a:tcPr/>
                </a:tc>
                <a:tc>
                  <a:txBody>
                    <a:bodyPr/>
                    <a:lstStyle/>
                    <a:p>
                      <a:pPr>
                        <a:lnSpc>
                          <a:spcPct val="107000"/>
                        </a:lnSpc>
                        <a:spcAft>
                          <a:spcPts val="0"/>
                        </a:spcAft>
                      </a:pPr>
                      <a:r>
                        <a:rPr lang="en-US" sz="1100">
                          <a:effectLst/>
                        </a:rPr>
                        <a:t>Narrative competence</a:t>
                      </a:r>
                      <a:endParaRPr lang="nb-NO" sz="1100">
                        <a:effectLst/>
                        <a:latin typeface="Calibri" panose="020F0502020204030204" pitchFamily="34" charset="0"/>
                        <a:ea typeface="Calibri" panose="020F0502020204030204" pitchFamily="34" charset="0"/>
                        <a:cs typeface="Times New Roman" panose="02020603050405020304" pitchFamily="18" charset="0"/>
                      </a:endParaRPr>
                    </a:p>
                  </a:txBody>
                  <a:tcPr marL="28491" marR="28491" marT="0" marB="0"/>
                </a:tc>
                <a:tc>
                  <a:txBody>
                    <a:bodyPr/>
                    <a:lstStyle/>
                    <a:p>
                      <a:pPr>
                        <a:lnSpc>
                          <a:spcPct val="107000"/>
                        </a:lnSpc>
                        <a:spcAft>
                          <a:spcPts val="0"/>
                        </a:spcAft>
                      </a:pPr>
                      <a:r>
                        <a:rPr lang="en-US" sz="1100" dirty="0">
                          <a:effectLst/>
                        </a:rPr>
                        <a:t>On reflection </a:t>
                      </a:r>
                      <a:r>
                        <a:rPr lang="en-US" sz="1100" b="1" dirty="0">
                          <a:effectLst/>
                        </a:rPr>
                        <a:t>I can't begin to describe the tremendous benefits I've derived from such a background</a:t>
                      </a:r>
                      <a:r>
                        <a:rPr lang="en-US" sz="1100" dirty="0">
                          <a:effectLst/>
                        </a:rPr>
                        <a:t>. There is so much to appreciate in the time we are allotted in this world. In my case there was little time to waste in achieving the many goals I set my self and was able to retire by age 54. (21)</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8491" marR="28491" marT="0" marB="0"/>
                </a:tc>
                <a:extLst>
                  <a:ext uri="{0D108BD9-81ED-4DB2-BD59-A6C34878D82A}">
                    <a16:rowId xmlns:a16="http://schemas.microsoft.com/office/drawing/2014/main" val="2208689579"/>
                  </a:ext>
                </a:extLst>
              </a:tr>
              <a:tr h="630928">
                <a:tc vMerge="1">
                  <a:txBody>
                    <a:bodyPr/>
                    <a:lstStyle/>
                    <a:p>
                      <a:endParaRPr lang="nb-NO"/>
                    </a:p>
                  </a:txBody>
                  <a:tcPr/>
                </a:tc>
                <a:tc>
                  <a:txBody>
                    <a:bodyPr/>
                    <a:lstStyle/>
                    <a:p>
                      <a:pPr>
                        <a:lnSpc>
                          <a:spcPct val="107000"/>
                        </a:lnSpc>
                        <a:spcAft>
                          <a:spcPts val="0"/>
                        </a:spcAft>
                      </a:pPr>
                      <a:r>
                        <a:rPr lang="en-US" sz="1100">
                          <a:effectLst/>
                        </a:rPr>
                        <a:t>Search for self</a:t>
                      </a:r>
                      <a:endParaRPr lang="nb-NO" sz="1100">
                        <a:effectLst/>
                        <a:latin typeface="Calibri" panose="020F0502020204030204" pitchFamily="34" charset="0"/>
                        <a:ea typeface="Calibri" panose="020F0502020204030204" pitchFamily="34" charset="0"/>
                        <a:cs typeface="Times New Roman" panose="02020603050405020304" pitchFamily="18" charset="0"/>
                      </a:endParaRPr>
                    </a:p>
                  </a:txBody>
                  <a:tcPr marL="28491" marR="28491" marT="0" marB="0"/>
                </a:tc>
                <a:tc>
                  <a:txBody>
                    <a:bodyPr/>
                    <a:lstStyle/>
                    <a:p>
                      <a:pPr>
                        <a:lnSpc>
                          <a:spcPct val="107000"/>
                        </a:lnSpc>
                        <a:spcAft>
                          <a:spcPts val="0"/>
                        </a:spcAft>
                      </a:pPr>
                      <a:r>
                        <a:rPr lang="en-US" sz="1100" dirty="0">
                          <a:effectLst/>
                        </a:rPr>
                        <a:t>Best of all </a:t>
                      </a:r>
                      <a:r>
                        <a:rPr lang="en-US" sz="1100" b="1" dirty="0">
                          <a:effectLst/>
                        </a:rPr>
                        <a:t>I thank God for providing the strength of mind and body </a:t>
                      </a:r>
                      <a:r>
                        <a:rPr lang="en-US" sz="1100" dirty="0">
                          <a:effectLst/>
                        </a:rPr>
                        <a:t>to care for my wife on my own at home for her final five years. For me it was a privilege, an </a:t>
                      </a:r>
                      <a:r>
                        <a:rPr lang="en-US" sz="1100" dirty="0" err="1">
                          <a:effectLst/>
                        </a:rPr>
                        <a:t>honour</a:t>
                      </a:r>
                      <a:r>
                        <a:rPr lang="en-US" sz="1100" dirty="0">
                          <a:effectLst/>
                        </a:rPr>
                        <a:t>, humbling experience and the most rewarding time of my life. (21)</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8491" marR="28491" marT="0" marB="0"/>
                </a:tc>
                <a:extLst>
                  <a:ext uri="{0D108BD9-81ED-4DB2-BD59-A6C34878D82A}">
                    <a16:rowId xmlns:a16="http://schemas.microsoft.com/office/drawing/2014/main" val="895552034"/>
                  </a:ext>
                </a:extLst>
              </a:tr>
              <a:tr h="503452">
                <a:tc rowSpan="4">
                  <a:txBody>
                    <a:bodyPr/>
                    <a:lstStyle/>
                    <a:p>
                      <a:pPr>
                        <a:lnSpc>
                          <a:spcPct val="107000"/>
                        </a:lnSpc>
                        <a:spcAft>
                          <a:spcPts val="0"/>
                        </a:spcAft>
                      </a:pPr>
                      <a:r>
                        <a:rPr lang="en-US" sz="1100">
                          <a:effectLst/>
                        </a:rPr>
                        <a:t>Story</a:t>
                      </a:r>
                      <a:endParaRPr lang="nb-NO" sz="1100">
                        <a:effectLst/>
                        <a:latin typeface="Calibri" panose="020F0502020204030204" pitchFamily="34" charset="0"/>
                        <a:ea typeface="Calibri" panose="020F0502020204030204" pitchFamily="34" charset="0"/>
                        <a:cs typeface="Times New Roman" panose="02020603050405020304" pitchFamily="18" charset="0"/>
                      </a:endParaRPr>
                    </a:p>
                  </a:txBody>
                  <a:tcPr marL="28491" marR="28491" marT="0" marB="0"/>
                </a:tc>
                <a:tc>
                  <a:txBody>
                    <a:bodyPr/>
                    <a:lstStyle/>
                    <a:p>
                      <a:pPr>
                        <a:lnSpc>
                          <a:spcPct val="107000"/>
                        </a:lnSpc>
                        <a:spcAft>
                          <a:spcPts val="0"/>
                        </a:spcAft>
                      </a:pPr>
                      <a:r>
                        <a:rPr lang="en-US" sz="1100" dirty="0">
                          <a:effectLst/>
                        </a:rPr>
                        <a:t>Basic trust</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8491" marR="28491" marT="0" marB="0"/>
                </a:tc>
                <a:tc>
                  <a:txBody>
                    <a:bodyPr/>
                    <a:lstStyle/>
                    <a:p>
                      <a:pPr>
                        <a:lnSpc>
                          <a:spcPct val="107000"/>
                        </a:lnSpc>
                        <a:spcAft>
                          <a:spcPts val="0"/>
                        </a:spcAft>
                      </a:pPr>
                      <a:r>
                        <a:rPr lang="en-US" sz="1100" dirty="0">
                          <a:effectLst/>
                        </a:rPr>
                        <a:t>I was to meet a young teenage girl in a dance hall that was to change my life forever</a:t>
                      </a:r>
                      <a:r>
                        <a:rPr lang="en-US" sz="1100" b="1" dirty="0">
                          <a:effectLst/>
                        </a:rPr>
                        <a:t>. I had found a place that felt like what I imagined was a real home. (</a:t>
                      </a:r>
                      <a:r>
                        <a:rPr lang="en-US" sz="1100" dirty="0">
                          <a:effectLst/>
                        </a:rPr>
                        <a:t>30)</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8491" marR="28491" marT="0" marB="0"/>
                </a:tc>
                <a:extLst>
                  <a:ext uri="{0D108BD9-81ED-4DB2-BD59-A6C34878D82A}">
                    <a16:rowId xmlns:a16="http://schemas.microsoft.com/office/drawing/2014/main" val="1954823155"/>
                  </a:ext>
                </a:extLst>
              </a:tr>
              <a:tr h="1140832">
                <a:tc vMerge="1">
                  <a:txBody>
                    <a:bodyPr/>
                    <a:lstStyle/>
                    <a:p>
                      <a:endParaRPr lang="nb-NO"/>
                    </a:p>
                  </a:txBody>
                  <a:tcPr/>
                </a:tc>
                <a:tc>
                  <a:txBody>
                    <a:bodyPr/>
                    <a:lstStyle/>
                    <a:p>
                      <a:pPr>
                        <a:lnSpc>
                          <a:spcPct val="107000"/>
                        </a:lnSpc>
                        <a:spcAft>
                          <a:spcPts val="0"/>
                        </a:spcAft>
                      </a:pPr>
                      <a:r>
                        <a:rPr lang="en-US" sz="1100">
                          <a:effectLst/>
                        </a:rPr>
                        <a:t>Inclusion of fragmentation</a:t>
                      </a:r>
                      <a:endParaRPr lang="nb-NO" sz="1100">
                        <a:effectLst/>
                        <a:latin typeface="Calibri" panose="020F0502020204030204" pitchFamily="34" charset="0"/>
                        <a:ea typeface="Calibri" panose="020F0502020204030204" pitchFamily="34" charset="0"/>
                        <a:cs typeface="Times New Roman" panose="02020603050405020304" pitchFamily="18" charset="0"/>
                      </a:endParaRPr>
                    </a:p>
                  </a:txBody>
                  <a:tcPr marL="28491" marR="28491" marT="0" marB="0"/>
                </a:tc>
                <a:tc>
                  <a:txBody>
                    <a:bodyPr/>
                    <a:lstStyle/>
                    <a:p>
                      <a:pPr>
                        <a:lnSpc>
                          <a:spcPct val="107000"/>
                        </a:lnSpc>
                        <a:spcAft>
                          <a:spcPts val="0"/>
                        </a:spcAft>
                      </a:pPr>
                      <a:r>
                        <a:rPr lang="en-US" sz="1100" dirty="0">
                          <a:effectLst/>
                        </a:rPr>
                        <a:t>…. so many victims find it impossible to let the past go. </a:t>
                      </a:r>
                      <a:r>
                        <a:rPr lang="en-US" sz="1100" b="1" dirty="0">
                          <a:effectLst/>
                        </a:rPr>
                        <a:t>What's done cannot be undone, but lessons can be learned. </a:t>
                      </a:r>
                      <a:r>
                        <a:rPr lang="en-US" sz="1100" dirty="0">
                          <a:effectLst/>
                        </a:rPr>
                        <a:t>…. Many allow the experience to continue to ruin their lives with hate and bitterness. No matter what bad experience we may have had there is always a positive aspect to it. When our 15 year old daughter was killed by a dangerous driver, one might ask, what could have been positive outcome there? (35)</a:t>
                      </a:r>
                    </a:p>
                  </a:txBody>
                  <a:tcPr marL="28491" marR="28491" marT="0" marB="0"/>
                </a:tc>
                <a:extLst>
                  <a:ext uri="{0D108BD9-81ED-4DB2-BD59-A6C34878D82A}">
                    <a16:rowId xmlns:a16="http://schemas.microsoft.com/office/drawing/2014/main" val="4230025093"/>
                  </a:ext>
                </a:extLst>
              </a:tr>
              <a:tr h="150022">
                <a:tc vMerge="1">
                  <a:txBody>
                    <a:bodyPr/>
                    <a:lstStyle/>
                    <a:p>
                      <a:endParaRPr lang="nb-NO"/>
                    </a:p>
                  </a:txBody>
                  <a:tcPr/>
                </a:tc>
                <a:tc>
                  <a:txBody>
                    <a:bodyPr/>
                    <a:lstStyle/>
                    <a:p>
                      <a:pPr>
                        <a:lnSpc>
                          <a:spcPct val="107000"/>
                        </a:lnSpc>
                        <a:spcAft>
                          <a:spcPts val="0"/>
                        </a:spcAft>
                      </a:pPr>
                      <a:r>
                        <a:rPr lang="en-US" sz="1100">
                          <a:effectLst/>
                        </a:rPr>
                        <a:t>Transcendent actor</a:t>
                      </a:r>
                      <a:endParaRPr lang="nb-NO" sz="1100">
                        <a:effectLst/>
                        <a:latin typeface="Calibri" panose="020F0502020204030204" pitchFamily="34" charset="0"/>
                        <a:ea typeface="Calibri" panose="020F0502020204030204" pitchFamily="34" charset="0"/>
                        <a:cs typeface="Times New Roman" panose="02020603050405020304" pitchFamily="18" charset="0"/>
                      </a:endParaRPr>
                    </a:p>
                  </a:txBody>
                  <a:tcPr marL="28491" marR="28491" marT="0" marB="0"/>
                </a:tc>
                <a:tc>
                  <a:txBody>
                    <a:bodyPr/>
                    <a:lstStyle/>
                    <a:p>
                      <a:pPr>
                        <a:lnSpc>
                          <a:spcPct val="107000"/>
                        </a:lnSpc>
                        <a:spcAft>
                          <a:spcPts val="0"/>
                        </a:spcAft>
                      </a:pPr>
                      <a:r>
                        <a:rPr lang="en-US" sz="1100" dirty="0">
                          <a:effectLst/>
                        </a:rPr>
                        <a:t>"You were sent to me, </a:t>
                      </a:r>
                      <a:r>
                        <a:rPr lang="en-US" sz="1100" b="1" dirty="0">
                          <a:effectLst/>
                        </a:rPr>
                        <a:t>you made me whole</a:t>
                      </a:r>
                      <a:r>
                        <a:rPr lang="en-US" sz="1100" dirty="0">
                          <a:effectLst/>
                        </a:rPr>
                        <a:t>” (50)</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8491" marR="28491" marT="0" marB="0"/>
                </a:tc>
                <a:extLst>
                  <a:ext uri="{0D108BD9-81ED-4DB2-BD59-A6C34878D82A}">
                    <a16:rowId xmlns:a16="http://schemas.microsoft.com/office/drawing/2014/main" val="2990839260"/>
                  </a:ext>
                </a:extLst>
              </a:tr>
              <a:tr h="975900">
                <a:tc vMerge="1">
                  <a:txBody>
                    <a:bodyPr/>
                    <a:lstStyle/>
                    <a:p>
                      <a:endParaRPr lang="nb-NO"/>
                    </a:p>
                  </a:txBody>
                  <a:tcPr/>
                </a:tc>
                <a:tc>
                  <a:txBody>
                    <a:bodyPr/>
                    <a:lstStyle/>
                    <a:p>
                      <a:pPr>
                        <a:lnSpc>
                          <a:spcPct val="107000"/>
                        </a:lnSpc>
                        <a:spcAft>
                          <a:spcPts val="0"/>
                        </a:spcAft>
                      </a:pPr>
                      <a:r>
                        <a:rPr lang="en-US" sz="1100">
                          <a:effectLst/>
                        </a:rPr>
                        <a:t>Metaphorical speech</a:t>
                      </a:r>
                      <a:endParaRPr lang="nb-NO" sz="1100">
                        <a:effectLst/>
                        <a:latin typeface="Calibri" panose="020F0502020204030204" pitchFamily="34" charset="0"/>
                        <a:ea typeface="Calibri" panose="020F0502020204030204" pitchFamily="34" charset="0"/>
                        <a:cs typeface="Times New Roman" panose="02020603050405020304" pitchFamily="18" charset="0"/>
                      </a:endParaRPr>
                    </a:p>
                  </a:txBody>
                  <a:tcPr marL="28491" marR="28491" marT="0" marB="0"/>
                </a:tc>
                <a:tc>
                  <a:txBody>
                    <a:bodyPr/>
                    <a:lstStyle/>
                    <a:p>
                      <a:pPr>
                        <a:lnSpc>
                          <a:spcPct val="107000"/>
                        </a:lnSpc>
                        <a:spcAft>
                          <a:spcPts val="0"/>
                        </a:spcAft>
                      </a:pPr>
                      <a:r>
                        <a:rPr lang="en-US" sz="1100" dirty="0">
                          <a:effectLst/>
                        </a:rPr>
                        <a:t>Best of all that young factory girl took me on in marriage even though all I had to offer was a dream. The </a:t>
                      </a:r>
                      <a:r>
                        <a:rPr lang="en-US" sz="1100" b="1" dirty="0">
                          <a:effectLst/>
                        </a:rPr>
                        <a:t>dream was of a home in the countryside where children would be free to express themselves in mind and body</a:t>
                      </a:r>
                      <a:r>
                        <a:rPr lang="en-US" sz="1100" dirty="0">
                          <a:effectLst/>
                        </a:rPr>
                        <a:t>.(30)</a:t>
                      </a:r>
                      <a:endParaRPr lang="nb-NO" sz="1100" dirty="0">
                        <a:effectLst/>
                      </a:endParaRPr>
                    </a:p>
                    <a:p>
                      <a:pPr>
                        <a:lnSpc>
                          <a:spcPct val="107000"/>
                        </a:lnSpc>
                        <a:spcAft>
                          <a:spcPts val="0"/>
                        </a:spcAft>
                      </a:pPr>
                      <a:r>
                        <a:rPr lang="en-US" sz="1100" dirty="0">
                          <a:effectLst/>
                        </a:rPr>
                        <a:t>When I first entered </a:t>
                      </a:r>
                      <a:r>
                        <a:rPr lang="en-US" sz="1100" b="1" dirty="0">
                          <a:effectLst/>
                        </a:rPr>
                        <a:t>the free world</a:t>
                      </a:r>
                      <a:r>
                        <a:rPr lang="en-US" sz="1100" dirty="0">
                          <a:effectLst/>
                        </a:rPr>
                        <a:t>…. (30)</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8491" marR="28491" marT="0" marB="0"/>
                </a:tc>
                <a:extLst>
                  <a:ext uri="{0D108BD9-81ED-4DB2-BD59-A6C34878D82A}">
                    <a16:rowId xmlns:a16="http://schemas.microsoft.com/office/drawing/2014/main" val="3048455751"/>
                  </a:ext>
                </a:extLst>
              </a:tr>
            </a:tbl>
          </a:graphicData>
        </a:graphic>
      </p:graphicFrame>
    </p:spTree>
    <p:extLst>
      <p:ext uri="{BB962C8B-B14F-4D97-AF65-F5344CB8AC3E}">
        <p14:creationId xmlns:p14="http://schemas.microsoft.com/office/powerpoint/2010/main" val="3989259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C1C380D-9222-6441-BE9D-8576281555F6}"/>
              </a:ext>
            </a:extLst>
          </p:cNvPr>
          <p:cNvSpPr>
            <a:spLocks noGrp="1"/>
          </p:cNvSpPr>
          <p:nvPr>
            <p:ph type="title"/>
          </p:nvPr>
        </p:nvSpPr>
        <p:spPr/>
        <p:txBody>
          <a:bodyPr/>
          <a:lstStyle/>
          <a:p>
            <a:endParaRPr lang="nb-NO"/>
          </a:p>
        </p:txBody>
      </p:sp>
      <p:graphicFrame>
        <p:nvGraphicFramePr>
          <p:cNvPr id="4" name="Plassholder for innhold 3">
            <a:extLst>
              <a:ext uri="{FF2B5EF4-FFF2-40B4-BE49-F238E27FC236}">
                <a16:creationId xmlns:a16="http://schemas.microsoft.com/office/drawing/2014/main" id="{20DC3314-A24C-CF43-A8A8-10CC11226FF9}"/>
              </a:ext>
            </a:extLst>
          </p:cNvPr>
          <p:cNvGraphicFramePr>
            <a:graphicFrameLocks noGrp="1"/>
          </p:cNvGraphicFramePr>
          <p:nvPr>
            <p:ph idx="1"/>
            <p:extLst>
              <p:ext uri="{D42A27DB-BD31-4B8C-83A1-F6EECF244321}">
                <p14:modId xmlns:p14="http://schemas.microsoft.com/office/powerpoint/2010/main" val="3437821820"/>
              </p:ext>
            </p:extLst>
          </p:nvPr>
        </p:nvGraphicFramePr>
        <p:xfrm>
          <a:off x="116632" y="0"/>
          <a:ext cx="6696743" cy="5222641"/>
        </p:xfrm>
        <a:graphic>
          <a:graphicData uri="http://schemas.openxmlformats.org/drawingml/2006/table">
            <a:tbl>
              <a:tblPr firstRow="1" firstCol="1" bandRow="1">
                <a:tableStyleId>{5C22544A-7EE6-4342-B048-85BDC9FD1C3A}</a:tableStyleId>
              </a:tblPr>
              <a:tblGrid>
                <a:gridCol w="785509">
                  <a:extLst>
                    <a:ext uri="{9D8B030D-6E8A-4147-A177-3AD203B41FA5}">
                      <a16:colId xmlns:a16="http://schemas.microsoft.com/office/drawing/2014/main" val="4075825580"/>
                    </a:ext>
                  </a:extLst>
                </a:gridCol>
                <a:gridCol w="1302723">
                  <a:extLst>
                    <a:ext uri="{9D8B030D-6E8A-4147-A177-3AD203B41FA5}">
                      <a16:colId xmlns:a16="http://schemas.microsoft.com/office/drawing/2014/main" val="1258981265"/>
                    </a:ext>
                  </a:extLst>
                </a:gridCol>
                <a:gridCol w="4608511">
                  <a:extLst>
                    <a:ext uri="{9D8B030D-6E8A-4147-A177-3AD203B41FA5}">
                      <a16:colId xmlns:a16="http://schemas.microsoft.com/office/drawing/2014/main" val="1381811902"/>
                    </a:ext>
                  </a:extLst>
                </a:gridCol>
              </a:tblGrid>
              <a:tr h="1017278">
                <a:tc rowSpan="3">
                  <a:txBody>
                    <a:bodyPr/>
                    <a:lstStyle/>
                    <a:p>
                      <a:pPr>
                        <a:lnSpc>
                          <a:spcPct val="107000"/>
                        </a:lnSpc>
                        <a:spcAft>
                          <a:spcPts val="0"/>
                        </a:spcAft>
                      </a:pPr>
                      <a:r>
                        <a:rPr lang="en-US" sz="1100" dirty="0">
                          <a:effectLst/>
                        </a:rPr>
                        <a:t>Audience</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88" marR="31088" marT="0" marB="0"/>
                </a:tc>
                <a:tc>
                  <a:txBody>
                    <a:bodyPr/>
                    <a:lstStyle/>
                    <a:p>
                      <a:pPr>
                        <a:lnSpc>
                          <a:spcPct val="107000"/>
                        </a:lnSpc>
                        <a:spcAft>
                          <a:spcPts val="0"/>
                        </a:spcAft>
                      </a:pPr>
                      <a:r>
                        <a:rPr lang="en-US" sz="1100">
                          <a:effectLst/>
                        </a:rPr>
                        <a:t>Responsiveness</a:t>
                      </a:r>
                      <a:endParaRPr lang="nb-NO" sz="1100">
                        <a:effectLst/>
                        <a:latin typeface="Calibri" panose="020F0502020204030204" pitchFamily="34" charset="0"/>
                        <a:ea typeface="Calibri" panose="020F0502020204030204" pitchFamily="34" charset="0"/>
                        <a:cs typeface="Times New Roman" panose="02020603050405020304" pitchFamily="18" charset="0"/>
                      </a:endParaRPr>
                    </a:p>
                  </a:txBody>
                  <a:tcPr marL="31088" marR="31088" marT="0" marB="0"/>
                </a:tc>
                <a:tc>
                  <a:txBody>
                    <a:bodyPr/>
                    <a:lstStyle/>
                    <a:p>
                      <a:pPr>
                        <a:lnSpc>
                          <a:spcPct val="107000"/>
                        </a:lnSpc>
                        <a:spcAft>
                          <a:spcPts val="0"/>
                        </a:spcAft>
                      </a:pPr>
                      <a:r>
                        <a:rPr lang="en-US" sz="1100" b="1" dirty="0">
                          <a:solidFill>
                            <a:srgbClr val="FFFF00"/>
                          </a:solidFill>
                          <a:effectLst/>
                        </a:rPr>
                        <a:t>Big Effort, Like you I believe </a:t>
                      </a:r>
                      <a:r>
                        <a:rPr lang="en-US" sz="1100" dirty="0">
                          <a:effectLst/>
                        </a:rPr>
                        <a:t>that we don't use the full capacity of our brain. One of the advantages I derived from the nuns beating the devil out of me for using my left hand (they knew no different) it forced me to use the side of the brain I would not have used naturally (50) Exchanges with Big Effort and </a:t>
                      </a:r>
                      <a:r>
                        <a:rPr lang="en-US" sz="1100" dirty="0" err="1">
                          <a:effectLst/>
                        </a:rPr>
                        <a:t>Isabilla</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88" marR="31088" marT="0" marB="0"/>
                </a:tc>
                <a:extLst>
                  <a:ext uri="{0D108BD9-81ED-4DB2-BD59-A6C34878D82A}">
                    <a16:rowId xmlns:a16="http://schemas.microsoft.com/office/drawing/2014/main" val="1925391849"/>
                  </a:ext>
                </a:extLst>
              </a:tr>
              <a:tr h="581302">
                <a:tc vMerge="1">
                  <a:txBody>
                    <a:bodyPr/>
                    <a:lstStyle/>
                    <a:p>
                      <a:endParaRPr lang="nb-NO"/>
                    </a:p>
                  </a:txBody>
                  <a:tcPr/>
                </a:tc>
                <a:tc>
                  <a:txBody>
                    <a:bodyPr/>
                    <a:lstStyle/>
                    <a:p>
                      <a:pPr>
                        <a:lnSpc>
                          <a:spcPct val="107000"/>
                        </a:lnSpc>
                        <a:spcAft>
                          <a:spcPts val="0"/>
                        </a:spcAft>
                      </a:pPr>
                      <a:r>
                        <a:rPr lang="en-US" sz="1100" dirty="0">
                          <a:effectLst/>
                        </a:rPr>
                        <a:t>Transcendent address - search for intimacy</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88" marR="31088" marT="0" marB="0"/>
                </a:tc>
                <a:tc>
                  <a:txBody>
                    <a:bodyPr/>
                    <a:lstStyle/>
                    <a:p>
                      <a:pPr>
                        <a:lnSpc>
                          <a:spcPct val="107000"/>
                        </a:lnSpc>
                        <a:spcAft>
                          <a:spcPts val="0"/>
                        </a:spcAft>
                      </a:pPr>
                      <a:r>
                        <a:rPr lang="en-US" sz="1100" dirty="0">
                          <a:effectLst/>
                        </a:rPr>
                        <a:t>What I do know is </a:t>
                      </a:r>
                      <a:r>
                        <a:rPr lang="en-US" sz="1100" b="1" dirty="0">
                          <a:effectLst/>
                        </a:rPr>
                        <a:t>she was my salvation and still inspires me </a:t>
                      </a:r>
                      <a:r>
                        <a:rPr lang="en-US" sz="1100" dirty="0">
                          <a:effectLst/>
                        </a:rPr>
                        <a:t>by her example. She was such a gentle, quiet and selfless person. (50)</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88" marR="31088" marT="0" marB="0"/>
                </a:tc>
                <a:extLst>
                  <a:ext uri="{0D108BD9-81ED-4DB2-BD59-A6C34878D82A}">
                    <a16:rowId xmlns:a16="http://schemas.microsoft.com/office/drawing/2014/main" val="2286993636"/>
                  </a:ext>
                </a:extLst>
              </a:tr>
              <a:tr h="581302">
                <a:tc vMerge="1">
                  <a:txBody>
                    <a:bodyPr/>
                    <a:lstStyle/>
                    <a:p>
                      <a:endParaRPr lang="nb-NO"/>
                    </a:p>
                  </a:txBody>
                  <a:tcPr/>
                </a:tc>
                <a:tc>
                  <a:txBody>
                    <a:bodyPr/>
                    <a:lstStyle/>
                    <a:p>
                      <a:pPr>
                        <a:lnSpc>
                          <a:spcPct val="107000"/>
                        </a:lnSpc>
                        <a:spcAft>
                          <a:spcPts val="0"/>
                        </a:spcAft>
                      </a:pPr>
                      <a:r>
                        <a:rPr lang="en-US" sz="1100" dirty="0">
                          <a:effectLst/>
                        </a:rPr>
                        <a:t>Transcendent address – search for the sacred</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88" marR="31088" marT="0" marB="0"/>
                </a:tc>
                <a:tc>
                  <a:txBody>
                    <a:bodyPr/>
                    <a:lstStyle/>
                    <a:p>
                      <a:pPr>
                        <a:lnSpc>
                          <a:spcPct val="107000"/>
                        </a:lnSpc>
                        <a:spcAft>
                          <a:spcPts val="0"/>
                        </a:spcAft>
                      </a:pPr>
                      <a:r>
                        <a:rPr lang="en-US" sz="1100" dirty="0">
                          <a:effectLst/>
                        </a:rPr>
                        <a:t>It may appear from my posts that I have lost faith, but in fact it may surprise some to learn that </a:t>
                      </a:r>
                      <a:r>
                        <a:rPr lang="en-US" sz="1100" b="1" dirty="0">
                          <a:effectLst/>
                        </a:rPr>
                        <a:t>I pray every day</a:t>
                      </a:r>
                      <a:r>
                        <a:rPr lang="en-US" sz="1100" dirty="0">
                          <a:effectLst/>
                        </a:rPr>
                        <a:t>. (50)</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88" marR="31088" marT="0" marB="0"/>
                </a:tc>
                <a:extLst>
                  <a:ext uri="{0D108BD9-81ED-4DB2-BD59-A6C34878D82A}">
                    <a16:rowId xmlns:a16="http://schemas.microsoft.com/office/drawing/2014/main" val="713324386"/>
                  </a:ext>
                </a:extLst>
              </a:tr>
              <a:tr h="726628">
                <a:tc rowSpan="4">
                  <a:txBody>
                    <a:bodyPr/>
                    <a:lstStyle/>
                    <a:p>
                      <a:pPr>
                        <a:lnSpc>
                          <a:spcPct val="107000"/>
                        </a:lnSpc>
                        <a:spcAft>
                          <a:spcPts val="0"/>
                        </a:spcAft>
                      </a:pPr>
                      <a:r>
                        <a:rPr lang="en-US" sz="1100">
                          <a:effectLst/>
                        </a:rPr>
                        <a:t>Purpose</a:t>
                      </a:r>
                      <a:endParaRPr lang="nb-NO" sz="1100">
                        <a:effectLst/>
                        <a:latin typeface="Calibri" panose="020F0502020204030204" pitchFamily="34" charset="0"/>
                        <a:ea typeface="Calibri" panose="020F0502020204030204" pitchFamily="34" charset="0"/>
                        <a:cs typeface="Times New Roman" panose="02020603050405020304" pitchFamily="18" charset="0"/>
                      </a:endParaRPr>
                    </a:p>
                  </a:txBody>
                  <a:tcPr marL="31088" marR="31088" marT="0" marB="0"/>
                </a:tc>
                <a:tc>
                  <a:txBody>
                    <a:bodyPr/>
                    <a:lstStyle/>
                    <a:p>
                      <a:pPr>
                        <a:lnSpc>
                          <a:spcPct val="107000"/>
                        </a:lnSpc>
                        <a:spcAft>
                          <a:spcPts val="0"/>
                        </a:spcAft>
                      </a:pPr>
                      <a:r>
                        <a:rPr lang="en-US" sz="1100">
                          <a:effectLst/>
                        </a:rPr>
                        <a:t>Ordering the experience – search for meaning</a:t>
                      </a:r>
                      <a:endParaRPr lang="nb-NO" sz="1100">
                        <a:effectLst/>
                        <a:latin typeface="Calibri" panose="020F0502020204030204" pitchFamily="34" charset="0"/>
                        <a:ea typeface="Calibri" panose="020F0502020204030204" pitchFamily="34" charset="0"/>
                        <a:cs typeface="Times New Roman" panose="02020603050405020304" pitchFamily="18" charset="0"/>
                      </a:endParaRPr>
                    </a:p>
                  </a:txBody>
                  <a:tcPr marL="31088" marR="31088" marT="0" marB="0"/>
                </a:tc>
                <a:tc>
                  <a:txBody>
                    <a:bodyPr/>
                    <a:lstStyle/>
                    <a:p>
                      <a:pPr>
                        <a:lnSpc>
                          <a:spcPct val="107000"/>
                        </a:lnSpc>
                        <a:spcAft>
                          <a:spcPts val="0"/>
                        </a:spcAft>
                      </a:pPr>
                      <a:r>
                        <a:rPr lang="en-US" sz="1100" dirty="0">
                          <a:effectLst/>
                        </a:rPr>
                        <a:t>Once I was released into a strange new world I chose to forget my stolen childhood and moved from that God forsaken land called Ireland. </a:t>
                      </a:r>
                      <a:r>
                        <a:rPr lang="en-US" sz="1100" b="1" dirty="0">
                          <a:effectLst/>
                        </a:rPr>
                        <a:t>Not until I was in my seventies and caring for my wife was I to discover the reason I was in those Institutions</a:t>
                      </a:r>
                      <a:r>
                        <a:rPr lang="en-US" sz="1100" dirty="0">
                          <a:effectLst/>
                        </a:rPr>
                        <a:t>. (21)</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88" marR="31088" marT="0" marB="0"/>
                </a:tc>
                <a:extLst>
                  <a:ext uri="{0D108BD9-81ED-4DB2-BD59-A6C34878D82A}">
                    <a16:rowId xmlns:a16="http://schemas.microsoft.com/office/drawing/2014/main" val="4237483054"/>
                  </a:ext>
                </a:extLst>
              </a:tr>
              <a:tr h="871953">
                <a:tc vMerge="1">
                  <a:txBody>
                    <a:bodyPr/>
                    <a:lstStyle/>
                    <a:p>
                      <a:endParaRPr lang="nb-NO"/>
                    </a:p>
                  </a:txBody>
                  <a:tcPr/>
                </a:tc>
                <a:tc>
                  <a:txBody>
                    <a:bodyPr/>
                    <a:lstStyle/>
                    <a:p>
                      <a:pPr>
                        <a:lnSpc>
                          <a:spcPct val="107000"/>
                        </a:lnSpc>
                        <a:spcAft>
                          <a:spcPts val="0"/>
                        </a:spcAft>
                      </a:pPr>
                      <a:r>
                        <a:rPr lang="en-US" sz="1100">
                          <a:effectLst/>
                        </a:rPr>
                        <a:t>Seeking acceptance – search for intimacy</a:t>
                      </a:r>
                      <a:endParaRPr lang="nb-NO" sz="1100">
                        <a:effectLst/>
                        <a:latin typeface="Calibri" panose="020F0502020204030204" pitchFamily="34" charset="0"/>
                        <a:ea typeface="Calibri" panose="020F0502020204030204" pitchFamily="34" charset="0"/>
                        <a:cs typeface="Times New Roman" panose="02020603050405020304" pitchFamily="18" charset="0"/>
                      </a:endParaRPr>
                    </a:p>
                  </a:txBody>
                  <a:tcPr marL="31088" marR="31088" marT="0" marB="0"/>
                </a:tc>
                <a:tc>
                  <a:txBody>
                    <a:bodyPr/>
                    <a:lstStyle/>
                    <a:p>
                      <a:pPr>
                        <a:lnSpc>
                          <a:spcPct val="107000"/>
                        </a:lnSpc>
                        <a:spcAft>
                          <a:spcPts val="0"/>
                        </a:spcAft>
                      </a:pPr>
                      <a:r>
                        <a:rPr lang="en-US" sz="1100" dirty="0">
                          <a:effectLst/>
                        </a:rPr>
                        <a:t>The first time I was invited to her home; a two up two down with a family of her two brothers and two sisters </a:t>
                      </a:r>
                      <a:r>
                        <a:rPr lang="en-US" sz="1100" b="1" dirty="0">
                          <a:effectLst/>
                        </a:rPr>
                        <a:t>I experienced a richness of love and security that no money can buy</a:t>
                      </a:r>
                      <a:r>
                        <a:rPr lang="en-US" sz="1100" dirty="0">
                          <a:effectLst/>
                        </a:rPr>
                        <a:t>. Years later I understood when she had AD why she wished to 'go home.' (30)</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88" marR="31088" marT="0" marB="0"/>
                </a:tc>
                <a:extLst>
                  <a:ext uri="{0D108BD9-81ED-4DB2-BD59-A6C34878D82A}">
                    <a16:rowId xmlns:a16="http://schemas.microsoft.com/office/drawing/2014/main" val="963934400"/>
                  </a:ext>
                </a:extLst>
              </a:tr>
              <a:tr h="586939">
                <a:tc vMerge="1">
                  <a:txBody>
                    <a:bodyPr/>
                    <a:lstStyle/>
                    <a:p>
                      <a:endParaRPr lang="nb-NO"/>
                    </a:p>
                  </a:txBody>
                  <a:tcPr/>
                </a:tc>
                <a:tc>
                  <a:txBody>
                    <a:bodyPr/>
                    <a:lstStyle/>
                    <a:p>
                      <a:pPr>
                        <a:lnSpc>
                          <a:spcPct val="107000"/>
                        </a:lnSpc>
                        <a:spcAft>
                          <a:spcPts val="0"/>
                        </a:spcAft>
                      </a:pPr>
                      <a:r>
                        <a:rPr lang="en-US" sz="1100">
                          <a:effectLst/>
                        </a:rPr>
                        <a:t>Seeking acceptance – search for the sacred</a:t>
                      </a:r>
                      <a:endParaRPr lang="nb-NO" sz="1100">
                        <a:effectLst/>
                        <a:latin typeface="Calibri" panose="020F0502020204030204" pitchFamily="34" charset="0"/>
                        <a:ea typeface="Calibri" panose="020F0502020204030204" pitchFamily="34" charset="0"/>
                        <a:cs typeface="Times New Roman" panose="02020603050405020304" pitchFamily="18" charset="0"/>
                      </a:endParaRPr>
                    </a:p>
                  </a:txBody>
                  <a:tcPr marL="31088" marR="31088" marT="0" marB="0"/>
                </a:tc>
                <a:tc>
                  <a:txBody>
                    <a:bodyPr/>
                    <a:lstStyle/>
                    <a:p>
                      <a:pPr>
                        <a:lnSpc>
                          <a:spcPct val="107000"/>
                        </a:lnSpc>
                        <a:spcAft>
                          <a:spcPts val="0"/>
                        </a:spcAft>
                      </a:pPr>
                      <a:r>
                        <a:rPr lang="en-US" sz="1100" dirty="0">
                          <a:effectLst/>
                        </a:rPr>
                        <a:t>Best of all </a:t>
                      </a:r>
                      <a:r>
                        <a:rPr lang="en-US" sz="1100" b="1" dirty="0">
                          <a:effectLst/>
                        </a:rPr>
                        <a:t>I thank God for providing the strength of mind and body to care for my wife</a:t>
                      </a:r>
                      <a:r>
                        <a:rPr lang="en-US" sz="1100" dirty="0">
                          <a:effectLst/>
                        </a:rPr>
                        <a:t> on my own at home for her final five years. For me it was a privilege, an </a:t>
                      </a:r>
                      <a:r>
                        <a:rPr lang="en-US" sz="1100" dirty="0" err="1">
                          <a:effectLst/>
                        </a:rPr>
                        <a:t>honour</a:t>
                      </a:r>
                      <a:r>
                        <a:rPr lang="en-US" sz="1100" dirty="0">
                          <a:effectLst/>
                        </a:rPr>
                        <a:t>, humbling experience and the most rewarding time of my life. (21)</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88" marR="31088" marT="0" marB="0"/>
                </a:tc>
                <a:extLst>
                  <a:ext uri="{0D108BD9-81ED-4DB2-BD59-A6C34878D82A}">
                    <a16:rowId xmlns:a16="http://schemas.microsoft.com/office/drawing/2014/main" val="2197986470"/>
                  </a:ext>
                </a:extLst>
              </a:tr>
              <a:tr h="726628">
                <a:tc vMerge="1">
                  <a:txBody>
                    <a:bodyPr/>
                    <a:lstStyle/>
                    <a:p>
                      <a:endParaRPr lang="nb-NO"/>
                    </a:p>
                  </a:txBody>
                  <a:tcPr/>
                </a:tc>
                <a:tc>
                  <a:txBody>
                    <a:bodyPr/>
                    <a:lstStyle/>
                    <a:p>
                      <a:pPr>
                        <a:lnSpc>
                          <a:spcPct val="107000"/>
                        </a:lnSpc>
                        <a:spcAft>
                          <a:spcPts val="0"/>
                        </a:spcAft>
                      </a:pPr>
                      <a:r>
                        <a:rPr lang="en-US" sz="1100">
                          <a:effectLst/>
                        </a:rPr>
                        <a:t>Hope</a:t>
                      </a:r>
                      <a:endParaRPr lang="nb-NO" sz="1100">
                        <a:effectLst/>
                        <a:latin typeface="Calibri" panose="020F0502020204030204" pitchFamily="34" charset="0"/>
                        <a:ea typeface="Calibri" panose="020F0502020204030204" pitchFamily="34" charset="0"/>
                        <a:cs typeface="Times New Roman" panose="02020603050405020304" pitchFamily="18" charset="0"/>
                      </a:endParaRPr>
                    </a:p>
                  </a:txBody>
                  <a:tcPr marL="31088" marR="31088" marT="0" marB="0"/>
                </a:tc>
                <a:tc>
                  <a:txBody>
                    <a:bodyPr/>
                    <a:lstStyle/>
                    <a:p>
                      <a:pPr>
                        <a:lnSpc>
                          <a:spcPct val="107000"/>
                        </a:lnSpc>
                        <a:spcAft>
                          <a:spcPts val="0"/>
                        </a:spcAft>
                      </a:pPr>
                      <a:r>
                        <a:rPr lang="en-US" sz="1100" dirty="0">
                          <a:effectLst/>
                        </a:rPr>
                        <a:t>Towards the end of our Alzheimer's journey I well remember saying to my wife as she lay in bed: "You were sent to me, you made me whole, </a:t>
                      </a:r>
                      <a:r>
                        <a:rPr lang="en-US" sz="1100" b="1" dirty="0">
                          <a:effectLst/>
                        </a:rPr>
                        <a:t>it is now OK to let go, I'll be fine</a:t>
                      </a:r>
                      <a:r>
                        <a:rPr lang="en-US" sz="1100" dirty="0">
                          <a:effectLst/>
                        </a:rPr>
                        <a:t>." What prompted me to utter those words I'll never know. (50)</a:t>
                      </a:r>
                      <a:endParaRPr lang="nb-NO"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1088" marR="31088" marT="0" marB="0"/>
                </a:tc>
                <a:extLst>
                  <a:ext uri="{0D108BD9-81ED-4DB2-BD59-A6C34878D82A}">
                    <a16:rowId xmlns:a16="http://schemas.microsoft.com/office/drawing/2014/main" val="3121596603"/>
                  </a:ext>
                </a:extLst>
              </a:tr>
            </a:tbl>
          </a:graphicData>
        </a:graphic>
      </p:graphicFrame>
    </p:spTree>
    <p:extLst>
      <p:ext uri="{BB962C8B-B14F-4D97-AF65-F5344CB8AC3E}">
        <p14:creationId xmlns:p14="http://schemas.microsoft.com/office/powerpoint/2010/main" val="361488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0DAA245-3AE9-BD4C-AB42-F211A262767E}"/>
              </a:ext>
            </a:extLst>
          </p:cNvPr>
          <p:cNvSpPr>
            <a:spLocks noGrp="1"/>
          </p:cNvSpPr>
          <p:nvPr>
            <p:ph type="title"/>
          </p:nvPr>
        </p:nvSpPr>
        <p:spPr/>
        <p:txBody>
          <a:bodyPr/>
          <a:lstStyle/>
          <a:p>
            <a:r>
              <a:rPr lang="nb-NO" dirty="0" err="1"/>
              <a:t>Can</a:t>
            </a:r>
            <a:r>
              <a:rPr lang="nb-NO" dirty="0"/>
              <a:t> </a:t>
            </a:r>
            <a:r>
              <a:rPr lang="nb-NO" dirty="0" err="1"/>
              <a:t>stories</a:t>
            </a:r>
            <a:r>
              <a:rPr lang="nb-NO" dirty="0"/>
              <a:t> </a:t>
            </a:r>
            <a:r>
              <a:rPr lang="nb-NO" dirty="0" err="1"/>
              <a:t>merge</a:t>
            </a:r>
            <a:r>
              <a:rPr lang="nb-NO" dirty="0"/>
              <a:t>?</a:t>
            </a:r>
          </a:p>
        </p:txBody>
      </p:sp>
      <p:sp>
        <p:nvSpPr>
          <p:cNvPr id="3" name="Plassholder for innhold 2">
            <a:extLst>
              <a:ext uri="{FF2B5EF4-FFF2-40B4-BE49-F238E27FC236}">
                <a16:creationId xmlns:a16="http://schemas.microsoft.com/office/drawing/2014/main" id="{83A3AA14-43E8-5941-8CA5-D59798929CB1}"/>
              </a:ext>
            </a:extLst>
          </p:cNvPr>
          <p:cNvSpPr>
            <a:spLocks noGrp="1"/>
          </p:cNvSpPr>
          <p:nvPr>
            <p:ph idx="1"/>
          </p:nvPr>
        </p:nvSpPr>
        <p:spPr/>
        <p:txBody>
          <a:bodyPr/>
          <a:lstStyle/>
          <a:p>
            <a:r>
              <a:rPr lang="nb-NO" dirty="0"/>
              <a:t>The </a:t>
            </a:r>
            <a:r>
              <a:rPr lang="nb-NO" dirty="0" err="1"/>
              <a:t>authors</a:t>
            </a:r>
            <a:r>
              <a:rPr lang="nb-NO" dirty="0"/>
              <a:t> </a:t>
            </a:r>
            <a:r>
              <a:rPr lang="nb-NO" dirty="0" err="1"/>
              <a:t>communicate</a:t>
            </a:r>
            <a:r>
              <a:rPr lang="nb-NO" dirty="0"/>
              <a:t>, </a:t>
            </a:r>
            <a:r>
              <a:rPr lang="nb-NO" dirty="0" err="1"/>
              <a:t>relate</a:t>
            </a:r>
            <a:r>
              <a:rPr lang="nb-NO" dirty="0"/>
              <a:t> </a:t>
            </a:r>
            <a:r>
              <a:rPr lang="nb-NO" dirty="0" err="1"/>
              <a:t>the</a:t>
            </a:r>
            <a:r>
              <a:rPr lang="nb-NO" dirty="0"/>
              <a:t> different elements </a:t>
            </a:r>
            <a:r>
              <a:rPr lang="nb-NO" dirty="0" err="1"/>
              <a:t>of</a:t>
            </a:r>
            <a:r>
              <a:rPr lang="nb-NO" dirty="0"/>
              <a:t> </a:t>
            </a:r>
            <a:r>
              <a:rPr lang="nb-NO" dirty="0" err="1"/>
              <a:t>the</a:t>
            </a:r>
            <a:r>
              <a:rPr lang="nb-NO" dirty="0"/>
              <a:t> </a:t>
            </a:r>
            <a:r>
              <a:rPr lang="nb-NO" dirty="0" err="1"/>
              <a:t>stories</a:t>
            </a:r>
            <a:r>
              <a:rPr lang="nb-NO" dirty="0"/>
              <a:t> to </a:t>
            </a:r>
            <a:r>
              <a:rPr lang="nb-NO" dirty="0" err="1"/>
              <a:t>each</a:t>
            </a:r>
            <a:r>
              <a:rPr lang="nb-NO" dirty="0"/>
              <a:t> </a:t>
            </a:r>
            <a:r>
              <a:rPr lang="nb-NO" dirty="0" err="1"/>
              <a:t>other</a:t>
            </a:r>
            <a:r>
              <a:rPr lang="nb-NO" dirty="0"/>
              <a:t>?</a:t>
            </a:r>
          </a:p>
        </p:txBody>
      </p:sp>
      <p:pic>
        <p:nvPicPr>
          <p:cNvPr id="4" name="Picture 3">
            <a:extLst>
              <a:ext uri="{FF2B5EF4-FFF2-40B4-BE49-F238E27FC236}">
                <a16:creationId xmlns:a16="http://schemas.microsoft.com/office/drawing/2014/main" id="{06E7CE22-7E49-43C2-A058-A074B19FAC95}"/>
              </a:ext>
            </a:extLst>
          </p:cNvPr>
          <p:cNvPicPr>
            <a:picLocks noChangeAspect="1"/>
          </p:cNvPicPr>
          <p:nvPr/>
        </p:nvPicPr>
        <p:blipFill>
          <a:blip r:embed="rId2"/>
          <a:stretch>
            <a:fillRect/>
          </a:stretch>
        </p:blipFill>
        <p:spPr>
          <a:xfrm>
            <a:off x="3861048" y="4443958"/>
            <a:ext cx="1128942" cy="504056"/>
          </a:xfrm>
          <a:prstGeom prst="rect">
            <a:avLst/>
          </a:prstGeom>
        </p:spPr>
      </p:pic>
    </p:spTree>
    <p:extLst>
      <p:ext uri="{BB962C8B-B14F-4D97-AF65-F5344CB8AC3E}">
        <p14:creationId xmlns:p14="http://schemas.microsoft.com/office/powerpoint/2010/main" val="294452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DEB4B46E-E14A-C440-8F1D-8A02864B72A4}"/>
              </a:ext>
            </a:extLst>
          </p:cNvPr>
          <p:cNvSpPr>
            <a:spLocks noGrp="1"/>
          </p:cNvSpPr>
          <p:nvPr>
            <p:ph idx="1"/>
          </p:nvPr>
        </p:nvSpPr>
        <p:spPr>
          <a:xfrm>
            <a:off x="350657" y="843558"/>
            <a:ext cx="6172200" cy="3600400"/>
          </a:xfrm>
        </p:spPr>
        <p:txBody>
          <a:bodyPr/>
          <a:lstStyle/>
          <a:p>
            <a:r>
              <a:rPr lang="en-US" sz="1200" b="1" dirty="0" err="1"/>
              <a:t>Isabilla</a:t>
            </a:r>
            <a:r>
              <a:rPr lang="en-US" sz="1200" dirty="0"/>
              <a:t>: Padraig to hear you speak like this is truly humbling. You could just as easily have turned bitter and taken a very different view point. You appear to have made a success of you life and your early life was no hindrance to it. Others may have chosen to follow a different path and end up in a poor poor me victim mentality to the extent they live their lives still enslaved to the institution that abused them.</a:t>
            </a:r>
            <a:endParaRPr lang="nb-NO" sz="1200" dirty="0"/>
          </a:p>
          <a:p>
            <a:r>
              <a:rPr lang="en-US" sz="1200" b="1" dirty="0"/>
              <a:t>Padraig</a:t>
            </a:r>
            <a:r>
              <a:rPr lang="en-US" sz="1200" dirty="0"/>
              <a:t> responds: </a:t>
            </a:r>
            <a:r>
              <a:rPr lang="en-US" sz="1200" dirty="0" err="1"/>
              <a:t>Isabilla</a:t>
            </a:r>
            <a:r>
              <a:rPr lang="en-US" sz="1200" dirty="0"/>
              <a:t>, You are correct when you say that so many victims find it impossible to let the past go. What's done cannot be undone, but lessons can be learned. Sadly I receive too many Emails of late with reference to the suffering of victims of the Magdalen Laundries. Many allow the experience to continue to ruin their lives with hate and bitterness. No matter what bad experience we may have had there is always a positive aspect to it.</a:t>
            </a:r>
          </a:p>
          <a:p>
            <a:r>
              <a:rPr lang="en-US" sz="1200" b="1" dirty="0"/>
              <a:t>Big Effort </a:t>
            </a:r>
            <a:r>
              <a:rPr lang="nb-NO" sz="1200" b="1" dirty="0"/>
              <a:t> </a:t>
            </a:r>
            <a:r>
              <a:rPr lang="en-US" sz="1200" dirty="0"/>
              <a:t>Hello Padraig, I am Irish, luckily I grew up post this carry on, and it doesn't bear thinking about. Your life and accomplishments have been the ultimate triumph over adversity. Religion has a whole lot to answer for..... but your story highlights what the human spirit is capable of rising above……. </a:t>
            </a:r>
            <a:endParaRPr lang="nb-NO" sz="1200" dirty="0"/>
          </a:p>
          <a:p>
            <a:r>
              <a:rPr lang="en-US" sz="1200" b="1" dirty="0"/>
              <a:t>Big Effort</a:t>
            </a:r>
            <a:r>
              <a:rPr lang="nb-NO" sz="1200" b="1" dirty="0"/>
              <a:t> </a:t>
            </a:r>
            <a:r>
              <a:rPr lang="en-US" sz="1200" dirty="0"/>
              <a:t>Like Padraig and Isabella, I grew up in Ireland (Eire). The tentacles of religion (NOT spirituality) crushed any budding spirituality right out of me. It has taken the </a:t>
            </a:r>
            <a:r>
              <a:rPr lang="en-US" sz="1200" dirty="0" err="1"/>
              <a:t>Alzheimers</a:t>
            </a:r>
            <a:r>
              <a:rPr lang="en-US" sz="1200" dirty="0"/>
              <a:t> Journey to make me wonder if there is a purpose or sense in all this suffering and sadness and loss…….</a:t>
            </a:r>
            <a:endParaRPr lang="nb-NO" sz="1200" dirty="0"/>
          </a:p>
        </p:txBody>
      </p:sp>
      <p:sp>
        <p:nvSpPr>
          <p:cNvPr id="2" name="Tittel 1">
            <a:extLst>
              <a:ext uri="{FF2B5EF4-FFF2-40B4-BE49-F238E27FC236}">
                <a16:creationId xmlns:a16="http://schemas.microsoft.com/office/drawing/2014/main" id="{195E4806-3108-594C-B3DF-271847C234E6}"/>
              </a:ext>
            </a:extLst>
          </p:cNvPr>
          <p:cNvSpPr>
            <a:spLocks noGrp="1"/>
          </p:cNvSpPr>
          <p:nvPr>
            <p:ph type="title"/>
          </p:nvPr>
        </p:nvSpPr>
        <p:spPr>
          <a:xfrm>
            <a:off x="350658" y="51470"/>
            <a:ext cx="6172199" cy="792088"/>
          </a:xfrm>
        </p:spPr>
        <p:txBody>
          <a:bodyPr/>
          <a:lstStyle/>
          <a:p>
            <a:r>
              <a:rPr lang="en-US" b="1" dirty="0"/>
              <a:t>Padraig finds resonance with </a:t>
            </a:r>
            <a:r>
              <a:rPr lang="en-US" b="1" dirty="0" err="1"/>
              <a:t>Isabilla</a:t>
            </a:r>
            <a:r>
              <a:rPr lang="en-US" b="1" dirty="0"/>
              <a:t> and Big Effort, </a:t>
            </a:r>
            <a:r>
              <a:rPr lang="en-US" b="1" dirty="0" err="1"/>
              <a:t>internarrativity</a:t>
            </a:r>
            <a:r>
              <a:rPr lang="en-US" b="1" dirty="0"/>
              <a:t>? </a:t>
            </a:r>
            <a:br>
              <a:rPr lang="nb-NO" dirty="0"/>
            </a:br>
            <a:endParaRPr lang="nb-NO" dirty="0"/>
          </a:p>
        </p:txBody>
      </p:sp>
      <p:pic>
        <p:nvPicPr>
          <p:cNvPr id="4" name="Picture 3">
            <a:extLst>
              <a:ext uri="{FF2B5EF4-FFF2-40B4-BE49-F238E27FC236}">
                <a16:creationId xmlns:a16="http://schemas.microsoft.com/office/drawing/2014/main" id="{2796537C-9C0E-4931-98BA-48F2F8DA051F}"/>
              </a:ext>
            </a:extLst>
          </p:cNvPr>
          <p:cNvPicPr>
            <a:picLocks noChangeAspect="1"/>
          </p:cNvPicPr>
          <p:nvPr/>
        </p:nvPicPr>
        <p:blipFill>
          <a:blip r:embed="rId2"/>
          <a:stretch>
            <a:fillRect/>
          </a:stretch>
        </p:blipFill>
        <p:spPr>
          <a:xfrm>
            <a:off x="3861048" y="4443958"/>
            <a:ext cx="1128942" cy="504056"/>
          </a:xfrm>
          <a:prstGeom prst="rect">
            <a:avLst/>
          </a:prstGeom>
        </p:spPr>
      </p:pic>
    </p:spTree>
    <p:extLst>
      <p:ext uri="{BB962C8B-B14F-4D97-AF65-F5344CB8AC3E}">
        <p14:creationId xmlns:p14="http://schemas.microsoft.com/office/powerpoint/2010/main" val="1134494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10AEE63-5C4D-444F-93E0-97558E55EE77}"/>
              </a:ext>
            </a:extLst>
          </p:cNvPr>
          <p:cNvSpPr>
            <a:spLocks noGrp="1"/>
          </p:cNvSpPr>
          <p:nvPr>
            <p:ph type="title"/>
          </p:nvPr>
        </p:nvSpPr>
        <p:spPr>
          <a:xfrm>
            <a:off x="350658" y="339502"/>
            <a:ext cx="6172199" cy="864096"/>
          </a:xfrm>
        </p:spPr>
        <p:txBody>
          <a:bodyPr/>
          <a:lstStyle/>
          <a:p>
            <a:r>
              <a:rPr lang="en-US" b="1" dirty="0"/>
              <a:t>What does this mean? </a:t>
            </a:r>
            <a:r>
              <a:rPr lang="en-US" b="1" dirty="0" err="1"/>
              <a:t>Ganzevoort</a:t>
            </a:r>
            <a:r>
              <a:rPr lang="en-US" b="1" dirty="0"/>
              <a:t>: Religious identity, context and coping</a:t>
            </a:r>
            <a:br>
              <a:rPr lang="nb-NO" dirty="0"/>
            </a:br>
            <a:endParaRPr lang="nb-NO" dirty="0"/>
          </a:p>
        </p:txBody>
      </p:sp>
      <p:sp>
        <p:nvSpPr>
          <p:cNvPr id="3" name="Plassholder for innhold 2">
            <a:extLst>
              <a:ext uri="{FF2B5EF4-FFF2-40B4-BE49-F238E27FC236}">
                <a16:creationId xmlns:a16="http://schemas.microsoft.com/office/drawing/2014/main" id="{72C25C2A-0025-5D4D-8D0B-93EA3E407E06}"/>
              </a:ext>
            </a:extLst>
          </p:cNvPr>
          <p:cNvSpPr>
            <a:spLocks noGrp="1"/>
          </p:cNvSpPr>
          <p:nvPr>
            <p:ph idx="1"/>
          </p:nvPr>
        </p:nvSpPr>
        <p:spPr>
          <a:xfrm>
            <a:off x="332656" y="1131590"/>
            <a:ext cx="6172200" cy="3168352"/>
          </a:xfrm>
        </p:spPr>
        <p:txBody>
          <a:bodyPr/>
          <a:lstStyle/>
          <a:p>
            <a:r>
              <a:rPr lang="en-US" sz="1400" dirty="0"/>
              <a:t>A merged </a:t>
            </a:r>
            <a:r>
              <a:rPr lang="en-US" sz="1400" dirty="0" err="1"/>
              <a:t>metastory</a:t>
            </a:r>
            <a:r>
              <a:rPr lang="en-US" sz="1400" dirty="0"/>
              <a:t> of shared religious transformation, a change from religion to spirituality? </a:t>
            </a:r>
            <a:endParaRPr lang="nb-NO" sz="1400" dirty="0"/>
          </a:p>
          <a:p>
            <a:r>
              <a:rPr lang="en-US" sz="1400" dirty="0"/>
              <a:t>A story of </a:t>
            </a:r>
            <a:r>
              <a:rPr lang="en-US" sz="1400" b="1" dirty="0"/>
              <a:t>religious emancipation </a:t>
            </a:r>
            <a:r>
              <a:rPr lang="en-US" sz="1400" dirty="0"/>
              <a:t>(emancipation from religion),  and </a:t>
            </a:r>
            <a:r>
              <a:rPr lang="en-US" sz="1400" b="1" dirty="0"/>
              <a:t>spiritual empowerment </a:t>
            </a:r>
            <a:r>
              <a:rPr lang="en-US" sz="1400" dirty="0"/>
              <a:t>at the same time. Out of one kind of spirituality (religion), into another. </a:t>
            </a:r>
          </a:p>
          <a:p>
            <a:r>
              <a:rPr lang="en-US" sz="1400" dirty="0"/>
              <a:t>Out of Ireland, into the “free world”, UK </a:t>
            </a:r>
            <a:r>
              <a:rPr lang="en-US" sz="1400" dirty="0">
                <a:sym typeface="Wingdings" pitchFamily="2" charset="2"/>
              </a:rPr>
              <a:t></a:t>
            </a:r>
            <a:r>
              <a:rPr lang="en-US" sz="1400" dirty="0"/>
              <a:t>. </a:t>
            </a:r>
          </a:p>
          <a:p>
            <a:r>
              <a:rPr lang="en-US" sz="1400" dirty="0"/>
              <a:t>A transformation towards a religiosity that is a resource for meaning in life, for strength and endurance, and has a link (contact, meditation, prayer). Theologically, this reveals a particular God image (knowing what/who), and a particular way of getting to know God (knowing how).</a:t>
            </a:r>
            <a:endParaRPr lang="nb-NO" sz="1400" dirty="0"/>
          </a:p>
          <a:p>
            <a:r>
              <a:rPr lang="en-US" sz="1400" dirty="0"/>
              <a:t>Ontology and epistemology? God is more compassionate and caring, and I am getting to know God through my experience of caring.</a:t>
            </a:r>
            <a:endParaRPr lang="nb-NO" sz="1400" dirty="0"/>
          </a:p>
          <a:p>
            <a:endParaRPr lang="nb-NO" dirty="0"/>
          </a:p>
        </p:txBody>
      </p:sp>
      <p:pic>
        <p:nvPicPr>
          <p:cNvPr id="4" name="Picture 3">
            <a:extLst>
              <a:ext uri="{FF2B5EF4-FFF2-40B4-BE49-F238E27FC236}">
                <a16:creationId xmlns:a16="http://schemas.microsoft.com/office/drawing/2014/main" id="{39F8B14D-6695-4F2E-9218-2F5A1630A209}"/>
              </a:ext>
            </a:extLst>
          </p:cNvPr>
          <p:cNvPicPr>
            <a:picLocks noChangeAspect="1"/>
          </p:cNvPicPr>
          <p:nvPr/>
        </p:nvPicPr>
        <p:blipFill>
          <a:blip r:embed="rId2"/>
          <a:stretch>
            <a:fillRect/>
          </a:stretch>
        </p:blipFill>
        <p:spPr>
          <a:xfrm>
            <a:off x="3861048" y="4443958"/>
            <a:ext cx="1128942" cy="504056"/>
          </a:xfrm>
          <a:prstGeom prst="rect">
            <a:avLst/>
          </a:prstGeom>
        </p:spPr>
      </p:pic>
    </p:spTree>
    <p:extLst>
      <p:ext uri="{BB962C8B-B14F-4D97-AF65-F5344CB8AC3E}">
        <p14:creationId xmlns:p14="http://schemas.microsoft.com/office/powerpoint/2010/main" val="1533424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D2435EE-D680-4B72-A644-D54649B1F031}"/>
              </a:ext>
            </a:extLst>
          </p:cNvPr>
          <p:cNvSpPr>
            <a:spLocks noGrp="1"/>
          </p:cNvSpPr>
          <p:nvPr>
            <p:ph type="title"/>
          </p:nvPr>
        </p:nvSpPr>
        <p:spPr/>
        <p:txBody>
          <a:bodyPr/>
          <a:lstStyle/>
          <a:p>
            <a:r>
              <a:rPr lang="en-GB" b="1" dirty="0">
                <a:solidFill>
                  <a:srgbClr val="C00000"/>
                </a:solidFill>
              </a:rPr>
              <a:t>Where we were </a:t>
            </a:r>
            <a:r>
              <a:rPr lang="en-GB" b="1">
                <a:solidFill>
                  <a:srgbClr val="C00000"/>
                </a:solidFill>
              </a:rPr>
              <a:t>in December 2017:</a:t>
            </a:r>
            <a:endParaRPr lang="en-GB" b="1" dirty="0">
              <a:solidFill>
                <a:srgbClr val="C00000"/>
              </a:solidFill>
            </a:endParaRPr>
          </a:p>
        </p:txBody>
      </p:sp>
      <p:sp>
        <p:nvSpPr>
          <p:cNvPr id="6" name="Content Placeholder 5">
            <a:extLst>
              <a:ext uri="{FF2B5EF4-FFF2-40B4-BE49-F238E27FC236}">
                <a16:creationId xmlns:a16="http://schemas.microsoft.com/office/drawing/2014/main" id="{B8903909-14BA-49A3-9AD8-18C5C99E4003}"/>
              </a:ext>
            </a:extLst>
          </p:cNvPr>
          <p:cNvSpPr>
            <a:spLocks noGrp="1"/>
          </p:cNvSpPr>
          <p:nvPr>
            <p:ph idx="1"/>
          </p:nvPr>
        </p:nvSpPr>
        <p:spPr/>
        <p:txBody>
          <a:bodyPr/>
          <a:lstStyle/>
          <a:p>
            <a:pPr marL="0" indent="0">
              <a:buNone/>
            </a:pPr>
            <a:endParaRPr lang="en-GB" dirty="0"/>
          </a:p>
          <a:p>
            <a:pPr marL="0" indent="0">
              <a:buNone/>
            </a:pPr>
            <a:r>
              <a:rPr lang="en-GB" sz="2000" dirty="0"/>
              <a:t>A number of psychometric studies suggest that S/R coping affects caregiver stress, burden and wellbeing but . . .</a:t>
            </a:r>
          </a:p>
          <a:p>
            <a:pPr marL="0" indent="0">
              <a:buNone/>
            </a:pPr>
            <a:r>
              <a:rPr lang="en-GB" sz="2000" dirty="0"/>
              <a:t>. . . only a few interview studies explore how this happens in practice</a:t>
            </a:r>
          </a:p>
        </p:txBody>
      </p:sp>
      <p:pic>
        <p:nvPicPr>
          <p:cNvPr id="7" name="Content Placeholder 7">
            <a:extLst>
              <a:ext uri="{FF2B5EF4-FFF2-40B4-BE49-F238E27FC236}">
                <a16:creationId xmlns:a16="http://schemas.microsoft.com/office/drawing/2014/main" id="{2E88096A-9BA3-40EC-99BE-37612BEAC65A}"/>
              </a:ext>
            </a:extLst>
          </p:cNvPr>
          <p:cNvPicPr>
            <a:picLocks noChangeAspect="1"/>
          </p:cNvPicPr>
          <p:nvPr/>
        </p:nvPicPr>
        <p:blipFill>
          <a:blip r:embed="rId2"/>
          <a:stretch>
            <a:fillRect/>
          </a:stretch>
        </p:blipFill>
        <p:spPr>
          <a:xfrm>
            <a:off x="260648" y="3795887"/>
            <a:ext cx="1689381" cy="1267036"/>
          </a:xfrm>
          <a:prstGeom prst="rect">
            <a:avLst/>
          </a:prstGeom>
        </p:spPr>
      </p:pic>
      <p:pic>
        <p:nvPicPr>
          <p:cNvPr id="8" name="Picture 7">
            <a:extLst>
              <a:ext uri="{FF2B5EF4-FFF2-40B4-BE49-F238E27FC236}">
                <a16:creationId xmlns:a16="http://schemas.microsoft.com/office/drawing/2014/main" id="{F82DC51D-3D9A-44FD-9DCF-47F2570B8141}"/>
              </a:ext>
            </a:extLst>
          </p:cNvPr>
          <p:cNvPicPr>
            <a:picLocks noChangeAspect="1"/>
          </p:cNvPicPr>
          <p:nvPr/>
        </p:nvPicPr>
        <p:blipFill>
          <a:blip r:embed="rId3"/>
          <a:stretch>
            <a:fillRect/>
          </a:stretch>
        </p:blipFill>
        <p:spPr>
          <a:xfrm>
            <a:off x="1734557" y="3795887"/>
            <a:ext cx="1181692" cy="1267036"/>
          </a:xfrm>
          <a:prstGeom prst="rect">
            <a:avLst/>
          </a:prstGeom>
        </p:spPr>
      </p:pic>
      <p:pic>
        <p:nvPicPr>
          <p:cNvPr id="9" name="Picture 8">
            <a:extLst>
              <a:ext uri="{FF2B5EF4-FFF2-40B4-BE49-F238E27FC236}">
                <a16:creationId xmlns:a16="http://schemas.microsoft.com/office/drawing/2014/main" id="{ABC50C9B-7111-4210-9B66-E73CB8FDAB19}"/>
              </a:ext>
            </a:extLst>
          </p:cNvPr>
          <p:cNvPicPr>
            <a:picLocks noChangeAspect="1"/>
          </p:cNvPicPr>
          <p:nvPr/>
        </p:nvPicPr>
        <p:blipFill>
          <a:blip r:embed="rId4"/>
          <a:stretch>
            <a:fillRect/>
          </a:stretch>
        </p:blipFill>
        <p:spPr>
          <a:xfrm>
            <a:off x="3861048" y="4443958"/>
            <a:ext cx="1128942" cy="504056"/>
          </a:xfrm>
          <a:prstGeom prst="rect">
            <a:avLst/>
          </a:prstGeom>
        </p:spPr>
      </p:pic>
    </p:spTree>
    <p:extLst>
      <p:ext uri="{BB962C8B-B14F-4D97-AF65-F5344CB8AC3E}">
        <p14:creationId xmlns:p14="http://schemas.microsoft.com/office/powerpoint/2010/main" val="3967145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6117A-AF5E-44C7-B0D1-99CEFEC0E4AC}"/>
              </a:ext>
            </a:extLst>
          </p:cNvPr>
          <p:cNvSpPr>
            <a:spLocks noGrp="1"/>
          </p:cNvSpPr>
          <p:nvPr>
            <p:ph type="title"/>
          </p:nvPr>
        </p:nvSpPr>
        <p:spPr/>
        <p:txBody>
          <a:bodyPr/>
          <a:lstStyle/>
          <a:p>
            <a:r>
              <a:rPr lang="en-GB" b="1" dirty="0">
                <a:solidFill>
                  <a:srgbClr val="C2092B"/>
                </a:solidFill>
              </a:rPr>
              <a:t>SOME INTERIM CONCLUSIONS</a:t>
            </a:r>
            <a:endParaRPr lang="en-US" b="1" dirty="0">
              <a:solidFill>
                <a:srgbClr val="C2092B"/>
              </a:solidFill>
            </a:endParaRPr>
          </a:p>
        </p:txBody>
      </p:sp>
      <p:sp>
        <p:nvSpPr>
          <p:cNvPr id="3" name="Content Placeholder 2">
            <a:extLst>
              <a:ext uri="{FF2B5EF4-FFF2-40B4-BE49-F238E27FC236}">
                <a16:creationId xmlns:a16="http://schemas.microsoft.com/office/drawing/2014/main" id="{78BB82BB-79B0-4252-A467-6DC3FE32DFAB}"/>
              </a:ext>
            </a:extLst>
          </p:cNvPr>
          <p:cNvSpPr>
            <a:spLocks noGrp="1"/>
          </p:cNvSpPr>
          <p:nvPr>
            <p:ph idx="1"/>
          </p:nvPr>
        </p:nvSpPr>
        <p:spPr>
          <a:xfrm>
            <a:off x="352080" y="1131590"/>
            <a:ext cx="6172200" cy="2808313"/>
          </a:xfrm>
        </p:spPr>
        <p:txBody>
          <a:bodyPr/>
          <a:lstStyle/>
          <a:p>
            <a:pPr marL="457200" indent="-457200">
              <a:buFont typeface="+mj-lt"/>
              <a:buAutoNum type="arabicPeriod"/>
            </a:pPr>
            <a:r>
              <a:rPr lang="en-GB" sz="1600" dirty="0">
                <a:solidFill>
                  <a:schemeClr val="tx1"/>
                </a:solidFill>
              </a:rPr>
              <a:t>‘Non-religious’ carers still may need and actively seek an account of the meaning of their experience</a:t>
            </a:r>
          </a:p>
          <a:p>
            <a:pPr marL="457200" indent="-457200">
              <a:buFont typeface="+mj-lt"/>
              <a:buAutoNum type="arabicPeriod"/>
            </a:pPr>
            <a:r>
              <a:rPr lang="en-GB" sz="1600" dirty="0">
                <a:solidFill>
                  <a:schemeClr val="tx1"/>
                </a:solidFill>
              </a:rPr>
              <a:t>Ambiguous character of S/R – can support or undermine resilience</a:t>
            </a:r>
          </a:p>
          <a:p>
            <a:pPr marL="457200" indent="-457200">
              <a:buFont typeface="+mj-lt"/>
              <a:buAutoNum type="arabicPeriod"/>
            </a:pPr>
            <a:r>
              <a:rPr lang="en-GB" sz="1600" dirty="0">
                <a:solidFill>
                  <a:schemeClr val="tx1"/>
                </a:solidFill>
              </a:rPr>
              <a:t>The active struggle for meaning may prove stressful and require support</a:t>
            </a:r>
          </a:p>
          <a:p>
            <a:pPr marL="457200" indent="-457200">
              <a:buFont typeface="+mj-lt"/>
              <a:buAutoNum type="arabicPeriod"/>
            </a:pPr>
            <a:r>
              <a:rPr lang="en-GB" sz="1600" dirty="0">
                <a:solidFill>
                  <a:schemeClr val="tx1"/>
                </a:solidFill>
              </a:rPr>
              <a:t>Strategies to resolve the dialectic adopt some standard ‘arguments’ familiar in theodicy</a:t>
            </a:r>
          </a:p>
          <a:p>
            <a:pPr marL="457200" indent="-457200">
              <a:buFont typeface="+mj-lt"/>
              <a:buAutoNum type="arabicPeriod"/>
            </a:pPr>
            <a:r>
              <a:rPr lang="en-GB" sz="1600" dirty="0">
                <a:solidFill>
                  <a:schemeClr val="tx1"/>
                </a:solidFill>
              </a:rPr>
              <a:t>The search for meaning adopts familiar rhetorical forms</a:t>
            </a:r>
          </a:p>
          <a:p>
            <a:pPr marL="457200" indent="-457200">
              <a:buFont typeface="+mj-lt"/>
              <a:buAutoNum type="arabicPeriod"/>
            </a:pPr>
            <a:r>
              <a:rPr lang="en-GB" sz="1600" dirty="0">
                <a:solidFill>
                  <a:schemeClr val="tx1"/>
                </a:solidFill>
              </a:rPr>
              <a:t>Different accounts ‘work’ for different people</a:t>
            </a:r>
          </a:p>
          <a:p>
            <a:pPr marL="0" indent="0">
              <a:buNone/>
            </a:pPr>
            <a:endParaRPr lang="en-US" dirty="0"/>
          </a:p>
        </p:txBody>
      </p:sp>
    </p:spTree>
    <p:extLst>
      <p:ext uri="{BB962C8B-B14F-4D97-AF65-F5344CB8AC3E}">
        <p14:creationId xmlns:p14="http://schemas.microsoft.com/office/powerpoint/2010/main" val="488399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811987C-6899-4AD3-89CC-81F3007F80E6}"/>
              </a:ext>
            </a:extLst>
          </p:cNvPr>
          <p:cNvSpPr>
            <a:spLocks noGrp="1"/>
          </p:cNvSpPr>
          <p:nvPr>
            <p:ph type="title"/>
          </p:nvPr>
        </p:nvSpPr>
        <p:spPr>
          <a:xfrm>
            <a:off x="350658" y="490364"/>
            <a:ext cx="6172199" cy="1145282"/>
          </a:xfrm>
        </p:spPr>
        <p:txBody>
          <a:bodyPr/>
          <a:lstStyle/>
          <a:p>
            <a:r>
              <a:rPr lang="en-GB" b="1" dirty="0">
                <a:solidFill>
                  <a:srgbClr val="C00000"/>
                </a:solidFill>
              </a:rPr>
              <a:t>A starting-point:</a:t>
            </a:r>
          </a:p>
        </p:txBody>
      </p:sp>
      <p:sp>
        <p:nvSpPr>
          <p:cNvPr id="10" name="Speech Bubble: Rectangle 9">
            <a:extLst>
              <a:ext uri="{FF2B5EF4-FFF2-40B4-BE49-F238E27FC236}">
                <a16:creationId xmlns:a16="http://schemas.microsoft.com/office/drawing/2014/main" id="{0ED9DBFB-A26B-419D-AE2A-E13B6D48FFFD}"/>
              </a:ext>
            </a:extLst>
          </p:cNvPr>
          <p:cNvSpPr/>
          <p:nvPr/>
        </p:nvSpPr>
        <p:spPr>
          <a:xfrm>
            <a:off x="814001" y="2012770"/>
            <a:ext cx="4968552" cy="1944216"/>
          </a:xfrm>
          <a:prstGeom prst="wedgeRectCallout">
            <a:avLst>
              <a:gd name="adj1" fmla="val -36669"/>
              <a:gd name="adj2" fmla="val 7726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dirty="0">
                <a:solidFill>
                  <a:schemeClr val="tx1"/>
                </a:solidFill>
              </a:rPr>
              <a:t>For those of you who are spiritual, I'm just wondering if any of you have thoughts which lend a spiritual perspective to going through dementia. Are there any spiritual lessons to be gained through the journey of either the care giver or the victim? </a:t>
            </a:r>
            <a:br>
              <a:rPr lang="en-GB" sz="1400" dirty="0">
                <a:solidFill>
                  <a:schemeClr val="tx1"/>
                </a:solidFill>
              </a:rPr>
            </a:br>
            <a:br>
              <a:rPr lang="en-GB" sz="1400" dirty="0">
                <a:solidFill>
                  <a:schemeClr val="tx1"/>
                </a:solidFill>
              </a:rPr>
            </a:br>
            <a:r>
              <a:rPr lang="en-GB" sz="1400" dirty="0">
                <a:solidFill>
                  <a:schemeClr val="tx1"/>
                </a:solidFill>
              </a:rPr>
              <a:t>Or do you have any spiritual perspectives related to any aspect of dementia which helps give you strength, or to make sense of the whole cruel dementia experience? </a:t>
            </a:r>
          </a:p>
        </p:txBody>
      </p:sp>
      <p:pic>
        <p:nvPicPr>
          <p:cNvPr id="11" name="Picture 10">
            <a:extLst>
              <a:ext uri="{FF2B5EF4-FFF2-40B4-BE49-F238E27FC236}">
                <a16:creationId xmlns:a16="http://schemas.microsoft.com/office/drawing/2014/main" id="{491238D8-A66A-4416-A2AF-397D59BB9BF3}"/>
              </a:ext>
            </a:extLst>
          </p:cNvPr>
          <p:cNvPicPr>
            <a:picLocks noChangeAspect="1"/>
          </p:cNvPicPr>
          <p:nvPr/>
        </p:nvPicPr>
        <p:blipFill>
          <a:blip r:embed="rId3"/>
          <a:stretch>
            <a:fillRect/>
          </a:stretch>
        </p:blipFill>
        <p:spPr>
          <a:xfrm>
            <a:off x="692696" y="4339952"/>
            <a:ext cx="626368" cy="626368"/>
          </a:xfrm>
          <a:prstGeom prst="rect">
            <a:avLst/>
          </a:prstGeom>
        </p:spPr>
      </p:pic>
      <p:sp>
        <p:nvSpPr>
          <p:cNvPr id="14" name="Rectangle 13">
            <a:extLst>
              <a:ext uri="{FF2B5EF4-FFF2-40B4-BE49-F238E27FC236}">
                <a16:creationId xmlns:a16="http://schemas.microsoft.com/office/drawing/2014/main" id="{04708BF1-50E0-46A5-ABA3-08FC511D92E8}"/>
              </a:ext>
            </a:extLst>
          </p:cNvPr>
          <p:cNvSpPr/>
          <p:nvPr/>
        </p:nvSpPr>
        <p:spPr>
          <a:xfrm>
            <a:off x="3256202" y="877074"/>
            <a:ext cx="1760995" cy="461665"/>
          </a:xfrm>
          <a:prstGeom prst="rect">
            <a:avLst/>
          </a:prstGeom>
        </p:spPr>
        <p:txBody>
          <a:bodyPr wrap="none">
            <a:spAutoFit/>
          </a:bodyPr>
          <a:lstStyle/>
          <a:p>
            <a:r>
              <a:rPr lang="en-GB" dirty="0">
                <a:solidFill>
                  <a:srgbClr val="38A64A"/>
                </a:solidFill>
                <a:latin typeface="ASLettera-Black"/>
              </a:rPr>
              <a:t>Talking Point</a:t>
            </a:r>
            <a:endParaRPr lang="en-GB" b="0" i="0" dirty="0">
              <a:solidFill>
                <a:srgbClr val="38A64A"/>
              </a:solidFill>
              <a:effectLst/>
              <a:latin typeface="ASLettera-Black"/>
            </a:endParaRPr>
          </a:p>
        </p:txBody>
      </p:sp>
      <p:pic>
        <p:nvPicPr>
          <p:cNvPr id="15" name="Picture 14">
            <a:extLst>
              <a:ext uri="{FF2B5EF4-FFF2-40B4-BE49-F238E27FC236}">
                <a16:creationId xmlns:a16="http://schemas.microsoft.com/office/drawing/2014/main" id="{77264063-85A8-4633-A459-79D8E3725AD6}"/>
              </a:ext>
            </a:extLst>
          </p:cNvPr>
          <p:cNvPicPr>
            <a:picLocks noChangeAspect="1"/>
          </p:cNvPicPr>
          <p:nvPr/>
        </p:nvPicPr>
        <p:blipFill>
          <a:blip r:embed="rId4"/>
          <a:stretch>
            <a:fillRect/>
          </a:stretch>
        </p:blipFill>
        <p:spPr>
          <a:xfrm>
            <a:off x="602898" y="918424"/>
            <a:ext cx="1043691" cy="1096114"/>
          </a:xfrm>
          <a:prstGeom prst="rect">
            <a:avLst/>
          </a:prstGeom>
        </p:spPr>
      </p:pic>
      <p:pic>
        <p:nvPicPr>
          <p:cNvPr id="7" name="Picture 6">
            <a:extLst>
              <a:ext uri="{FF2B5EF4-FFF2-40B4-BE49-F238E27FC236}">
                <a16:creationId xmlns:a16="http://schemas.microsoft.com/office/drawing/2014/main" id="{59359B8C-0ED0-4C63-BC1B-D928DAD35BFB}"/>
              </a:ext>
            </a:extLst>
          </p:cNvPr>
          <p:cNvPicPr>
            <a:picLocks noChangeAspect="1"/>
          </p:cNvPicPr>
          <p:nvPr/>
        </p:nvPicPr>
        <p:blipFill>
          <a:blip r:embed="rId5"/>
          <a:stretch>
            <a:fillRect/>
          </a:stretch>
        </p:blipFill>
        <p:spPr>
          <a:xfrm>
            <a:off x="3861048" y="4443958"/>
            <a:ext cx="1128942" cy="504056"/>
          </a:xfrm>
          <a:prstGeom prst="rect">
            <a:avLst/>
          </a:prstGeom>
        </p:spPr>
      </p:pic>
    </p:spTree>
    <p:extLst>
      <p:ext uri="{BB962C8B-B14F-4D97-AF65-F5344CB8AC3E}">
        <p14:creationId xmlns:p14="http://schemas.microsoft.com/office/powerpoint/2010/main" val="2178904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5402A-C739-44BD-BC27-C64D497D7C55}"/>
              </a:ext>
            </a:extLst>
          </p:cNvPr>
          <p:cNvSpPr>
            <a:spLocks noGrp="1"/>
          </p:cNvSpPr>
          <p:nvPr>
            <p:ph type="title"/>
          </p:nvPr>
        </p:nvSpPr>
        <p:spPr/>
        <p:txBody>
          <a:bodyPr/>
          <a:lstStyle/>
          <a:p>
            <a:r>
              <a:rPr lang="en-GB" b="1" dirty="0">
                <a:solidFill>
                  <a:srgbClr val="C00000"/>
                </a:solidFill>
              </a:rPr>
              <a:t>Some Responses . . .</a:t>
            </a:r>
          </a:p>
        </p:txBody>
      </p:sp>
      <p:sp>
        <p:nvSpPr>
          <p:cNvPr id="3" name="Content Placeholder 2">
            <a:extLst>
              <a:ext uri="{FF2B5EF4-FFF2-40B4-BE49-F238E27FC236}">
                <a16:creationId xmlns:a16="http://schemas.microsoft.com/office/drawing/2014/main" id="{E2FE3FAD-0CA6-4A64-84C8-65D0EA804B5A}"/>
              </a:ext>
            </a:extLst>
          </p:cNvPr>
          <p:cNvSpPr>
            <a:spLocks noGrp="1"/>
          </p:cNvSpPr>
          <p:nvPr>
            <p:ph idx="1"/>
          </p:nvPr>
        </p:nvSpPr>
        <p:spPr/>
        <p:txBody>
          <a:bodyPr/>
          <a:lstStyle/>
          <a:p>
            <a:pPr marL="0" indent="0">
              <a:buNone/>
            </a:pPr>
            <a:r>
              <a:rPr lang="en-GB" dirty="0"/>
              <a:t>64 entries from 25 participants, </a:t>
            </a:r>
            <a:r>
              <a:rPr lang="en-GB" dirty="0">
                <a:solidFill>
                  <a:schemeClr val="tx1"/>
                </a:solidFill>
              </a:rPr>
              <a:t>62/64 posts by 23 people over a single week</a:t>
            </a:r>
          </a:p>
          <a:p>
            <a:pPr marL="0" indent="0">
              <a:buNone/>
            </a:pPr>
            <a:r>
              <a:rPr lang="en-GB" dirty="0"/>
              <a:t>Variation: </a:t>
            </a:r>
          </a:p>
          <a:p>
            <a:pPr marL="0" indent="0">
              <a:buNone/>
            </a:pPr>
            <a:r>
              <a:rPr lang="en-GB" sz="2000" dirty="0"/>
              <a:t>“It’s all rubbish”</a:t>
            </a:r>
          </a:p>
          <a:p>
            <a:pPr marL="0" indent="0">
              <a:buNone/>
            </a:pPr>
            <a:r>
              <a:rPr lang="en-GB" sz="2000" dirty="0"/>
              <a:t>“An angel spoke to me”</a:t>
            </a:r>
          </a:p>
          <a:p>
            <a:pPr marL="0" indent="0">
              <a:buNone/>
            </a:pPr>
            <a:r>
              <a:rPr lang="en-GB" sz="2000" dirty="0"/>
              <a:t>“I’m confused and discouraged”</a:t>
            </a:r>
          </a:p>
          <a:p>
            <a:pPr marL="0" indent="0">
              <a:buNone/>
            </a:pPr>
            <a:r>
              <a:rPr lang="en-GB" sz="2000" dirty="0"/>
              <a:t>“A challenge to grow”</a:t>
            </a:r>
          </a:p>
        </p:txBody>
      </p:sp>
      <p:pic>
        <p:nvPicPr>
          <p:cNvPr id="4" name="Picture 3">
            <a:extLst>
              <a:ext uri="{FF2B5EF4-FFF2-40B4-BE49-F238E27FC236}">
                <a16:creationId xmlns:a16="http://schemas.microsoft.com/office/drawing/2014/main" id="{50B2D298-0E6F-4A67-A999-D4FD6E8C7C0C}"/>
              </a:ext>
            </a:extLst>
          </p:cNvPr>
          <p:cNvPicPr>
            <a:picLocks noChangeAspect="1"/>
          </p:cNvPicPr>
          <p:nvPr/>
        </p:nvPicPr>
        <p:blipFill>
          <a:blip r:embed="rId2"/>
          <a:stretch>
            <a:fillRect/>
          </a:stretch>
        </p:blipFill>
        <p:spPr>
          <a:xfrm>
            <a:off x="3861048" y="4443958"/>
            <a:ext cx="1128942" cy="504056"/>
          </a:xfrm>
          <a:prstGeom prst="rect">
            <a:avLst/>
          </a:prstGeom>
        </p:spPr>
      </p:pic>
      <p:pic>
        <p:nvPicPr>
          <p:cNvPr id="5" name="Content Placeholder 3">
            <a:extLst>
              <a:ext uri="{FF2B5EF4-FFF2-40B4-BE49-F238E27FC236}">
                <a16:creationId xmlns:a16="http://schemas.microsoft.com/office/drawing/2014/main" id="{22F4DA92-A16E-4807-BA97-7AF1A4D15F7C}"/>
              </a:ext>
            </a:extLst>
          </p:cNvPr>
          <p:cNvPicPr>
            <a:picLocks noChangeAspect="1"/>
          </p:cNvPicPr>
          <p:nvPr/>
        </p:nvPicPr>
        <p:blipFill>
          <a:blip r:embed="rId3"/>
          <a:stretch>
            <a:fillRect/>
          </a:stretch>
        </p:blipFill>
        <p:spPr>
          <a:xfrm>
            <a:off x="4989990" y="1841154"/>
            <a:ext cx="1475341" cy="2394971"/>
          </a:xfrm>
          <a:prstGeom prst="rect">
            <a:avLst/>
          </a:prstGeom>
        </p:spPr>
      </p:pic>
    </p:spTree>
    <p:extLst>
      <p:ext uri="{BB962C8B-B14F-4D97-AF65-F5344CB8AC3E}">
        <p14:creationId xmlns:p14="http://schemas.microsoft.com/office/powerpoint/2010/main" val="2049746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39804-6C9F-492C-9432-B40A4EB0265C}"/>
              </a:ext>
            </a:extLst>
          </p:cNvPr>
          <p:cNvSpPr>
            <a:spLocks noGrp="1"/>
          </p:cNvSpPr>
          <p:nvPr>
            <p:ph type="title"/>
          </p:nvPr>
        </p:nvSpPr>
        <p:spPr/>
        <p:txBody>
          <a:bodyPr/>
          <a:lstStyle/>
          <a:p>
            <a:r>
              <a:rPr lang="en-GB" b="1" dirty="0">
                <a:solidFill>
                  <a:srgbClr val="C00000"/>
                </a:solidFill>
              </a:rPr>
              <a:t>. . . a methodological problem . . .</a:t>
            </a:r>
          </a:p>
        </p:txBody>
      </p:sp>
      <p:pic>
        <p:nvPicPr>
          <p:cNvPr id="4" name="Content Placeholder 3">
            <a:extLst>
              <a:ext uri="{FF2B5EF4-FFF2-40B4-BE49-F238E27FC236}">
                <a16:creationId xmlns:a16="http://schemas.microsoft.com/office/drawing/2014/main" id="{838B5780-039B-44A0-B0E2-839166F5CCEA}"/>
              </a:ext>
            </a:extLst>
          </p:cNvPr>
          <p:cNvPicPr>
            <a:picLocks noGrp="1" noChangeAspect="1"/>
          </p:cNvPicPr>
          <p:nvPr>
            <p:ph idx="1"/>
          </p:nvPr>
        </p:nvPicPr>
        <p:blipFill>
          <a:blip r:embed="rId2"/>
          <a:stretch>
            <a:fillRect/>
          </a:stretch>
        </p:blipFill>
        <p:spPr>
          <a:xfrm>
            <a:off x="4506159" y="1347614"/>
            <a:ext cx="1965800" cy="2808287"/>
          </a:xfrm>
          <a:prstGeom prst="rect">
            <a:avLst/>
          </a:prstGeom>
        </p:spPr>
      </p:pic>
      <p:sp>
        <p:nvSpPr>
          <p:cNvPr id="5" name="TextBox 4">
            <a:extLst>
              <a:ext uri="{FF2B5EF4-FFF2-40B4-BE49-F238E27FC236}">
                <a16:creationId xmlns:a16="http://schemas.microsoft.com/office/drawing/2014/main" id="{A4A762F7-C55B-44A5-98FD-EEFF6476F016}"/>
              </a:ext>
            </a:extLst>
          </p:cNvPr>
          <p:cNvSpPr txBox="1"/>
          <p:nvPr/>
        </p:nvSpPr>
        <p:spPr>
          <a:xfrm>
            <a:off x="350658" y="1131590"/>
            <a:ext cx="4104603" cy="2800767"/>
          </a:xfrm>
          <a:prstGeom prst="rect">
            <a:avLst/>
          </a:prstGeom>
          <a:noFill/>
        </p:spPr>
        <p:txBody>
          <a:bodyPr wrap="square" rtlCol="0">
            <a:spAutoFit/>
          </a:bodyPr>
          <a:lstStyle/>
          <a:p>
            <a:pPr marL="342900" indent="-342900">
              <a:buFont typeface="Arial" panose="020B0604020202020204" pitchFamily="34" charset="0"/>
              <a:buChar char="•"/>
            </a:pPr>
            <a:r>
              <a:rPr lang="en-GB" sz="2200" dirty="0"/>
              <a:t>Forum posts as transient-permanent</a:t>
            </a:r>
          </a:p>
          <a:p>
            <a:pPr marL="342900" indent="-342900">
              <a:buFont typeface="Arial" panose="020B0604020202020204" pitchFamily="34" charset="0"/>
              <a:buChar char="•"/>
            </a:pPr>
            <a:r>
              <a:rPr lang="en-GB" sz="2200" dirty="0"/>
              <a:t>Posters choose when to post, and in what thread</a:t>
            </a:r>
          </a:p>
          <a:p>
            <a:pPr marL="342900" indent="-342900">
              <a:buFont typeface="Arial" panose="020B0604020202020204" pitchFamily="34" charset="0"/>
              <a:buChar char="•"/>
            </a:pPr>
            <a:r>
              <a:rPr lang="en-GB" sz="2200" dirty="0"/>
              <a:t>Ethics: although </a:t>
            </a:r>
            <a:r>
              <a:rPr lang="en-GB" sz="2200" i="1" dirty="0"/>
              <a:t>technically</a:t>
            </a:r>
            <a:r>
              <a:rPr lang="en-GB" sz="2200" dirty="0"/>
              <a:t> a document in the public domain, how clear was this to participants? </a:t>
            </a:r>
          </a:p>
        </p:txBody>
      </p:sp>
      <p:pic>
        <p:nvPicPr>
          <p:cNvPr id="6" name="Picture 5">
            <a:extLst>
              <a:ext uri="{FF2B5EF4-FFF2-40B4-BE49-F238E27FC236}">
                <a16:creationId xmlns:a16="http://schemas.microsoft.com/office/drawing/2014/main" id="{78F73216-F1B9-4F62-89B5-EE4447E80171}"/>
              </a:ext>
            </a:extLst>
          </p:cNvPr>
          <p:cNvPicPr>
            <a:picLocks noChangeAspect="1"/>
          </p:cNvPicPr>
          <p:nvPr/>
        </p:nvPicPr>
        <p:blipFill>
          <a:blip r:embed="rId3"/>
          <a:stretch>
            <a:fillRect/>
          </a:stretch>
        </p:blipFill>
        <p:spPr>
          <a:xfrm>
            <a:off x="3861048" y="4443958"/>
            <a:ext cx="1128942" cy="504056"/>
          </a:xfrm>
          <a:prstGeom prst="rect">
            <a:avLst/>
          </a:prstGeom>
        </p:spPr>
      </p:pic>
    </p:spTree>
    <p:extLst>
      <p:ext uri="{BB962C8B-B14F-4D97-AF65-F5344CB8AC3E}">
        <p14:creationId xmlns:p14="http://schemas.microsoft.com/office/powerpoint/2010/main" val="296040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A2496-61BE-41C0-A036-600A18B8AE6B}"/>
              </a:ext>
            </a:extLst>
          </p:cNvPr>
          <p:cNvSpPr>
            <a:spLocks noGrp="1"/>
          </p:cNvSpPr>
          <p:nvPr>
            <p:ph type="title"/>
          </p:nvPr>
        </p:nvSpPr>
        <p:spPr>
          <a:xfrm>
            <a:off x="350658" y="490364"/>
            <a:ext cx="6172199" cy="497207"/>
          </a:xfrm>
        </p:spPr>
        <p:txBody>
          <a:bodyPr/>
          <a:lstStyle/>
          <a:p>
            <a:pPr algn="ctr"/>
            <a:r>
              <a:rPr lang="en-GB" b="1" dirty="0">
                <a:solidFill>
                  <a:srgbClr val="C00000"/>
                </a:solidFill>
              </a:rPr>
              <a:t>PAPER 1: ANALYSIS OF </a:t>
            </a:r>
            <a:r>
              <a:rPr lang="en-GB" b="1" i="1" dirty="0">
                <a:solidFill>
                  <a:srgbClr val="C00000"/>
                </a:solidFill>
              </a:rPr>
              <a:t>CONTENT</a:t>
            </a:r>
            <a:r>
              <a:rPr lang="en-GB" b="1" dirty="0">
                <a:solidFill>
                  <a:srgbClr val="C00000"/>
                </a:solidFill>
              </a:rPr>
              <a:t> </a:t>
            </a:r>
            <a:br>
              <a:rPr lang="en-GB" b="1" dirty="0">
                <a:solidFill>
                  <a:srgbClr val="C00000"/>
                </a:solidFill>
              </a:rPr>
            </a:br>
            <a:br>
              <a:rPr lang="en-GB" b="1" dirty="0">
                <a:solidFill>
                  <a:srgbClr val="C00000"/>
                </a:solidFill>
              </a:rPr>
            </a:br>
            <a:endParaRPr lang="en-GB" b="1" dirty="0">
              <a:solidFill>
                <a:srgbClr val="C00000"/>
              </a:solidFill>
            </a:endParaRPr>
          </a:p>
        </p:txBody>
      </p:sp>
      <p:sp>
        <p:nvSpPr>
          <p:cNvPr id="3" name="Content Placeholder 2">
            <a:extLst>
              <a:ext uri="{FF2B5EF4-FFF2-40B4-BE49-F238E27FC236}">
                <a16:creationId xmlns:a16="http://schemas.microsoft.com/office/drawing/2014/main" id="{76B62650-F531-45F9-84E2-D807C79463F5}"/>
              </a:ext>
            </a:extLst>
          </p:cNvPr>
          <p:cNvSpPr>
            <a:spLocks noGrp="1"/>
          </p:cNvSpPr>
          <p:nvPr>
            <p:ph idx="1"/>
          </p:nvPr>
        </p:nvSpPr>
        <p:spPr>
          <a:xfrm>
            <a:off x="350657" y="987572"/>
            <a:ext cx="6172200" cy="3168358"/>
          </a:xfrm>
        </p:spPr>
        <p:txBody>
          <a:bodyPr/>
          <a:lstStyle/>
          <a:p>
            <a:pPr marL="0" indent="0">
              <a:buNone/>
            </a:pPr>
            <a:endParaRPr lang="en-GB" sz="1200" dirty="0">
              <a:solidFill>
                <a:schemeClr val="tx1"/>
              </a:solidFill>
            </a:endParaRPr>
          </a:p>
          <a:p>
            <a:pPr marL="0" indent="0">
              <a:buNone/>
            </a:pPr>
            <a:r>
              <a:rPr lang="en-GB" dirty="0">
                <a:solidFill>
                  <a:schemeClr val="tx1"/>
                </a:solidFill>
              </a:rPr>
              <a:t>Thematic analysis (IPA) across the whole archive to identify primary and superordinate themes</a:t>
            </a:r>
          </a:p>
          <a:p>
            <a:pPr marL="0" indent="0">
              <a:buNone/>
            </a:pPr>
            <a:endParaRPr lang="en-GB" sz="1200" dirty="0">
              <a:solidFill>
                <a:schemeClr val="tx1"/>
              </a:solidFill>
            </a:endParaRPr>
          </a:p>
          <a:p>
            <a:pPr marL="0" indent="0">
              <a:buNone/>
            </a:pPr>
            <a:r>
              <a:rPr lang="en-GB" dirty="0">
                <a:solidFill>
                  <a:schemeClr val="tx1"/>
                </a:solidFill>
              </a:rPr>
              <a:t>Unpacking of hermeneutics by deep reading of individuals’ contribution</a:t>
            </a:r>
          </a:p>
        </p:txBody>
      </p:sp>
      <p:pic>
        <p:nvPicPr>
          <p:cNvPr id="4" name="Picture 3">
            <a:extLst>
              <a:ext uri="{FF2B5EF4-FFF2-40B4-BE49-F238E27FC236}">
                <a16:creationId xmlns:a16="http://schemas.microsoft.com/office/drawing/2014/main" id="{957C90A2-23FD-417B-BFAF-980EAAA871B0}"/>
              </a:ext>
            </a:extLst>
          </p:cNvPr>
          <p:cNvPicPr>
            <a:picLocks noChangeAspect="1"/>
          </p:cNvPicPr>
          <p:nvPr/>
        </p:nvPicPr>
        <p:blipFill>
          <a:blip r:embed="rId2"/>
          <a:stretch>
            <a:fillRect/>
          </a:stretch>
        </p:blipFill>
        <p:spPr>
          <a:xfrm>
            <a:off x="3861048" y="4443958"/>
            <a:ext cx="1128942" cy="504056"/>
          </a:xfrm>
          <a:prstGeom prst="rect">
            <a:avLst/>
          </a:prstGeom>
        </p:spPr>
      </p:pic>
    </p:spTree>
    <p:extLst>
      <p:ext uri="{BB962C8B-B14F-4D97-AF65-F5344CB8AC3E}">
        <p14:creationId xmlns:p14="http://schemas.microsoft.com/office/powerpoint/2010/main" val="2751474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E12BB-1974-4061-BE75-A898F3C23AD5}"/>
              </a:ext>
            </a:extLst>
          </p:cNvPr>
          <p:cNvSpPr>
            <a:spLocks noGrp="1"/>
          </p:cNvSpPr>
          <p:nvPr>
            <p:ph type="title"/>
          </p:nvPr>
        </p:nvSpPr>
        <p:spPr/>
        <p:txBody>
          <a:bodyPr/>
          <a:lstStyle/>
          <a:p>
            <a:r>
              <a:rPr lang="en-GB" b="1" dirty="0">
                <a:solidFill>
                  <a:srgbClr val="C00000"/>
                </a:solidFill>
              </a:rPr>
              <a:t>Six responses:</a:t>
            </a:r>
          </a:p>
        </p:txBody>
      </p:sp>
      <p:sp>
        <p:nvSpPr>
          <p:cNvPr id="3" name="Content Placeholder 2">
            <a:extLst>
              <a:ext uri="{FF2B5EF4-FFF2-40B4-BE49-F238E27FC236}">
                <a16:creationId xmlns:a16="http://schemas.microsoft.com/office/drawing/2014/main" id="{ADE74204-A850-4AAF-868B-E476322B1531}"/>
              </a:ext>
            </a:extLst>
          </p:cNvPr>
          <p:cNvSpPr>
            <a:spLocks noGrp="1"/>
          </p:cNvSpPr>
          <p:nvPr>
            <p:ph idx="1"/>
          </p:nvPr>
        </p:nvSpPr>
        <p:spPr>
          <a:xfrm>
            <a:off x="350657" y="987574"/>
            <a:ext cx="6172200" cy="3168355"/>
          </a:xfrm>
        </p:spPr>
        <p:txBody>
          <a:bodyPr/>
          <a:lstStyle/>
          <a:p>
            <a:pPr marL="457200" indent="-457200">
              <a:buFont typeface="+mj-lt"/>
              <a:buAutoNum type="arabicPeriod"/>
            </a:pPr>
            <a:r>
              <a:rPr lang="en-GB" dirty="0">
                <a:solidFill>
                  <a:schemeClr val="tx1"/>
                </a:solidFill>
              </a:rPr>
              <a:t>Special revelation</a:t>
            </a:r>
          </a:p>
          <a:p>
            <a:pPr marL="457200" indent="-457200">
              <a:buFont typeface="+mj-lt"/>
              <a:buAutoNum type="arabicPeriod"/>
            </a:pPr>
            <a:r>
              <a:rPr lang="en-GB" dirty="0">
                <a:solidFill>
                  <a:schemeClr val="tx1"/>
                </a:solidFill>
              </a:rPr>
              <a:t>Atheism</a:t>
            </a:r>
          </a:p>
          <a:p>
            <a:pPr marL="457200" indent="-457200">
              <a:buFont typeface="+mj-lt"/>
              <a:buAutoNum type="arabicPeriod"/>
            </a:pPr>
            <a:r>
              <a:rPr lang="en-GB" dirty="0" err="1">
                <a:solidFill>
                  <a:schemeClr val="tx1"/>
                </a:solidFill>
              </a:rPr>
              <a:t>Soulmaking</a:t>
            </a:r>
            <a:endParaRPr lang="en-GB" dirty="0">
              <a:solidFill>
                <a:schemeClr val="tx1"/>
              </a:solidFill>
            </a:endParaRPr>
          </a:p>
          <a:p>
            <a:pPr marL="457200" indent="-457200">
              <a:buFont typeface="+mj-lt"/>
              <a:buAutoNum type="arabicPeriod"/>
            </a:pPr>
            <a:r>
              <a:rPr lang="en-GB" dirty="0">
                <a:solidFill>
                  <a:schemeClr val="tx1"/>
                </a:solidFill>
              </a:rPr>
              <a:t>Source of strength</a:t>
            </a:r>
          </a:p>
          <a:p>
            <a:pPr marL="457200" indent="-457200">
              <a:buFont typeface="+mj-lt"/>
              <a:buAutoNum type="arabicPeriod"/>
            </a:pPr>
            <a:r>
              <a:rPr lang="en-GB" dirty="0">
                <a:solidFill>
                  <a:schemeClr val="tx1"/>
                </a:solidFill>
              </a:rPr>
              <a:t>Blessing for PWD</a:t>
            </a:r>
          </a:p>
          <a:p>
            <a:pPr marL="457200" indent="-457200">
              <a:buFont typeface="+mj-lt"/>
              <a:buAutoNum type="arabicPeriod"/>
            </a:pPr>
            <a:r>
              <a:rPr lang="en-GB" dirty="0">
                <a:solidFill>
                  <a:schemeClr val="tx1"/>
                </a:solidFill>
              </a:rPr>
              <a:t>Caring as life’s purpose</a:t>
            </a:r>
          </a:p>
        </p:txBody>
      </p:sp>
      <p:pic>
        <p:nvPicPr>
          <p:cNvPr id="4" name="Picture 3">
            <a:extLst>
              <a:ext uri="{FF2B5EF4-FFF2-40B4-BE49-F238E27FC236}">
                <a16:creationId xmlns:a16="http://schemas.microsoft.com/office/drawing/2014/main" id="{A6214F4E-BF09-44D2-A608-4C5DBA5E5C7B}"/>
              </a:ext>
            </a:extLst>
          </p:cNvPr>
          <p:cNvPicPr>
            <a:picLocks noChangeAspect="1"/>
          </p:cNvPicPr>
          <p:nvPr/>
        </p:nvPicPr>
        <p:blipFill>
          <a:blip r:embed="rId2"/>
          <a:stretch>
            <a:fillRect/>
          </a:stretch>
        </p:blipFill>
        <p:spPr>
          <a:xfrm>
            <a:off x="3861048" y="4443958"/>
            <a:ext cx="1128942" cy="504056"/>
          </a:xfrm>
          <a:prstGeom prst="rect">
            <a:avLst/>
          </a:prstGeom>
        </p:spPr>
      </p:pic>
    </p:spTree>
    <p:extLst>
      <p:ext uri="{BB962C8B-B14F-4D97-AF65-F5344CB8AC3E}">
        <p14:creationId xmlns:p14="http://schemas.microsoft.com/office/powerpoint/2010/main" val="3499791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0C0E5B-4004-4315-B72A-B36B2A7E43D7}"/>
              </a:ext>
            </a:extLst>
          </p:cNvPr>
          <p:cNvSpPr txBox="1"/>
          <p:nvPr/>
        </p:nvSpPr>
        <p:spPr>
          <a:xfrm>
            <a:off x="404664" y="555526"/>
            <a:ext cx="2592288" cy="1846659"/>
          </a:xfrm>
          <a:prstGeom prst="rect">
            <a:avLst/>
          </a:prstGeom>
          <a:noFill/>
        </p:spPr>
        <p:txBody>
          <a:bodyPr wrap="square" rtlCol="0">
            <a:spAutoFit/>
          </a:bodyPr>
          <a:lstStyle/>
          <a:p>
            <a:r>
              <a:rPr lang="en-GB" sz="1800" dirty="0"/>
              <a:t>Figure 1: model of the relationship between themes (numbers refer to themes from Table 2; letters to contributors)</a:t>
            </a:r>
          </a:p>
          <a:p>
            <a:endParaRPr lang="en-GB" dirty="0"/>
          </a:p>
        </p:txBody>
      </p:sp>
      <p:graphicFrame>
        <p:nvGraphicFramePr>
          <p:cNvPr id="5" name="Diagram 4">
            <a:extLst>
              <a:ext uri="{FF2B5EF4-FFF2-40B4-BE49-F238E27FC236}">
                <a16:creationId xmlns:a16="http://schemas.microsoft.com/office/drawing/2014/main" id="{2BFBFF3C-15D9-44A7-9A51-DEAD8F221749}"/>
              </a:ext>
            </a:extLst>
          </p:cNvPr>
          <p:cNvGraphicFramePr/>
          <p:nvPr>
            <p:extLst>
              <p:ext uri="{D42A27DB-BD31-4B8C-83A1-F6EECF244321}">
                <p14:modId xmlns:p14="http://schemas.microsoft.com/office/powerpoint/2010/main" val="674434722"/>
              </p:ext>
            </p:extLst>
          </p:nvPr>
        </p:nvGraphicFramePr>
        <p:xfrm>
          <a:off x="2996952" y="555526"/>
          <a:ext cx="3456384" cy="3672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94F2B85F-8115-4CF8-B9C8-531D96CA0E7A}"/>
              </a:ext>
            </a:extLst>
          </p:cNvPr>
          <p:cNvPicPr>
            <a:picLocks noChangeAspect="1"/>
          </p:cNvPicPr>
          <p:nvPr/>
        </p:nvPicPr>
        <p:blipFill>
          <a:blip r:embed="rId7"/>
          <a:stretch>
            <a:fillRect/>
          </a:stretch>
        </p:blipFill>
        <p:spPr>
          <a:xfrm>
            <a:off x="3861048" y="4443958"/>
            <a:ext cx="1128942" cy="504056"/>
          </a:xfrm>
          <a:prstGeom prst="rect">
            <a:avLst/>
          </a:prstGeom>
        </p:spPr>
      </p:pic>
    </p:spTree>
    <p:extLst>
      <p:ext uri="{BB962C8B-B14F-4D97-AF65-F5344CB8AC3E}">
        <p14:creationId xmlns:p14="http://schemas.microsoft.com/office/powerpoint/2010/main" val="422822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C3EFC-6C45-4513-A475-3AA8B4BC38A5}"/>
              </a:ext>
            </a:extLst>
          </p:cNvPr>
          <p:cNvSpPr>
            <a:spLocks noGrp="1"/>
          </p:cNvSpPr>
          <p:nvPr>
            <p:ph type="title"/>
          </p:nvPr>
        </p:nvSpPr>
        <p:spPr/>
        <p:txBody>
          <a:bodyPr/>
          <a:lstStyle/>
          <a:p>
            <a:r>
              <a:rPr lang="en-GB" u="sng" dirty="0">
                <a:solidFill>
                  <a:srgbClr val="C00000"/>
                </a:solidFill>
              </a:rPr>
              <a:t>KEY POINT</a:t>
            </a:r>
            <a:endParaRPr lang="en-US" u="sng" dirty="0">
              <a:solidFill>
                <a:srgbClr val="C00000"/>
              </a:solidFill>
            </a:endParaRPr>
          </a:p>
        </p:txBody>
      </p:sp>
      <p:sp>
        <p:nvSpPr>
          <p:cNvPr id="3" name="Content Placeholder 2">
            <a:extLst>
              <a:ext uri="{FF2B5EF4-FFF2-40B4-BE49-F238E27FC236}">
                <a16:creationId xmlns:a16="http://schemas.microsoft.com/office/drawing/2014/main" id="{D9879768-F304-49D8-8578-2A6F1D615899}"/>
              </a:ext>
            </a:extLst>
          </p:cNvPr>
          <p:cNvSpPr>
            <a:spLocks noGrp="1"/>
          </p:cNvSpPr>
          <p:nvPr>
            <p:ph idx="1"/>
          </p:nvPr>
        </p:nvSpPr>
        <p:spPr/>
        <p:txBody>
          <a:bodyPr/>
          <a:lstStyle/>
          <a:p>
            <a:pPr marL="0" indent="0">
              <a:buNone/>
            </a:pPr>
            <a:r>
              <a:rPr lang="en-GB" dirty="0"/>
              <a:t>In a post-secular society, the stories people tell about meaning may recycle familiar theological </a:t>
            </a:r>
            <a:r>
              <a:rPr lang="en-GB" i="1" dirty="0"/>
              <a:t>content</a:t>
            </a:r>
          </a:p>
          <a:p>
            <a:pPr marL="0" indent="0">
              <a:buNone/>
            </a:pPr>
            <a:endParaRPr lang="en-GB" i="1" dirty="0"/>
          </a:p>
          <a:p>
            <a:pPr marL="0" indent="0">
              <a:buNone/>
            </a:pPr>
            <a:r>
              <a:rPr lang="en-GB" i="1" dirty="0"/>
              <a:t>Understanding the narrative options may yield insight into how they may provide direction and hope.</a:t>
            </a:r>
            <a:endParaRPr lang="en-US" dirty="0"/>
          </a:p>
        </p:txBody>
      </p:sp>
      <p:pic>
        <p:nvPicPr>
          <p:cNvPr id="4" name="Picture 3">
            <a:extLst>
              <a:ext uri="{FF2B5EF4-FFF2-40B4-BE49-F238E27FC236}">
                <a16:creationId xmlns:a16="http://schemas.microsoft.com/office/drawing/2014/main" id="{3DB301D7-5E29-4692-9A2D-07394BC2A828}"/>
              </a:ext>
            </a:extLst>
          </p:cNvPr>
          <p:cNvPicPr>
            <a:picLocks noChangeAspect="1"/>
          </p:cNvPicPr>
          <p:nvPr/>
        </p:nvPicPr>
        <p:blipFill>
          <a:blip r:embed="rId2"/>
          <a:stretch>
            <a:fillRect/>
          </a:stretch>
        </p:blipFill>
        <p:spPr>
          <a:xfrm>
            <a:off x="3861048" y="4443958"/>
            <a:ext cx="1128942" cy="504056"/>
          </a:xfrm>
          <a:prstGeom prst="rect">
            <a:avLst/>
          </a:prstGeom>
        </p:spPr>
      </p:pic>
    </p:spTree>
    <p:extLst>
      <p:ext uri="{BB962C8B-B14F-4D97-AF65-F5344CB8AC3E}">
        <p14:creationId xmlns:p14="http://schemas.microsoft.com/office/powerpoint/2010/main" val="1920065441"/>
      </p:ext>
    </p:extLst>
  </p:cSld>
  <p:clrMapOvr>
    <a:masterClrMapping/>
  </p:clrMapOvr>
</p:sld>
</file>

<file path=ppt/theme/theme1.xml><?xml version="1.0" encoding="utf-8"?>
<a:theme xmlns:a="http://schemas.openxmlformats.org/drawingml/2006/main" name="New brand Powerpoint [16 9] 0905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brand Powerpoint [16 9] 090517.potx</Template>
  <TotalTime>3000</TotalTime>
  <Words>2102</Words>
  <Application>Microsoft Office PowerPoint</Application>
  <PresentationFormat>Custom</PresentationFormat>
  <Paragraphs>127</Paragraphs>
  <Slides>20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ＭＳ Ｐゴシック</vt:lpstr>
      <vt:lpstr>Arial</vt:lpstr>
      <vt:lpstr>Arial Narrow</vt:lpstr>
      <vt:lpstr>ASLettera-Black</vt:lpstr>
      <vt:lpstr>Calibri</vt:lpstr>
      <vt:lpstr>Tahoma</vt:lpstr>
      <vt:lpstr>Times New Roman</vt:lpstr>
      <vt:lpstr>Wingdings</vt:lpstr>
      <vt:lpstr>New brand Powerpoint [16 9] 090517</vt:lpstr>
      <vt:lpstr>PowerPoint Presentation</vt:lpstr>
      <vt:lpstr>Where we were in December 2017:</vt:lpstr>
      <vt:lpstr>A starting-point:</vt:lpstr>
      <vt:lpstr>Some Responses . . .</vt:lpstr>
      <vt:lpstr>. . . a methodological problem . . .</vt:lpstr>
      <vt:lpstr>PAPER 1: ANALYSIS OF CONTENT   </vt:lpstr>
      <vt:lpstr>Six responses:</vt:lpstr>
      <vt:lpstr>PowerPoint Presentation</vt:lpstr>
      <vt:lpstr>KEY POINT</vt:lpstr>
      <vt:lpstr>PAPER 2: ANALYSIS OF STRUCTURE  </vt:lpstr>
      <vt:lpstr>Research Tools</vt:lpstr>
      <vt:lpstr>Ganzevoort’s psycho-narrative theory of S/R coping: “The author tells a story to an audience for a purpose”</vt:lpstr>
      <vt:lpstr>PowerPoint Presentation</vt:lpstr>
      <vt:lpstr>KEY POINT</vt:lpstr>
      <vt:lpstr>PowerPoint Presentation</vt:lpstr>
      <vt:lpstr>PowerPoint Presentation</vt:lpstr>
      <vt:lpstr>Can stories merge?</vt:lpstr>
      <vt:lpstr>Padraig finds resonance with Isabilla and Big Effort, internarrativity?  </vt:lpstr>
      <vt:lpstr>What does this mean? Ganzevoort: Religious identity, context and coping </vt:lpstr>
      <vt:lpstr>SOME INTERIM CONCLUSIONS</vt:lpstr>
    </vt:vector>
  </TitlesOfParts>
  <Company>Staffordshire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Brand Bank</dc:title>
  <dc:creator>WINTER Emma</dc:creator>
  <cp:lastModifiedBy>KEVERN Peter</cp:lastModifiedBy>
  <cp:revision>51</cp:revision>
  <cp:lastPrinted>2015-03-02T13:45:41Z</cp:lastPrinted>
  <dcterms:created xsi:type="dcterms:W3CDTF">2015-03-10T12:10:31Z</dcterms:created>
  <dcterms:modified xsi:type="dcterms:W3CDTF">2019-02-05T18:34:24Z</dcterms:modified>
</cp:coreProperties>
</file>