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8" r:id="rId3"/>
    <p:sldMasterId id="2147483703" r:id="rId4"/>
  </p:sldMasterIdLst>
  <p:notesMasterIdLst>
    <p:notesMasterId r:id="rId15"/>
  </p:notesMasterIdLst>
  <p:handoutMasterIdLst>
    <p:handoutMasterId r:id="rId16"/>
  </p:handoutMasterIdLst>
  <p:sldIdLst>
    <p:sldId id="256" r:id="rId5"/>
    <p:sldId id="261" r:id="rId6"/>
    <p:sldId id="263" r:id="rId7"/>
    <p:sldId id="264" r:id="rId8"/>
    <p:sldId id="266" r:id="rId9"/>
    <p:sldId id="267" r:id="rId10"/>
    <p:sldId id="268" r:id="rId11"/>
    <p:sldId id="269" r:id="rId12"/>
    <p:sldId id="270" r:id="rId13"/>
    <p:sldId id="265"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30"/>
    <a:srgbClr val="160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6F3F22-8B28-4B40-D90D-D3D8E772B346}" v="35" dt="2024-10-28T20:09:35.453"/>
    <p1510:client id="{C025073E-4CCF-4157-AD4D-448D259F3F3F}" v="5" dt="2024-10-28T13:49:05.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40"/>
    <p:restoredTop sz="94694"/>
  </p:normalViewPr>
  <p:slideViewPr>
    <p:cSldViewPr snapToGrid="0">
      <p:cViewPr varScale="1">
        <p:scale>
          <a:sx n="140" d="100"/>
          <a:sy n="140" d="100"/>
        </p:scale>
        <p:origin x="1344" y="108"/>
      </p:cViewPr>
      <p:guideLst>
        <p:guide pos="2880"/>
        <p:guide orient="horz" pos="1620"/>
      </p:guideLst>
    </p:cSldViewPr>
  </p:slideViewPr>
  <p:notesTextViewPr>
    <p:cViewPr>
      <p:scale>
        <a:sx n="1" d="1"/>
        <a:sy n="1" d="1"/>
      </p:scale>
      <p:origin x="0" y="0"/>
    </p:cViewPr>
  </p:notesTextViewPr>
  <p:notesViewPr>
    <p:cSldViewPr snapToGrid="0" showGuides="1">
      <p:cViewPr varScale="1">
        <p:scale>
          <a:sx n="96" d="100"/>
          <a:sy n="96" d="100"/>
        </p:scale>
        <p:origin x="312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Vanloo" userId="2776f7f6-e81c-4a93-bdd4-dc0b86658eab" providerId="ADAL" clId="{C025073E-4CCF-4157-AD4D-448D259F3F3F}"/>
    <pc:docChg chg="custSel addSld modSld">
      <pc:chgData name="Cameron Vanloo" userId="2776f7f6-e81c-4a93-bdd4-dc0b86658eab" providerId="ADAL" clId="{C025073E-4CCF-4157-AD4D-448D259F3F3F}" dt="2024-10-28T13:53:22.786" v="100"/>
      <pc:docMkLst>
        <pc:docMk/>
      </pc:docMkLst>
      <pc:sldChg chg="addSp delSp modSp new mod modClrScheme chgLayout">
        <pc:chgData name="Cameron Vanloo" userId="2776f7f6-e81c-4a93-bdd4-dc0b86658eab" providerId="ADAL" clId="{C025073E-4CCF-4157-AD4D-448D259F3F3F}" dt="2024-10-28T13:45:57.910" v="21" actId="478"/>
        <pc:sldMkLst>
          <pc:docMk/>
          <pc:sldMk cId="4128643886" sldId="266"/>
        </pc:sldMkLst>
        <pc:spChg chg="del">
          <ac:chgData name="Cameron Vanloo" userId="2776f7f6-e81c-4a93-bdd4-dc0b86658eab" providerId="ADAL" clId="{C025073E-4CCF-4157-AD4D-448D259F3F3F}" dt="2024-10-28T13:44:07.114" v="2" actId="478"/>
          <ac:spMkLst>
            <pc:docMk/>
            <pc:sldMk cId="4128643886" sldId="266"/>
            <ac:spMk id="2" creationId="{5BE054A4-7E99-A1E5-2841-0F05EB02D6E8}"/>
          </ac:spMkLst>
        </pc:spChg>
        <pc:spChg chg="mod">
          <ac:chgData name="Cameron Vanloo" userId="2776f7f6-e81c-4a93-bdd4-dc0b86658eab" providerId="ADAL" clId="{C025073E-4CCF-4157-AD4D-448D259F3F3F}" dt="2024-10-28T13:45:54.793" v="20" actId="26606"/>
          <ac:spMkLst>
            <pc:docMk/>
            <pc:sldMk cId="4128643886" sldId="266"/>
            <ac:spMk id="3" creationId="{43609E08-660C-735B-E0FE-9BF8382B8665}"/>
          </ac:spMkLst>
        </pc:spChg>
        <pc:spChg chg="del">
          <ac:chgData name="Cameron Vanloo" userId="2776f7f6-e81c-4a93-bdd4-dc0b86658eab" providerId="ADAL" clId="{C025073E-4CCF-4157-AD4D-448D259F3F3F}" dt="2024-10-28T13:45:54.793" v="20" actId="26606"/>
          <ac:spMkLst>
            <pc:docMk/>
            <pc:sldMk cId="4128643886" sldId="266"/>
            <ac:spMk id="4" creationId="{0FB979B9-DCC5-02B2-3854-FCB9D9EBBD38}"/>
          </ac:spMkLst>
        </pc:spChg>
        <pc:spChg chg="del">
          <ac:chgData name="Cameron Vanloo" userId="2776f7f6-e81c-4a93-bdd4-dc0b86658eab" providerId="ADAL" clId="{C025073E-4CCF-4157-AD4D-448D259F3F3F}" dt="2024-10-28T13:45:54.793" v="20" actId="26606"/>
          <ac:spMkLst>
            <pc:docMk/>
            <pc:sldMk cId="4128643886" sldId="266"/>
            <ac:spMk id="5" creationId="{58E214C8-AB25-6F7B-1E4C-147E2FBF6A68}"/>
          </ac:spMkLst>
        </pc:spChg>
        <pc:spChg chg="mod ord">
          <ac:chgData name="Cameron Vanloo" userId="2776f7f6-e81c-4a93-bdd4-dc0b86658eab" providerId="ADAL" clId="{C025073E-4CCF-4157-AD4D-448D259F3F3F}" dt="2024-10-28T13:45:54.793" v="20" actId="26606"/>
          <ac:spMkLst>
            <pc:docMk/>
            <pc:sldMk cId="4128643886" sldId="266"/>
            <ac:spMk id="6" creationId="{3A678C8D-B2FC-20B2-EBAB-0668A427813E}"/>
          </ac:spMkLst>
        </pc:spChg>
        <pc:spChg chg="add del mod">
          <ac:chgData name="Cameron Vanloo" userId="2776f7f6-e81c-4a93-bdd4-dc0b86658eab" providerId="ADAL" clId="{C025073E-4CCF-4157-AD4D-448D259F3F3F}" dt="2024-10-28T13:45:57.910" v="21" actId="478"/>
          <ac:spMkLst>
            <pc:docMk/>
            <pc:sldMk cId="4128643886" sldId="266"/>
            <ac:spMk id="12" creationId="{9D57C254-BD1B-7DAC-83AA-DC36AAB12A39}"/>
          </ac:spMkLst>
        </pc:spChg>
        <pc:picChg chg="add mod">
          <ac:chgData name="Cameron Vanloo" userId="2776f7f6-e81c-4a93-bdd4-dc0b86658eab" providerId="ADAL" clId="{C025073E-4CCF-4157-AD4D-448D259F3F3F}" dt="2024-10-28T13:45:54.793" v="20" actId="26606"/>
          <ac:picMkLst>
            <pc:docMk/>
            <pc:sldMk cId="4128643886" sldId="266"/>
            <ac:picMk id="7" creationId="{CD647B60-1158-9BDD-F2D8-3D523E2F9D40}"/>
          </ac:picMkLst>
        </pc:picChg>
      </pc:sldChg>
      <pc:sldChg chg="addSp delSp modSp new mod">
        <pc:chgData name="Cameron Vanloo" userId="2776f7f6-e81c-4a93-bdd4-dc0b86658eab" providerId="ADAL" clId="{C025073E-4CCF-4157-AD4D-448D259F3F3F}" dt="2024-10-28T13:49:18.046" v="98" actId="1076"/>
        <pc:sldMkLst>
          <pc:docMk/>
          <pc:sldMk cId="3200209628" sldId="267"/>
        </pc:sldMkLst>
        <pc:spChg chg="del">
          <ac:chgData name="Cameron Vanloo" userId="2776f7f6-e81c-4a93-bdd4-dc0b86658eab" providerId="ADAL" clId="{C025073E-4CCF-4157-AD4D-448D259F3F3F}" dt="2024-10-28T13:46:24.030" v="58" actId="478"/>
          <ac:spMkLst>
            <pc:docMk/>
            <pc:sldMk cId="3200209628" sldId="267"/>
            <ac:spMk id="2" creationId="{720A45E7-349E-3A70-681A-EADAAA9150BA}"/>
          </ac:spMkLst>
        </pc:spChg>
        <pc:spChg chg="mod">
          <ac:chgData name="Cameron Vanloo" userId="2776f7f6-e81c-4a93-bdd4-dc0b86658eab" providerId="ADAL" clId="{C025073E-4CCF-4157-AD4D-448D259F3F3F}" dt="2024-10-28T13:46:22.042" v="57" actId="404"/>
          <ac:spMkLst>
            <pc:docMk/>
            <pc:sldMk cId="3200209628" sldId="267"/>
            <ac:spMk id="3" creationId="{91533AFA-7CBD-6668-3495-15A88F284C15}"/>
          </ac:spMkLst>
        </pc:spChg>
        <pc:spChg chg="del">
          <ac:chgData name="Cameron Vanloo" userId="2776f7f6-e81c-4a93-bdd4-dc0b86658eab" providerId="ADAL" clId="{C025073E-4CCF-4157-AD4D-448D259F3F3F}" dt="2024-10-28T13:48:57.327" v="94"/>
          <ac:spMkLst>
            <pc:docMk/>
            <pc:sldMk cId="3200209628" sldId="267"/>
            <ac:spMk id="4" creationId="{547BE61F-F46F-DCF7-3A70-ECC6826C6528}"/>
          </ac:spMkLst>
        </pc:spChg>
        <pc:spChg chg="mod">
          <ac:chgData name="Cameron Vanloo" userId="2776f7f6-e81c-4a93-bdd4-dc0b86658eab" providerId="ADAL" clId="{C025073E-4CCF-4157-AD4D-448D259F3F3F}" dt="2024-10-28T13:48:30.936" v="93" actId="404"/>
          <ac:spMkLst>
            <pc:docMk/>
            <pc:sldMk cId="3200209628" sldId="267"/>
            <ac:spMk id="5" creationId="{5587865E-8977-D096-39F6-1D5749C0541F}"/>
          </ac:spMkLst>
        </pc:spChg>
        <pc:spChg chg="add del mod">
          <ac:chgData name="Cameron Vanloo" userId="2776f7f6-e81c-4a93-bdd4-dc0b86658eab" providerId="ADAL" clId="{C025073E-4CCF-4157-AD4D-448D259F3F3F}" dt="2024-10-28T13:49:05.894" v="96"/>
          <ac:spMkLst>
            <pc:docMk/>
            <pc:sldMk cId="3200209628" sldId="267"/>
            <ac:spMk id="8" creationId="{98D7A3C8-3833-E873-CF38-87A5B144E5C5}"/>
          </ac:spMkLst>
        </pc:spChg>
        <pc:picChg chg="add del mod">
          <ac:chgData name="Cameron Vanloo" userId="2776f7f6-e81c-4a93-bdd4-dc0b86658eab" providerId="ADAL" clId="{C025073E-4CCF-4157-AD4D-448D259F3F3F}" dt="2024-10-28T13:49:01.077" v="95" actId="478"/>
          <ac:picMkLst>
            <pc:docMk/>
            <pc:sldMk cId="3200209628" sldId="267"/>
            <ac:picMk id="6" creationId="{3E15AB8F-587B-55EC-DF2B-B06CD30F1CA3}"/>
          </ac:picMkLst>
        </pc:picChg>
        <pc:picChg chg="add mod">
          <ac:chgData name="Cameron Vanloo" userId="2776f7f6-e81c-4a93-bdd4-dc0b86658eab" providerId="ADAL" clId="{C025073E-4CCF-4157-AD4D-448D259F3F3F}" dt="2024-10-28T13:49:18.046" v="98" actId="1076"/>
          <ac:picMkLst>
            <pc:docMk/>
            <pc:sldMk cId="3200209628" sldId="267"/>
            <ac:picMk id="9" creationId="{A87A5A0B-ED25-5EF9-6129-089E0C8D1986}"/>
          </ac:picMkLst>
        </pc:picChg>
      </pc:sldChg>
      <pc:sldChg chg="modSp new mod">
        <pc:chgData name="Cameron Vanloo" userId="2776f7f6-e81c-4a93-bdd4-dc0b86658eab" providerId="ADAL" clId="{C025073E-4CCF-4157-AD4D-448D259F3F3F}" dt="2024-10-28T13:53:22.786" v="100"/>
        <pc:sldMkLst>
          <pc:docMk/>
          <pc:sldMk cId="14930755" sldId="268"/>
        </pc:sldMkLst>
        <pc:spChg chg="mod">
          <ac:chgData name="Cameron Vanloo" userId="2776f7f6-e81c-4a93-bdd4-dc0b86658eab" providerId="ADAL" clId="{C025073E-4CCF-4157-AD4D-448D259F3F3F}" dt="2024-10-28T13:53:22.786" v="100"/>
          <ac:spMkLst>
            <pc:docMk/>
            <pc:sldMk cId="14930755" sldId="268"/>
            <ac:spMk id="3" creationId="{0A8444C6-F6D1-FA5D-F143-A2A6B4602D05}"/>
          </ac:spMkLst>
        </pc:spChg>
      </pc:sldChg>
    </pc:docChg>
  </pc:docChgLst>
  <pc:docChgLst>
    <pc:chgData name="Cameron Vanloo" userId="S::cv1@staff.staffs.ac.uk::2776f7f6-e81c-4a93-bdd4-dc0b86658eab" providerId="AD" clId="Web-{8C6F3F22-8B28-4B40-D90D-D3D8E772B346}"/>
    <pc:docChg chg="addSld delSld modSld">
      <pc:chgData name="Cameron Vanloo" userId="S::cv1@staff.staffs.ac.uk::2776f7f6-e81c-4a93-bdd4-dc0b86658eab" providerId="AD" clId="Web-{8C6F3F22-8B28-4B40-D90D-D3D8E772B346}" dt="2024-10-28T20:09:35.453" v="33"/>
      <pc:docMkLst>
        <pc:docMk/>
      </pc:docMkLst>
      <pc:sldChg chg="del">
        <pc:chgData name="Cameron Vanloo" userId="S::cv1@staff.staffs.ac.uk::2776f7f6-e81c-4a93-bdd4-dc0b86658eab" providerId="AD" clId="Web-{8C6F3F22-8B28-4B40-D90D-D3D8E772B346}" dt="2024-10-28T20:09:35.453" v="33"/>
        <pc:sldMkLst>
          <pc:docMk/>
          <pc:sldMk cId="4259278584" sldId="262"/>
        </pc:sldMkLst>
      </pc:sldChg>
      <pc:sldChg chg="modSp">
        <pc:chgData name="Cameron Vanloo" userId="S::cv1@staff.staffs.ac.uk::2776f7f6-e81c-4a93-bdd4-dc0b86658eab" providerId="AD" clId="Web-{8C6F3F22-8B28-4B40-D90D-D3D8E772B346}" dt="2024-10-28T20:09:32.968" v="32" actId="20577"/>
        <pc:sldMkLst>
          <pc:docMk/>
          <pc:sldMk cId="2080053820" sldId="265"/>
        </pc:sldMkLst>
        <pc:spChg chg="mod">
          <ac:chgData name="Cameron Vanloo" userId="S::cv1@staff.staffs.ac.uk::2776f7f6-e81c-4a93-bdd4-dc0b86658eab" providerId="AD" clId="Web-{8C6F3F22-8B28-4B40-D90D-D3D8E772B346}" dt="2024-10-28T20:09:32.968" v="32" actId="20577"/>
          <ac:spMkLst>
            <pc:docMk/>
            <pc:sldMk cId="2080053820" sldId="265"/>
            <ac:spMk id="3" creationId="{00961BCD-5112-2B5C-5E74-A52ECD37BDA0}"/>
          </ac:spMkLst>
        </pc:spChg>
      </pc:sldChg>
      <pc:sldChg chg="addSp delSp modSp">
        <pc:chgData name="Cameron Vanloo" userId="S::cv1@staff.staffs.ac.uk::2776f7f6-e81c-4a93-bdd4-dc0b86658eab" providerId="AD" clId="Web-{8C6F3F22-8B28-4B40-D90D-D3D8E772B346}" dt="2024-10-28T19:44:33.042" v="6"/>
        <pc:sldMkLst>
          <pc:docMk/>
          <pc:sldMk cId="14930755" sldId="268"/>
        </pc:sldMkLst>
        <pc:spChg chg="del">
          <ac:chgData name="Cameron Vanloo" userId="S::cv1@staff.staffs.ac.uk::2776f7f6-e81c-4a93-bdd4-dc0b86658eab" providerId="AD" clId="Web-{8C6F3F22-8B28-4B40-D90D-D3D8E772B346}" dt="2024-10-28T19:31:43.236" v="0"/>
          <ac:spMkLst>
            <pc:docMk/>
            <pc:sldMk cId="14930755" sldId="268"/>
            <ac:spMk id="2" creationId="{5630AAFE-D93F-2D3B-D702-C99F2E7831D1}"/>
          </ac:spMkLst>
        </pc:spChg>
        <pc:spChg chg="del">
          <ac:chgData name="Cameron Vanloo" userId="S::cv1@staff.staffs.ac.uk::2776f7f6-e81c-4a93-bdd4-dc0b86658eab" providerId="AD" clId="Web-{8C6F3F22-8B28-4B40-D90D-D3D8E772B346}" dt="2024-10-28T19:43:54.260" v="5"/>
          <ac:spMkLst>
            <pc:docMk/>
            <pc:sldMk cId="14930755" sldId="268"/>
            <ac:spMk id="4" creationId="{42405CE7-3DA5-E617-3EAE-FD54610D9709}"/>
          </ac:spMkLst>
        </pc:spChg>
        <pc:spChg chg="del">
          <ac:chgData name="Cameron Vanloo" userId="S::cv1@staff.staffs.ac.uk::2776f7f6-e81c-4a93-bdd4-dc0b86658eab" providerId="AD" clId="Web-{8C6F3F22-8B28-4B40-D90D-D3D8E772B346}" dt="2024-10-28T19:44:33.042" v="6"/>
          <ac:spMkLst>
            <pc:docMk/>
            <pc:sldMk cId="14930755" sldId="268"/>
            <ac:spMk id="5" creationId="{408BA67F-D56A-2AFC-6446-4E455A043A6E}"/>
          </ac:spMkLst>
        </pc:spChg>
        <pc:spChg chg="mod">
          <ac:chgData name="Cameron Vanloo" userId="S::cv1@staff.staffs.ac.uk::2776f7f6-e81c-4a93-bdd4-dc0b86658eab" providerId="AD" clId="Web-{8C6F3F22-8B28-4B40-D90D-D3D8E772B346}" dt="2024-10-28T19:43:49.369" v="4" actId="20577"/>
          <ac:spMkLst>
            <pc:docMk/>
            <pc:sldMk cId="14930755" sldId="268"/>
            <ac:spMk id="6" creationId="{3C9A2EF4-FB53-2249-D130-724579628FAC}"/>
          </ac:spMkLst>
        </pc:spChg>
        <pc:picChg chg="add mod ord">
          <ac:chgData name="Cameron Vanloo" userId="S::cv1@staff.staffs.ac.uk::2776f7f6-e81c-4a93-bdd4-dc0b86658eab" providerId="AD" clId="Web-{8C6F3F22-8B28-4B40-D90D-D3D8E772B346}" dt="2024-10-28T19:43:54.260" v="5"/>
          <ac:picMkLst>
            <pc:docMk/>
            <pc:sldMk cId="14930755" sldId="268"/>
            <ac:picMk id="7" creationId="{14363B65-C171-29E0-C753-D3525B129FD3}"/>
          </ac:picMkLst>
        </pc:picChg>
        <pc:picChg chg="add mod ord">
          <ac:chgData name="Cameron Vanloo" userId="S::cv1@staff.staffs.ac.uk::2776f7f6-e81c-4a93-bdd4-dc0b86658eab" providerId="AD" clId="Web-{8C6F3F22-8B28-4B40-D90D-D3D8E772B346}" dt="2024-10-28T19:44:33.042" v="6"/>
          <ac:picMkLst>
            <pc:docMk/>
            <pc:sldMk cId="14930755" sldId="268"/>
            <ac:picMk id="8" creationId="{CA3BBF85-DB6F-FBA6-5795-AFB9CEB6F7D0}"/>
          </ac:picMkLst>
        </pc:picChg>
      </pc:sldChg>
      <pc:sldChg chg="addSp delSp modSp new">
        <pc:chgData name="Cameron Vanloo" userId="S::cv1@staff.staffs.ac.uk::2776f7f6-e81c-4a93-bdd4-dc0b86658eab" providerId="AD" clId="Web-{8C6F3F22-8B28-4B40-D90D-D3D8E772B346}" dt="2024-10-28T20:00:50.232" v="15"/>
        <pc:sldMkLst>
          <pc:docMk/>
          <pc:sldMk cId="2704126711" sldId="269"/>
        </pc:sldMkLst>
        <pc:spChg chg="del">
          <ac:chgData name="Cameron Vanloo" userId="S::cv1@staff.staffs.ac.uk::2776f7f6-e81c-4a93-bdd4-dc0b86658eab" providerId="AD" clId="Web-{8C6F3F22-8B28-4B40-D90D-D3D8E772B346}" dt="2024-10-28T19:46:41.593" v="10"/>
          <ac:spMkLst>
            <pc:docMk/>
            <pc:sldMk cId="2704126711" sldId="269"/>
            <ac:spMk id="2" creationId="{9AA6F61E-1087-2646-D9F4-BD2F2553D11B}"/>
          </ac:spMkLst>
        </pc:spChg>
        <pc:spChg chg="mod">
          <ac:chgData name="Cameron Vanloo" userId="S::cv1@staff.staffs.ac.uk::2776f7f6-e81c-4a93-bdd4-dc0b86658eab" providerId="AD" clId="Web-{8C6F3F22-8B28-4B40-D90D-D3D8E772B346}" dt="2024-10-28T19:46:40.250" v="9" actId="20577"/>
          <ac:spMkLst>
            <pc:docMk/>
            <pc:sldMk cId="2704126711" sldId="269"/>
            <ac:spMk id="3" creationId="{BDA2BE5A-6FB8-5E89-8386-ACFCA5A8C21E}"/>
          </ac:spMkLst>
        </pc:spChg>
        <pc:spChg chg="del">
          <ac:chgData name="Cameron Vanloo" userId="S::cv1@staff.staffs.ac.uk::2776f7f6-e81c-4a93-bdd4-dc0b86658eab" providerId="AD" clId="Web-{8C6F3F22-8B28-4B40-D90D-D3D8E772B346}" dt="2024-10-28T20:00:21.856" v="14"/>
          <ac:spMkLst>
            <pc:docMk/>
            <pc:sldMk cId="2704126711" sldId="269"/>
            <ac:spMk id="4" creationId="{94C8CD37-CBA7-90E2-16BE-DD3B92AC91DC}"/>
          </ac:spMkLst>
        </pc:spChg>
        <pc:spChg chg="del">
          <ac:chgData name="Cameron Vanloo" userId="S::cv1@staff.staffs.ac.uk::2776f7f6-e81c-4a93-bdd4-dc0b86658eab" providerId="AD" clId="Web-{8C6F3F22-8B28-4B40-D90D-D3D8E772B346}" dt="2024-10-28T20:00:50.232" v="15"/>
          <ac:spMkLst>
            <pc:docMk/>
            <pc:sldMk cId="2704126711" sldId="269"/>
            <ac:spMk id="5" creationId="{249B76DE-1F15-F8DE-4077-2C56BBA34E83}"/>
          </ac:spMkLst>
        </pc:spChg>
        <pc:spChg chg="mod">
          <ac:chgData name="Cameron Vanloo" userId="S::cv1@staff.staffs.ac.uk::2776f7f6-e81c-4a93-bdd4-dc0b86658eab" providerId="AD" clId="Web-{8C6F3F22-8B28-4B40-D90D-D3D8E772B346}" dt="2024-10-28T19:51:52.072" v="13" actId="14100"/>
          <ac:spMkLst>
            <pc:docMk/>
            <pc:sldMk cId="2704126711" sldId="269"/>
            <ac:spMk id="6" creationId="{1D7FB83C-EE55-C232-661C-49C5CE69F439}"/>
          </ac:spMkLst>
        </pc:spChg>
        <pc:picChg chg="add mod ord">
          <ac:chgData name="Cameron Vanloo" userId="S::cv1@staff.staffs.ac.uk::2776f7f6-e81c-4a93-bdd4-dc0b86658eab" providerId="AD" clId="Web-{8C6F3F22-8B28-4B40-D90D-D3D8E772B346}" dt="2024-10-28T20:00:21.856" v="14"/>
          <ac:picMkLst>
            <pc:docMk/>
            <pc:sldMk cId="2704126711" sldId="269"/>
            <ac:picMk id="7" creationId="{7888D9BC-CE1B-B569-7FE2-49EC0104BA92}"/>
          </ac:picMkLst>
        </pc:picChg>
        <pc:picChg chg="add mod ord">
          <ac:chgData name="Cameron Vanloo" userId="S::cv1@staff.staffs.ac.uk::2776f7f6-e81c-4a93-bdd4-dc0b86658eab" providerId="AD" clId="Web-{8C6F3F22-8B28-4B40-D90D-D3D8E772B346}" dt="2024-10-28T20:00:50.232" v="15"/>
          <ac:picMkLst>
            <pc:docMk/>
            <pc:sldMk cId="2704126711" sldId="269"/>
            <ac:picMk id="8" creationId="{DA64E6C0-5AEA-E4B4-1E7F-20367F5B57F9}"/>
          </ac:picMkLst>
        </pc:picChg>
      </pc:sldChg>
      <pc:sldChg chg="addSp delSp modSp new mod setBg">
        <pc:chgData name="Cameron Vanloo" userId="S::cv1@staff.staffs.ac.uk::2776f7f6-e81c-4a93-bdd4-dc0b86658eab" providerId="AD" clId="Web-{8C6F3F22-8B28-4B40-D90D-D3D8E772B346}" dt="2024-10-28T20:06:29.400" v="24"/>
        <pc:sldMkLst>
          <pc:docMk/>
          <pc:sldMk cId="1547946853" sldId="270"/>
        </pc:sldMkLst>
        <pc:spChg chg="del">
          <ac:chgData name="Cameron Vanloo" userId="S::cv1@staff.staffs.ac.uk::2776f7f6-e81c-4a93-bdd4-dc0b86658eab" providerId="AD" clId="Web-{8C6F3F22-8B28-4B40-D90D-D3D8E772B346}" dt="2024-10-28T20:04:37.880" v="19"/>
          <ac:spMkLst>
            <pc:docMk/>
            <pc:sldMk cId="1547946853" sldId="270"/>
            <ac:spMk id="2" creationId="{49F4F1DA-A741-4802-A7D7-BC52051FD066}"/>
          </ac:spMkLst>
        </pc:spChg>
        <pc:spChg chg="mod">
          <ac:chgData name="Cameron Vanloo" userId="S::cv1@staff.staffs.ac.uk::2776f7f6-e81c-4a93-bdd4-dc0b86658eab" providerId="AD" clId="Web-{8C6F3F22-8B28-4B40-D90D-D3D8E772B346}" dt="2024-10-28T20:06:29.400" v="24"/>
          <ac:spMkLst>
            <pc:docMk/>
            <pc:sldMk cId="1547946853" sldId="270"/>
            <ac:spMk id="3" creationId="{35569401-47A2-0B03-BF24-052D0D08827D}"/>
          </ac:spMkLst>
        </pc:spChg>
        <pc:spChg chg="del">
          <ac:chgData name="Cameron Vanloo" userId="S::cv1@staff.staffs.ac.uk::2776f7f6-e81c-4a93-bdd4-dc0b86658eab" providerId="AD" clId="Web-{8C6F3F22-8B28-4B40-D90D-D3D8E772B346}" dt="2024-10-28T20:06:29.400" v="24"/>
          <ac:spMkLst>
            <pc:docMk/>
            <pc:sldMk cId="1547946853" sldId="270"/>
            <ac:spMk id="4" creationId="{BF676629-C592-239F-8DCA-A1A4EA908C82}"/>
          </ac:spMkLst>
        </pc:spChg>
        <pc:spChg chg="del">
          <ac:chgData name="Cameron Vanloo" userId="S::cv1@staff.staffs.ac.uk::2776f7f6-e81c-4a93-bdd4-dc0b86658eab" providerId="AD" clId="Web-{8C6F3F22-8B28-4B40-D90D-D3D8E772B346}" dt="2024-10-28T20:06:26.321" v="23"/>
          <ac:spMkLst>
            <pc:docMk/>
            <pc:sldMk cId="1547946853" sldId="270"/>
            <ac:spMk id="5" creationId="{1A672BB9-D41D-0B8D-22DE-23832A66264A}"/>
          </ac:spMkLst>
        </pc:spChg>
        <pc:spChg chg="mod">
          <ac:chgData name="Cameron Vanloo" userId="S::cv1@staff.staffs.ac.uk::2776f7f6-e81c-4a93-bdd4-dc0b86658eab" providerId="AD" clId="Web-{8C6F3F22-8B28-4B40-D90D-D3D8E772B346}" dt="2024-10-28T20:06:29.400" v="24"/>
          <ac:spMkLst>
            <pc:docMk/>
            <pc:sldMk cId="1547946853" sldId="270"/>
            <ac:spMk id="6" creationId="{91499450-3D58-FD68-0FE9-43BFD74F01EA}"/>
          </ac:spMkLst>
        </pc:spChg>
        <pc:spChg chg="add">
          <ac:chgData name="Cameron Vanloo" userId="S::cv1@staff.staffs.ac.uk::2776f7f6-e81c-4a93-bdd4-dc0b86658eab" providerId="AD" clId="Web-{8C6F3F22-8B28-4B40-D90D-D3D8E772B346}" dt="2024-10-28T20:06:29.400" v="24"/>
          <ac:spMkLst>
            <pc:docMk/>
            <pc:sldMk cId="1547946853" sldId="270"/>
            <ac:spMk id="12" creationId="{F94AA2BD-2E3F-4B1D-8127-5744B8115311}"/>
          </ac:spMkLst>
        </pc:spChg>
        <pc:spChg chg="add">
          <ac:chgData name="Cameron Vanloo" userId="S::cv1@staff.staffs.ac.uk::2776f7f6-e81c-4a93-bdd4-dc0b86658eab" providerId="AD" clId="Web-{8C6F3F22-8B28-4B40-D90D-D3D8E772B346}" dt="2024-10-28T20:06:29.400" v="24"/>
          <ac:spMkLst>
            <pc:docMk/>
            <pc:sldMk cId="1547946853" sldId="270"/>
            <ac:spMk id="14" creationId="{4BD02261-2DC8-4AA8-9E16-7751AE892445}"/>
          </ac:spMkLst>
        </pc:spChg>
        <pc:spChg chg="add">
          <ac:chgData name="Cameron Vanloo" userId="S::cv1@staff.staffs.ac.uk::2776f7f6-e81c-4a93-bdd4-dc0b86658eab" providerId="AD" clId="Web-{8C6F3F22-8B28-4B40-D90D-D3D8E772B346}" dt="2024-10-28T20:06:29.400" v="24"/>
          <ac:spMkLst>
            <pc:docMk/>
            <pc:sldMk cId="1547946853" sldId="270"/>
            <ac:spMk id="16" creationId="{3D752CF2-2291-40B5-B462-C17B174C10BC}"/>
          </ac:spMkLst>
        </pc:spChg>
        <pc:picChg chg="add mod ord">
          <ac:chgData name="Cameron Vanloo" userId="S::cv1@staff.staffs.ac.uk::2776f7f6-e81c-4a93-bdd4-dc0b86658eab" providerId="AD" clId="Web-{8C6F3F22-8B28-4B40-D90D-D3D8E772B346}" dt="2024-10-28T20:06:29.400" v="24"/>
          <ac:picMkLst>
            <pc:docMk/>
            <pc:sldMk cId="1547946853" sldId="270"/>
            <ac:picMk id="7" creationId="{E76CC546-1B06-AE76-E4F7-15B9DA30647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77D0AC-D75A-403F-EF5B-2779B59090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1BB203-040E-05EB-4E6A-116F1E81D8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81E696-9A76-BE40-9047-C6EBE7DAAA9B}" type="datetimeFigureOut">
              <a:rPr lang="en-US" smtClean="0"/>
              <a:t>10/28/2024</a:t>
            </a:fld>
            <a:endParaRPr lang="en-US"/>
          </a:p>
        </p:txBody>
      </p:sp>
      <p:sp>
        <p:nvSpPr>
          <p:cNvPr id="4" name="Footer Placeholder 3">
            <a:extLst>
              <a:ext uri="{FF2B5EF4-FFF2-40B4-BE49-F238E27FC236}">
                <a16:creationId xmlns:a16="http://schemas.microsoft.com/office/drawing/2014/main" id="{3B7C0A59-147D-6489-F0F3-0D138A6129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06C467-F1D9-BC52-8986-05AE14BC9D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4D677B-5647-154E-93ED-A9A42279F9E8}" type="slidenum">
              <a:rPr lang="en-US" smtClean="0"/>
              <a:t>‹#›</a:t>
            </a:fld>
            <a:endParaRPr lang="en-US"/>
          </a:p>
        </p:txBody>
      </p:sp>
    </p:spTree>
    <p:extLst>
      <p:ext uri="{BB962C8B-B14F-4D97-AF65-F5344CB8AC3E}">
        <p14:creationId xmlns:p14="http://schemas.microsoft.com/office/powerpoint/2010/main" val="2038986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F7ED2-DE37-244D-8213-71887BA93210}"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486B6-DE87-0C42-B5C4-1432DA87F5F1}" type="slidenum">
              <a:rPr lang="en-US" smtClean="0"/>
              <a:t>‹#›</a:t>
            </a:fld>
            <a:endParaRPr lang="en-US"/>
          </a:p>
        </p:txBody>
      </p:sp>
    </p:spTree>
    <p:extLst>
      <p:ext uri="{BB962C8B-B14F-4D97-AF65-F5344CB8AC3E}">
        <p14:creationId xmlns:p14="http://schemas.microsoft.com/office/powerpoint/2010/main" val="38051930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5415" y="1847393"/>
            <a:ext cx="4206585" cy="366032"/>
          </a:xfrm>
          <a:prstGeom prst="rect">
            <a:avLst/>
          </a:prstGeom>
        </p:spPr>
        <p:txBody>
          <a:bodyPr>
            <a:normAutofit/>
          </a:bodyPr>
          <a:lstStyle>
            <a:lvl1pPr marL="0" indent="0" algn="l">
              <a:buNone/>
              <a:defRPr sz="1600">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27" name="Text Placeholder 26">
            <a:extLst>
              <a:ext uri="{FF2B5EF4-FFF2-40B4-BE49-F238E27FC236}">
                <a16:creationId xmlns:a16="http://schemas.microsoft.com/office/drawing/2014/main" id="{276BC9EF-0CF1-6753-65EB-FE76537D74E6}"/>
              </a:ext>
            </a:extLst>
          </p:cNvPr>
          <p:cNvSpPr>
            <a:spLocks noGrp="1"/>
          </p:cNvSpPr>
          <p:nvPr>
            <p:ph type="body" sz="quarter" idx="10" hasCustomPrompt="1"/>
          </p:nvPr>
        </p:nvSpPr>
        <p:spPr>
          <a:xfrm>
            <a:off x="368332" y="2355057"/>
            <a:ext cx="4203668" cy="2377281"/>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
        <p:nvSpPr>
          <p:cNvPr id="28" name="Title Placeholder 6">
            <a:extLst>
              <a:ext uri="{FF2B5EF4-FFF2-40B4-BE49-F238E27FC236}">
                <a16:creationId xmlns:a16="http://schemas.microsoft.com/office/drawing/2014/main" id="{506F5FDF-1A79-C512-E88F-AF817A1C4445}"/>
              </a:ext>
            </a:extLst>
          </p:cNvPr>
          <p:cNvSpPr>
            <a:spLocks noGrp="1"/>
          </p:cNvSpPr>
          <p:nvPr>
            <p:ph type="title" hasCustomPrompt="1"/>
          </p:nvPr>
        </p:nvSpPr>
        <p:spPr>
          <a:xfrm>
            <a:off x="368332" y="617446"/>
            <a:ext cx="4203668" cy="928326"/>
          </a:xfrm>
          <a:prstGeom prst="rect">
            <a:avLst/>
          </a:prstGeom>
        </p:spPr>
        <p:txBody>
          <a:bodyPr vert="horz" lIns="91440" tIns="45720" rIns="91440" bIns="45720" rtlCol="0" anchor="t">
            <a:noAutofit/>
          </a:bodyPr>
          <a:lstStyle>
            <a:lvl1pPr>
              <a:lnSpc>
                <a:spcPts val="3520"/>
              </a:lnSpc>
              <a:spcAft>
                <a:spcPts val="300"/>
              </a:spcAft>
              <a:defRPr cap="all" baseline="0">
                <a:solidFill>
                  <a:srgbClr val="E63C30"/>
                </a:solidFill>
              </a:defRPr>
            </a:lvl1pPr>
          </a:lstStyle>
          <a:p>
            <a:r>
              <a:rPr lang="en-GB" dirty="0"/>
              <a:t>CLICK TO EDIT </a:t>
            </a:r>
            <a:br>
              <a:rPr lang="en-GB" dirty="0"/>
            </a:br>
            <a:r>
              <a:rPr lang="en-GB" dirty="0"/>
              <a:t>HEADER</a:t>
            </a:r>
            <a:endParaRPr lang="en-US" dirty="0"/>
          </a:p>
        </p:txBody>
      </p:sp>
      <p:sp>
        <p:nvSpPr>
          <p:cNvPr id="29" name="Picture Placeholder 26">
            <a:extLst>
              <a:ext uri="{FF2B5EF4-FFF2-40B4-BE49-F238E27FC236}">
                <a16:creationId xmlns:a16="http://schemas.microsoft.com/office/drawing/2014/main" id="{1659DB88-3EBD-0147-0279-41F9EDE95DA1}"/>
              </a:ext>
            </a:extLst>
          </p:cNvPr>
          <p:cNvSpPr>
            <a:spLocks noGrp="1"/>
          </p:cNvSpPr>
          <p:nvPr>
            <p:ph type="pic" idx="11"/>
          </p:nvPr>
        </p:nvSpPr>
        <p:spPr>
          <a:xfrm>
            <a:off x="5058229" y="0"/>
            <a:ext cx="4085770" cy="5143500"/>
          </a:xfrm>
          <a:prstGeom prst="rect">
            <a:avLst/>
          </a:prstGeom>
        </p:spPr>
        <p:txBody>
          <a:bodyPr/>
          <a:lstStyle/>
          <a:p>
            <a:endParaRPr lang="en-US" dirty="0"/>
          </a:p>
        </p:txBody>
      </p:sp>
    </p:spTree>
    <p:extLst>
      <p:ext uri="{BB962C8B-B14F-4D97-AF65-F5344CB8AC3E}">
        <p14:creationId xmlns:p14="http://schemas.microsoft.com/office/powerpoint/2010/main" val="49189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DD51F3-98C8-6FE0-566B-0C7DAF36B20A}"/>
              </a:ext>
            </a:extLst>
          </p:cNvPr>
          <p:cNvSpPr/>
          <p:nvPr userDrawn="1"/>
        </p:nvSpPr>
        <p:spPr>
          <a:xfrm>
            <a:off x="0" y="0"/>
            <a:ext cx="9144000" cy="5143500"/>
          </a:xfrm>
          <a:prstGeom prst="rect">
            <a:avLst/>
          </a:prstGeom>
          <a:solidFill>
            <a:srgbClr val="8A0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6">
            <a:extLst>
              <a:ext uri="{FF2B5EF4-FFF2-40B4-BE49-F238E27FC236}">
                <a16:creationId xmlns:a16="http://schemas.microsoft.com/office/drawing/2014/main" id="{94C1BF0B-B4DE-6C10-C98C-A216D14160FE}"/>
              </a:ext>
            </a:extLst>
          </p:cNvPr>
          <p:cNvSpPr>
            <a:spLocks noGrp="1"/>
          </p:cNvSpPr>
          <p:nvPr>
            <p:ph type="title" hasCustomPrompt="1"/>
          </p:nvPr>
        </p:nvSpPr>
        <p:spPr>
          <a:xfrm>
            <a:off x="368332" y="617446"/>
            <a:ext cx="8343868" cy="558211"/>
          </a:xfrm>
          <a:prstGeom prst="rect">
            <a:avLst/>
          </a:prstGeom>
        </p:spPr>
        <p:txBody>
          <a:bodyPr vert="horz" lIns="91440" tIns="45720" rIns="91440" bIns="45720" rtlCol="0" anchor="t">
            <a:noAutofit/>
          </a:bodyPr>
          <a:lstStyle>
            <a:lvl1pPr>
              <a:lnSpc>
                <a:spcPts val="3520"/>
              </a:lnSpc>
              <a:spcAft>
                <a:spcPts val="300"/>
              </a:spcAft>
              <a:defRPr cap="all" baseline="0">
                <a:solidFill>
                  <a:schemeClr val="bg1"/>
                </a:solidFill>
              </a:defRPr>
            </a:lvl1pPr>
          </a:lstStyle>
          <a:p>
            <a:r>
              <a:rPr lang="en-GB" dirty="0"/>
              <a:t>CLICK TO EDIT HEADER</a:t>
            </a:r>
            <a:endParaRPr lang="en-US" dirty="0"/>
          </a:p>
        </p:txBody>
      </p:sp>
      <p:sp>
        <p:nvSpPr>
          <p:cNvPr id="9" name="Subtitle 2">
            <a:extLst>
              <a:ext uri="{FF2B5EF4-FFF2-40B4-BE49-F238E27FC236}">
                <a16:creationId xmlns:a16="http://schemas.microsoft.com/office/drawing/2014/main" id="{32BFB5AD-C891-3088-EA2F-9801AA9DFDDF}"/>
              </a:ext>
            </a:extLst>
          </p:cNvPr>
          <p:cNvSpPr>
            <a:spLocks noGrp="1"/>
          </p:cNvSpPr>
          <p:nvPr>
            <p:ph type="subTitle" idx="1" hasCustomPrompt="1"/>
          </p:nvPr>
        </p:nvSpPr>
        <p:spPr>
          <a:xfrm>
            <a:off x="365415" y="1379142"/>
            <a:ext cx="8346785" cy="3353196"/>
          </a:xfrm>
          <a:prstGeom prst="rect">
            <a:avLst/>
          </a:prstGeom>
        </p:spPr>
        <p:txBody>
          <a:bodyPr>
            <a:normAutofit/>
          </a:bodyPr>
          <a:lstStyle>
            <a:lvl1pPr marL="0" indent="0" algn="l">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‘pull out - bold text’</a:t>
            </a:r>
            <a:endParaRPr lang="en-US" dirty="0"/>
          </a:p>
        </p:txBody>
      </p:sp>
    </p:spTree>
    <p:extLst>
      <p:ext uri="{BB962C8B-B14F-4D97-AF65-F5344CB8AC3E}">
        <p14:creationId xmlns:p14="http://schemas.microsoft.com/office/powerpoint/2010/main" val="24495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erson standing next to a dollar sign&#10;&#10;Description automatically generated">
            <a:extLst>
              <a:ext uri="{FF2B5EF4-FFF2-40B4-BE49-F238E27FC236}">
                <a16:creationId xmlns:a16="http://schemas.microsoft.com/office/drawing/2014/main" id="{F1AD3001-E22A-77D0-FF9A-C2B2C12E516F}"/>
              </a:ext>
            </a:extLst>
          </p:cNvPr>
          <p:cNvPicPr>
            <a:picLocks noChangeAspect="1"/>
          </p:cNvPicPr>
          <p:nvPr userDrawn="1"/>
        </p:nvPicPr>
        <p:blipFill rotWithShape="1">
          <a:blip r:embed="rId2"/>
          <a:srcRect l="5185"/>
          <a:stretch/>
        </p:blipFill>
        <p:spPr>
          <a:xfrm>
            <a:off x="0" y="0"/>
            <a:ext cx="9144000" cy="5143500"/>
          </a:xfrm>
          <a:prstGeom prst="rect">
            <a:avLst/>
          </a:prstGeom>
        </p:spPr>
      </p:pic>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365415" y="1847393"/>
            <a:ext cx="3712757" cy="366032"/>
          </a:xfrm>
          <a:prstGeom prst="rect">
            <a:avLst/>
          </a:prstGeom>
        </p:spPr>
        <p:txBody>
          <a:bodyPr>
            <a:normAutofit/>
          </a:bodyPr>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368332" y="617446"/>
            <a:ext cx="3710182"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chemeClr val="bg1"/>
                </a:solidFill>
              </a:defRPr>
            </a:lvl1pPr>
          </a:lstStyle>
          <a:p>
            <a:r>
              <a:rPr lang="en-GB" dirty="0"/>
              <a:t>CLICK TO EDIT HEADER</a:t>
            </a:r>
            <a:endParaRPr lang="en-US" dirty="0"/>
          </a:p>
        </p:txBody>
      </p:sp>
      <p:sp>
        <p:nvSpPr>
          <p:cNvPr id="2" name="Text Placeholder 26">
            <a:extLst>
              <a:ext uri="{FF2B5EF4-FFF2-40B4-BE49-F238E27FC236}">
                <a16:creationId xmlns:a16="http://schemas.microsoft.com/office/drawing/2014/main" id="{D770CFEE-EA33-1FE1-2DB2-EA9DB449E5F6}"/>
              </a:ext>
            </a:extLst>
          </p:cNvPr>
          <p:cNvSpPr>
            <a:spLocks noGrp="1"/>
          </p:cNvSpPr>
          <p:nvPr>
            <p:ph type="body" sz="quarter" idx="11" hasCustomPrompt="1"/>
          </p:nvPr>
        </p:nvSpPr>
        <p:spPr>
          <a:xfrm>
            <a:off x="365415" y="2355057"/>
            <a:ext cx="3712757" cy="2377281"/>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3058904612"/>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3C0A3-68F6-C7E5-D6B3-89F6398229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4930158" y="1847393"/>
            <a:ext cx="3712757" cy="366032"/>
          </a:xfrm>
          <a:prstGeom prst="rect">
            <a:avLst/>
          </a:prstGeom>
        </p:spPr>
        <p:txBody>
          <a:bodyPr>
            <a:normAutofit/>
          </a:bodyPr>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4933075" y="617446"/>
            <a:ext cx="3710182"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chemeClr val="bg1"/>
                </a:solidFill>
              </a:defRPr>
            </a:lvl1pPr>
          </a:lstStyle>
          <a:p>
            <a:r>
              <a:rPr lang="en-GB" dirty="0"/>
              <a:t>CLICK TO EDIT HEADER</a:t>
            </a:r>
            <a:endParaRPr lang="en-US" dirty="0"/>
          </a:p>
        </p:txBody>
      </p:sp>
      <p:sp>
        <p:nvSpPr>
          <p:cNvPr id="3" name="Text Placeholder 26">
            <a:extLst>
              <a:ext uri="{FF2B5EF4-FFF2-40B4-BE49-F238E27FC236}">
                <a16:creationId xmlns:a16="http://schemas.microsoft.com/office/drawing/2014/main" id="{3DBCAA15-4E76-59F3-EFF0-D74AD37FD800}"/>
              </a:ext>
            </a:extLst>
          </p:cNvPr>
          <p:cNvSpPr>
            <a:spLocks noGrp="1"/>
          </p:cNvSpPr>
          <p:nvPr>
            <p:ph type="body" sz="quarter" idx="11" hasCustomPrompt="1"/>
          </p:nvPr>
        </p:nvSpPr>
        <p:spPr>
          <a:xfrm>
            <a:off x="4930157" y="2370555"/>
            <a:ext cx="3712757" cy="2377281"/>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312277949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DB2461-DC29-0759-A915-CCCCF45D14A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365415" y="1847393"/>
            <a:ext cx="3712757" cy="366032"/>
          </a:xfrm>
          <a:prstGeom prst="rect">
            <a:avLst/>
          </a:prstGeom>
        </p:spPr>
        <p:txBody>
          <a:bodyPr>
            <a:normAutofit/>
          </a:bodyPr>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368332" y="617446"/>
            <a:ext cx="3710182" cy="928326"/>
          </a:xfrm>
          <a:prstGeom prst="rect">
            <a:avLst/>
          </a:prstGeom>
        </p:spPr>
        <p:txBody>
          <a:bodyPr vert="horz" lIns="91440" tIns="45720" rIns="91440" bIns="45720" rtlCol="0" anchor="t">
            <a:noAutofit/>
          </a:bodyPr>
          <a:lstStyle>
            <a:lvl1pPr>
              <a:lnSpc>
                <a:spcPts val="3520"/>
              </a:lnSpc>
              <a:spcAft>
                <a:spcPts val="300"/>
              </a:spcAft>
              <a:defRPr sz="3600">
                <a:solidFill>
                  <a:schemeClr val="bg1"/>
                </a:solidFill>
              </a:defRPr>
            </a:lvl1pPr>
          </a:lstStyle>
          <a:p>
            <a:r>
              <a:rPr lang="en-GB" dirty="0"/>
              <a:t>CLICK TO EDIT HEADER</a:t>
            </a:r>
            <a:endParaRPr lang="en-US" dirty="0"/>
          </a:p>
        </p:txBody>
      </p:sp>
      <p:sp>
        <p:nvSpPr>
          <p:cNvPr id="3" name="Text Placeholder 26">
            <a:extLst>
              <a:ext uri="{FF2B5EF4-FFF2-40B4-BE49-F238E27FC236}">
                <a16:creationId xmlns:a16="http://schemas.microsoft.com/office/drawing/2014/main" id="{3E11B1C9-8A60-5E4F-9014-05ECEA4A1EBC}"/>
              </a:ext>
            </a:extLst>
          </p:cNvPr>
          <p:cNvSpPr>
            <a:spLocks noGrp="1"/>
          </p:cNvSpPr>
          <p:nvPr>
            <p:ph type="body" sz="quarter" idx="11" hasCustomPrompt="1"/>
          </p:nvPr>
        </p:nvSpPr>
        <p:spPr>
          <a:xfrm>
            <a:off x="365415" y="2355057"/>
            <a:ext cx="3712757" cy="2377281"/>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1964847062"/>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A collage of people sitting at tables&#10;&#10;Description automatically generated">
            <a:extLst>
              <a:ext uri="{FF2B5EF4-FFF2-40B4-BE49-F238E27FC236}">
                <a16:creationId xmlns:a16="http://schemas.microsoft.com/office/drawing/2014/main" id="{26D683B5-DDA1-F26A-A958-57E1269E086F}"/>
              </a:ext>
            </a:extLst>
          </p:cNvPr>
          <p:cNvPicPr/>
          <p:nvPr userDrawn="1"/>
        </p:nvPicPr>
        <p:blipFill rotWithShape="1">
          <a:blip r:embed="rId2" cstate="hq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365415" y="1847393"/>
            <a:ext cx="3712757" cy="366032"/>
          </a:xfrm>
          <a:prstGeom prst="rect">
            <a:avLst/>
          </a:prstGeom>
        </p:spPr>
        <p:txBody>
          <a:bodyPr>
            <a:normAutofit/>
          </a:bodyPr>
          <a:lstStyle>
            <a:lvl1pPr marL="0" indent="0" algn="l">
              <a:buNone/>
              <a:defRPr sz="1600" b="1">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368332" y="617446"/>
            <a:ext cx="3710182"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rgbClr val="E63C30"/>
                </a:solidFill>
              </a:defRPr>
            </a:lvl1pPr>
          </a:lstStyle>
          <a:p>
            <a:r>
              <a:rPr lang="en-GB" dirty="0"/>
              <a:t>CLICK TO EDIT HEADER</a:t>
            </a:r>
            <a:endParaRPr lang="en-US" dirty="0"/>
          </a:p>
        </p:txBody>
      </p:sp>
      <p:sp>
        <p:nvSpPr>
          <p:cNvPr id="2" name="Text Placeholder 26">
            <a:extLst>
              <a:ext uri="{FF2B5EF4-FFF2-40B4-BE49-F238E27FC236}">
                <a16:creationId xmlns:a16="http://schemas.microsoft.com/office/drawing/2014/main" id="{827B3303-4778-0152-2144-447E2C40112E}"/>
              </a:ext>
            </a:extLst>
          </p:cNvPr>
          <p:cNvSpPr>
            <a:spLocks noGrp="1"/>
          </p:cNvSpPr>
          <p:nvPr>
            <p:ph type="body" sz="quarter" idx="11" hasCustomPrompt="1"/>
          </p:nvPr>
        </p:nvSpPr>
        <p:spPr>
          <a:xfrm>
            <a:off x="368332" y="2355057"/>
            <a:ext cx="3709840" cy="2377281"/>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2478503044"/>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365415" y="1847393"/>
            <a:ext cx="3712757" cy="366032"/>
          </a:xfrm>
          <a:prstGeom prst="rect">
            <a:avLst/>
          </a:prstGeom>
        </p:spPr>
        <p:txBody>
          <a:bodyPr>
            <a:normAutofit/>
          </a:bodyPr>
          <a:lstStyle>
            <a:lvl1pPr marL="0" indent="0" algn="l">
              <a:buNone/>
              <a:defRPr sz="1600" b="1">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368332" y="617446"/>
            <a:ext cx="3710182"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rgbClr val="E63C30"/>
                </a:solidFill>
              </a:defRPr>
            </a:lvl1pPr>
          </a:lstStyle>
          <a:p>
            <a:r>
              <a:rPr lang="en-GB" dirty="0"/>
              <a:t>CLICK TO EDIT HEADER</a:t>
            </a:r>
            <a:endParaRPr lang="en-US" dirty="0"/>
          </a:p>
        </p:txBody>
      </p:sp>
      <p:pic>
        <p:nvPicPr>
          <p:cNvPr id="2" name="Picture 1" descr="A person sitting in a chair with a computer&#10;&#10;Description automatically generated">
            <a:extLst>
              <a:ext uri="{FF2B5EF4-FFF2-40B4-BE49-F238E27FC236}">
                <a16:creationId xmlns:a16="http://schemas.microsoft.com/office/drawing/2014/main" id="{FE161111-EF73-4611-493A-A0A990082279}"/>
              </a:ext>
            </a:extLst>
          </p:cNvPr>
          <p:cNvPicPr/>
          <p:nvPr userDrawn="1"/>
        </p:nvPicPr>
        <p:blipFill rotWithShape="1">
          <a:blip r:embed="rId2" cstate="hq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3" name="Text Placeholder 26">
            <a:extLst>
              <a:ext uri="{FF2B5EF4-FFF2-40B4-BE49-F238E27FC236}">
                <a16:creationId xmlns:a16="http://schemas.microsoft.com/office/drawing/2014/main" id="{DA2CB34E-DEEE-43E9-C3F1-5D99415D1B93}"/>
              </a:ext>
            </a:extLst>
          </p:cNvPr>
          <p:cNvSpPr>
            <a:spLocks noGrp="1"/>
          </p:cNvSpPr>
          <p:nvPr>
            <p:ph type="body" sz="quarter" idx="11" hasCustomPrompt="1"/>
          </p:nvPr>
        </p:nvSpPr>
        <p:spPr>
          <a:xfrm>
            <a:off x="368332" y="2355057"/>
            <a:ext cx="3709840" cy="2377281"/>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1198329182"/>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365415" y="1847393"/>
            <a:ext cx="3712757" cy="366032"/>
          </a:xfrm>
          <a:prstGeom prst="rect">
            <a:avLst/>
          </a:prstGeom>
        </p:spPr>
        <p:txBody>
          <a:bodyPr>
            <a:normAutofit/>
          </a:bodyPr>
          <a:lstStyle>
            <a:lvl1pPr marL="0" indent="0" algn="l">
              <a:buNone/>
              <a:defRPr sz="1600" b="1">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368332" y="617446"/>
            <a:ext cx="3710182"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rgbClr val="E63C30"/>
                </a:solidFill>
              </a:defRPr>
            </a:lvl1pPr>
          </a:lstStyle>
          <a:p>
            <a:r>
              <a:rPr lang="en-GB" dirty="0"/>
              <a:t>CLICK TO EDIT HEADER</a:t>
            </a:r>
            <a:endParaRPr lang="en-US" dirty="0"/>
          </a:p>
        </p:txBody>
      </p:sp>
      <p:pic>
        <p:nvPicPr>
          <p:cNvPr id="4" name="Picture 3" descr="A person and person sitting at a table with a computer&#10;&#10;Description automatically generated">
            <a:extLst>
              <a:ext uri="{FF2B5EF4-FFF2-40B4-BE49-F238E27FC236}">
                <a16:creationId xmlns:a16="http://schemas.microsoft.com/office/drawing/2014/main" id="{EB57D37D-4AF8-6881-6476-1681BC6B3751}"/>
              </a:ext>
            </a:extLst>
          </p:cNvPr>
          <p:cNvPicPr/>
          <p:nvPr userDrawn="1"/>
        </p:nvPicPr>
        <p:blipFill rotWithShape="1">
          <a:blip r:embed="rId2" cstate="hqprint">
            <a:extLst>
              <a:ext uri="{28A0092B-C50C-407E-A947-70E740481C1C}">
                <a14:useLocalDpi xmlns:a14="http://schemas.microsoft.com/office/drawing/2010/main"/>
              </a:ext>
            </a:extLst>
          </a:blip>
          <a:srcRect l="7524" r="5071"/>
          <a:stretch/>
        </p:blipFill>
        <p:spPr>
          <a:xfrm>
            <a:off x="4572000" y="0"/>
            <a:ext cx="4572000" cy="5143500"/>
          </a:xfrm>
          <a:prstGeom prst="rect">
            <a:avLst/>
          </a:prstGeom>
        </p:spPr>
      </p:pic>
      <p:sp>
        <p:nvSpPr>
          <p:cNvPr id="2" name="Text Placeholder 26">
            <a:extLst>
              <a:ext uri="{FF2B5EF4-FFF2-40B4-BE49-F238E27FC236}">
                <a16:creationId xmlns:a16="http://schemas.microsoft.com/office/drawing/2014/main" id="{2A7F6EC9-54A0-5928-518F-9EC4299838B9}"/>
              </a:ext>
            </a:extLst>
          </p:cNvPr>
          <p:cNvSpPr>
            <a:spLocks noGrp="1"/>
          </p:cNvSpPr>
          <p:nvPr>
            <p:ph type="body" sz="quarter" idx="11" hasCustomPrompt="1"/>
          </p:nvPr>
        </p:nvSpPr>
        <p:spPr>
          <a:xfrm>
            <a:off x="368332" y="2355057"/>
            <a:ext cx="3709840" cy="2377281"/>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719010289"/>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descr="A group of people sitting on a staircase&#10;&#10;Description automatically generated">
            <a:extLst>
              <a:ext uri="{FF2B5EF4-FFF2-40B4-BE49-F238E27FC236}">
                <a16:creationId xmlns:a16="http://schemas.microsoft.com/office/drawing/2014/main" id="{79DE8BF5-736B-4CAF-C49F-1AB5CD7872C0}"/>
              </a:ext>
            </a:extLst>
          </p:cNvPr>
          <p:cNvPicPr/>
          <p:nvPr userDrawn="1"/>
        </p:nvPicPr>
        <p:blipFill>
          <a:blip r:embed="rId2"/>
          <a:stretch>
            <a:fillRect/>
          </a:stretch>
        </p:blipFill>
        <p:spPr>
          <a:xfrm>
            <a:off x="0" y="0"/>
            <a:ext cx="9144000" cy="5143500"/>
          </a:xfrm>
          <a:prstGeom prst="rect">
            <a:avLst/>
          </a:prstGeom>
        </p:spPr>
      </p:pic>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365416" y="2245257"/>
            <a:ext cx="3075016" cy="366032"/>
          </a:xfrm>
          <a:prstGeom prst="rect">
            <a:avLst/>
          </a:prstGeom>
        </p:spPr>
        <p:txBody>
          <a:bodyPr>
            <a:normAutofit/>
          </a:bodyPr>
          <a:lstStyle>
            <a:lvl1pPr marL="0" indent="0" algn="l">
              <a:buNone/>
              <a:defRPr sz="1600" b="1">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368332" y="617445"/>
            <a:ext cx="3072883" cy="1326449"/>
          </a:xfrm>
          <a:prstGeom prst="rect">
            <a:avLst/>
          </a:prstGeom>
        </p:spPr>
        <p:txBody>
          <a:bodyPr vert="horz" lIns="91440" tIns="45720" rIns="91440" bIns="45720" rtlCol="0" anchor="t">
            <a:noAutofit/>
          </a:bodyPr>
          <a:lstStyle>
            <a:lvl1pPr>
              <a:lnSpc>
                <a:spcPts val="3520"/>
              </a:lnSpc>
              <a:spcAft>
                <a:spcPts val="300"/>
              </a:spcAft>
              <a:defRPr sz="3600" cap="all" baseline="0">
                <a:solidFill>
                  <a:srgbClr val="E63C30"/>
                </a:solidFill>
              </a:defRPr>
            </a:lvl1pPr>
          </a:lstStyle>
          <a:p>
            <a:r>
              <a:rPr lang="en-GB" dirty="0"/>
              <a:t>CLICK TO EDIT HEADER</a:t>
            </a:r>
            <a:endParaRPr lang="en-US" dirty="0"/>
          </a:p>
        </p:txBody>
      </p:sp>
      <p:sp>
        <p:nvSpPr>
          <p:cNvPr id="5" name="Text Placeholder 26">
            <a:extLst>
              <a:ext uri="{FF2B5EF4-FFF2-40B4-BE49-F238E27FC236}">
                <a16:creationId xmlns:a16="http://schemas.microsoft.com/office/drawing/2014/main" id="{B9B124D9-C05D-6EB7-40F3-211731920501}"/>
              </a:ext>
            </a:extLst>
          </p:cNvPr>
          <p:cNvSpPr>
            <a:spLocks noGrp="1"/>
          </p:cNvSpPr>
          <p:nvPr>
            <p:ph type="body" sz="quarter" idx="12" hasCustomPrompt="1"/>
          </p:nvPr>
        </p:nvSpPr>
        <p:spPr>
          <a:xfrm>
            <a:off x="365416" y="2704454"/>
            <a:ext cx="3075016" cy="2027884"/>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1584391709"/>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descr="A collage of several people&#10;&#10;Description automatically generated">
            <a:extLst>
              <a:ext uri="{FF2B5EF4-FFF2-40B4-BE49-F238E27FC236}">
                <a16:creationId xmlns:a16="http://schemas.microsoft.com/office/drawing/2014/main" id="{BABE1A9F-2CEB-0E81-3F35-F9B15F5FA617}"/>
              </a:ext>
            </a:extLst>
          </p:cNvPr>
          <p:cNvPicPr/>
          <p:nvPr userDrawn="1"/>
        </p:nvPicPr>
        <p:blipFill>
          <a:blip r:embed="rId2"/>
          <a:stretch>
            <a:fillRect/>
          </a:stretch>
        </p:blipFill>
        <p:spPr>
          <a:xfrm>
            <a:off x="0" y="0"/>
            <a:ext cx="9144000" cy="5143500"/>
          </a:xfrm>
          <a:prstGeom prst="rect">
            <a:avLst/>
          </a:prstGeom>
        </p:spPr>
      </p:pic>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365415" y="1847393"/>
            <a:ext cx="3712757" cy="366032"/>
          </a:xfrm>
          <a:prstGeom prst="rect">
            <a:avLst/>
          </a:prstGeom>
        </p:spPr>
        <p:txBody>
          <a:bodyPr>
            <a:normAutofit/>
          </a:bodyPr>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368332" y="617446"/>
            <a:ext cx="3710182"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rgbClr val="E63C30"/>
                </a:solidFill>
              </a:defRPr>
            </a:lvl1pPr>
          </a:lstStyle>
          <a:p>
            <a:r>
              <a:rPr lang="en-GB" dirty="0"/>
              <a:t>CLICK TO EDIT HEADER</a:t>
            </a:r>
            <a:endParaRPr lang="en-US" dirty="0"/>
          </a:p>
        </p:txBody>
      </p:sp>
      <p:sp>
        <p:nvSpPr>
          <p:cNvPr id="2" name="Text Placeholder 26">
            <a:extLst>
              <a:ext uri="{FF2B5EF4-FFF2-40B4-BE49-F238E27FC236}">
                <a16:creationId xmlns:a16="http://schemas.microsoft.com/office/drawing/2014/main" id="{840B55F6-B533-6E52-B93B-DCBEF4A8C3EE}"/>
              </a:ext>
            </a:extLst>
          </p:cNvPr>
          <p:cNvSpPr>
            <a:spLocks noGrp="1"/>
          </p:cNvSpPr>
          <p:nvPr>
            <p:ph type="body" sz="quarter" idx="11" hasCustomPrompt="1"/>
          </p:nvPr>
        </p:nvSpPr>
        <p:spPr>
          <a:xfrm>
            <a:off x="368332" y="2355057"/>
            <a:ext cx="3709840" cy="2377281"/>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r>
              <a:rPr lang="en-GB" sz="1400" b="0" dirty="0"/>
              <a:t>Click to edit bullet points style</a:t>
            </a:r>
            <a:endParaRPr lang="en-US" sz="1400" b="0" dirty="0"/>
          </a:p>
          <a:p>
            <a:pPr marL="285750" indent="-285750">
              <a:buClr>
                <a:srgbClr val="F04A3C"/>
              </a:buClr>
              <a:buSzPct val="140000"/>
              <a:buFont typeface="Arial" panose="020B0604020202020204" pitchFamily="34" charset="0"/>
              <a:buChar char="•"/>
            </a:pPr>
            <a:endParaRPr lang="en-GB" sz="1400" dirty="0">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r>
              <a:rPr lang="en-GB" sz="1400" b="0" dirty="0"/>
              <a:t>Click to edit bullet points style</a:t>
            </a:r>
            <a:endParaRPr lang="en-US" sz="1400" b="0" dirty="0"/>
          </a:p>
          <a:p>
            <a:pPr marL="285750" indent="-285750">
              <a:buClr>
                <a:srgbClr val="F04A3C"/>
              </a:buClr>
              <a:buSzPct val="1400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r>
              <a:rPr lang="en-GB" sz="1400" b="0" dirty="0"/>
              <a:t>Click to edit bullet points style</a:t>
            </a:r>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endParaRPr lang="en-GB" sz="1400" b="0" dirty="0"/>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r>
              <a:rPr lang="en-GB" sz="1400" b="0" dirty="0"/>
              <a:t>Click to edit bullet points style</a:t>
            </a:r>
            <a:endParaRPr lang="en-US" sz="1400" b="0" dirty="0"/>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endParaRPr lang="en-US" sz="1400" b="0" dirty="0"/>
          </a:p>
        </p:txBody>
      </p:sp>
    </p:spTree>
    <p:extLst>
      <p:ext uri="{BB962C8B-B14F-4D97-AF65-F5344CB8AC3E}">
        <p14:creationId xmlns:p14="http://schemas.microsoft.com/office/powerpoint/2010/main" val="2091579465"/>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 name="Picture 1" descr="A collage of people sitting at tables&#10;&#10;Description automatically generated">
            <a:extLst>
              <a:ext uri="{FF2B5EF4-FFF2-40B4-BE49-F238E27FC236}">
                <a16:creationId xmlns:a16="http://schemas.microsoft.com/office/drawing/2014/main" id="{B9E471A1-839A-E7A7-E9C7-928DDEA83F6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9144000" cy="5143500"/>
          </a:xfrm>
          <a:prstGeom prst="rect">
            <a:avLst/>
          </a:prstGeom>
        </p:spPr>
      </p:pic>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4594860" y="1847393"/>
            <a:ext cx="4117279" cy="366032"/>
          </a:xfrm>
          <a:prstGeom prst="rect">
            <a:avLst/>
          </a:prstGeom>
        </p:spPr>
        <p:txBody>
          <a:bodyPr>
            <a:normAutofit/>
          </a:bodyPr>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4597776" y="617446"/>
            <a:ext cx="4114423"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rgbClr val="160B38"/>
                </a:solidFill>
              </a:defRPr>
            </a:lvl1pPr>
          </a:lstStyle>
          <a:p>
            <a:r>
              <a:rPr lang="en-GB" dirty="0"/>
              <a:t>CLICK TO EDIT HEADER</a:t>
            </a:r>
            <a:endParaRPr lang="en-US" dirty="0"/>
          </a:p>
        </p:txBody>
      </p:sp>
      <p:sp>
        <p:nvSpPr>
          <p:cNvPr id="3" name="Text Placeholder 26">
            <a:extLst>
              <a:ext uri="{FF2B5EF4-FFF2-40B4-BE49-F238E27FC236}">
                <a16:creationId xmlns:a16="http://schemas.microsoft.com/office/drawing/2014/main" id="{A9EB1B40-D07F-F252-3E07-1F53E10E1F0B}"/>
              </a:ext>
            </a:extLst>
          </p:cNvPr>
          <p:cNvSpPr>
            <a:spLocks noGrp="1"/>
          </p:cNvSpPr>
          <p:nvPr>
            <p:ph type="body" sz="quarter" idx="12" hasCustomPrompt="1"/>
          </p:nvPr>
        </p:nvSpPr>
        <p:spPr>
          <a:xfrm>
            <a:off x="4594859" y="2355056"/>
            <a:ext cx="4114423" cy="2377281"/>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3378012797"/>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5416" y="1847393"/>
            <a:ext cx="8346784" cy="366032"/>
          </a:xfrm>
          <a:prstGeom prst="rect">
            <a:avLst/>
          </a:prstGeom>
        </p:spPr>
        <p:txBody>
          <a:bodyPr>
            <a:normAutofit/>
          </a:bodyPr>
          <a:lstStyle>
            <a:lvl1pPr marL="0" indent="0" algn="l">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28" name="Title Placeholder 6">
            <a:extLst>
              <a:ext uri="{FF2B5EF4-FFF2-40B4-BE49-F238E27FC236}">
                <a16:creationId xmlns:a16="http://schemas.microsoft.com/office/drawing/2014/main" id="{506F5FDF-1A79-C512-E88F-AF817A1C4445}"/>
              </a:ext>
            </a:extLst>
          </p:cNvPr>
          <p:cNvSpPr>
            <a:spLocks noGrp="1"/>
          </p:cNvSpPr>
          <p:nvPr>
            <p:ph type="title" hasCustomPrompt="1"/>
          </p:nvPr>
        </p:nvSpPr>
        <p:spPr>
          <a:xfrm>
            <a:off x="368332" y="617446"/>
            <a:ext cx="4203668" cy="928326"/>
          </a:xfrm>
          <a:prstGeom prst="rect">
            <a:avLst/>
          </a:prstGeom>
        </p:spPr>
        <p:txBody>
          <a:bodyPr vert="horz" lIns="91440" tIns="45720" rIns="91440" bIns="45720" rtlCol="0" anchor="t">
            <a:noAutofit/>
          </a:bodyPr>
          <a:lstStyle>
            <a:lvl1pPr>
              <a:lnSpc>
                <a:spcPts val="3520"/>
              </a:lnSpc>
              <a:spcAft>
                <a:spcPts val="300"/>
              </a:spcAft>
              <a:defRPr cap="all" baseline="0">
                <a:solidFill>
                  <a:srgbClr val="E63C30"/>
                </a:solidFill>
              </a:defRPr>
            </a:lvl1pPr>
          </a:lstStyle>
          <a:p>
            <a:r>
              <a:rPr lang="en-GB" dirty="0"/>
              <a:t>CLICK TO EDIT </a:t>
            </a:r>
            <a:br>
              <a:rPr lang="en-GB" dirty="0"/>
            </a:br>
            <a:r>
              <a:rPr lang="en-GB" dirty="0"/>
              <a:t>HEADER</a:t>
            </a:r>
            <a:endParaRPr lang="en-US" dirty="0"/>
          </a:p>
        </p:txBody>
      </p:sp>
      <p:pic>
        <p:nvPicPr>
          <p:cNvPr id="2" name="Picture 1">
            <a:extLst>
              <a:ext uri="{FF2B5EF4-FFF2-40B4-BE49-F238E27FC236}">
                <a16:creationId xmlns:a16="http://schemas.microsoft.com/office/drawing/2014/main" id="{3E3B393B-FE75-7D8F-6102-A90D4A8FEB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513" b="-53"/>
          <a:stretch/>
        </p:blipFill>
        <p:spPr>
          <a:xfrm>
            <a:off x="6633882" y="0"/>
            <a:ext cx="2510118" cy="1385135"/>
          </a:xfrm>
          <a:prstGeom prst="rect">
            <a:avLst/>
          </a:prstGeom>
        </p:spPr>
      </p:pic>
      <p:sp>
        <p:nvSpPr>
          <p:cNvPr id="5" name="Text Placeholder 26">
            <a:extLst>
              <a:ext uri="{FF2B5EF4-FFF2-40B4-BE49-F238E27FC236}">
                <a16:creationId xmlns:a16="http://schemas.microsoft.com/office/drawing/2014/main" id="{74023662-4C34-74C2-9B95-D51634077CCA}"/>
              </a:ext>
            </a:extLst>
          </p:cNvPr>
          <p:cNvSpPr>
            <a:spLocks noGrp="1"/>
          </p:cNvSpPr>
          <p:nvPr>
            <p:ph type="body" sz="quarter" idx="11" hasCustomPrompt="1"/>
          </p:nvPr>
        </p:nvSpPr>
        <p:spPr>
          <a:xfrm>
            <a:off x="4770122" y="2355057"/>
            <a:ext cx="3942078" cy="2377281"/>
          </a:xfrm>
          <a:prstGeom prst="rect">
            <a:avLst/>
          </a:prstGeom>
        </p:spPr>
        <p:txBody>
          <a:bodyPr/>
          <a:lstStyle>
            <a:lvl1pPr marL="0" indent="0">
              <a:lnSpc>
                <a:spcPct val="100000"/>
              </a:lnSpc>
              <a:spcBef>
                <a:spcPts val="0"/>
              </a:spcBef>
              <a:buNone/>
              <a:defRPr b="1" i="0">
                <a:solidFill>
                  <a:schemeClr val="tx1"/>
                </a:solidFill>
                <a:latin typeface="+mn-lt"/>
              </a:defRPr>
            </a:lvl1pPr>
            <a:lvl4pPr marL="1028700" indent="0" algn="l">
              <a:buFontTx/>
              <a:buNone/>
              <a:defRPr sz="1400"/>
            </a:lvl4pPr>
          </a:lstStyle>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r>
              <a:rPr lang="en-GB" sz="1400" b="0" dirty="0"/>
              <a:t>Click to edit bullet points style</a:t>
            </a:r>
            <a:endParaRPr lang="en-US" sz="1400" b="0" dirty="0"/>
          </a:p>
          <a:p>
            <a:pPr marL="285750" indent="-285750">
              <a:buClr>
                <a:srgbClr val="F04A3C"/>
              </a:buClr>
              <a:buSzPct val="140000"/>
              <a:buFont typeface="Arial" panose="020B0604020202020204" pitchFamily="34" charset="0"/>
              <a:buChar char="•"/>
            </a:pPr>
            <a:endParaRPr lang="en-GB" sz="1400" dirty="0">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r>
              <a:rPr lang="en-GB" sz="1400" b="0" dirty="0"/>
              <a:t>Click to edit bullet points style</a:t>
            </a:r>
            <a:endParaRPr lang="en-US" sz="1400" b="0" dirty="0"/>
          </a:p>
          <a:p>
            <a:pPr marL="285750" indent="-285750">
              <a:buClr>
                <a:srgbClr val="F04A3C"/>
              </a:buClr>
              <a:buSzPct val="14000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r>
              <a:rPr lang="en-GB" sz="1400" b="0" dirty="0"/>
              <a:t>Click to edit bullet points style</a:t>
            </a:r>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endParaRPr lang="en-GB" sz="1400" b="0" dirty="0"/>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r>
              <a:rPr lang="en-GB" sz="1400" b="0" dirty="0"/>
              <a:t>Click to edit bullet points style</a:t>
            </a:r>
            <a:endParaRPr lang="en-US" sz="1400" b="0" dirty="0"/>
          </a:p>
          <a:p>
            <a:pPr marL="285750" marR="0" lvl="0" indent="-285750" algn="l" defTabSz="914400" rtl="0" eaLnBrk="1" fontAlgn="auto" latinLnBrk="0" hangingPunct="1">
              <a:lnSpc>
                <a:spcPct val="100000"/>
              </a:lnSpc>
              <a:spcBef>
                <a:spcPts val="0"/>
              </a:spcBef>
              <a:spcAft>
                <a:spcPts val="0"/>
              </a:spcAft>
              <a:buClr>
                <a:srgbClr val="F04A3C"/>
              </a:buClr>
              <a:buSzPct val="140000"/>
              <a:buFont typeface="Arial" panose="020B0604020202020204" pitchFamily="34" charset="0"/>
              <a:buChar char="•"/>
              <a:tabLst/>
              <a:defRPr/>
            </a:pPr>
            <a:endParaRPr lang="en-US" sz="1400" b="0" dirty="0"/>
          </a:p>
        </p:txBody>
      </p:sp>
      <p:sp>
        <p:nvSpPr>
          <p:cNvPr id="4" name="Text Placeholder 26">
            <a:extLst>
              <a:ext uri="{FF2B5EF4-FFF2-40B4-BE49-F238E27FC236}">
                <a16:creationId xmlns:a16="http://schemas.microsoft.com/office/drawing/2014/main" id="{78E55445-E146-1C25-809A-8045615EBB58}"/>
              </a:ext>
            </a:extLst>
          </p:cNvPr>
          <p:cNvSpPr>
            <a:spLocks noGrp="1"/>
          </p:cNvSpPr>
          <p:nvPr>
            <p:ph type="body" sz="quarter" idx="10" hasCustomPrompt="1"/>
          </p:nvPr>
        </p:nvSpPr>
        <p:spPr>
          <a:xfrm>
            <a:off x="368332" y="2355057"/>
            <a:ext cx="4203668" cy="2377281"/>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3843642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DBC6FB-92E3-8522-C708-CE9B524F7880}"/>
              </a:ext>
            </a:extLst>
          </p:cNvPr>
          <p:cNvPicPr>
            <a:picLocks noGrp="1" noRot="1" noChangeAspect="1" noMove="1" noResize="1" noEditPoints="1" noAdjustHandles="1" noChangeArrowheads="1" noChangeShapeType="1" noCrop="1"/>
          </p:cNvPicPr>
          <p:nvPr userDrawn="1"/>
        </p:nvPicPr>
        <p:blipFill rotWithShape="1">
          <a:blip r:embed="rId2" cstate="hqprint">
            <a:extLst>
              <a:ext uri="{28A0092B-C50C-407E-A947-70E740481C1C}">
                <a14:useLocalDpi xmlns:a14="http://schemas.microsoft.com/office/drawing/2010/main"/>
              </a:ext>
            </a:extLst>
          </a:blip>
          <a:srcRect/>
          <a:stretch/>
        </p:blipFill>
        <p:spPr>
          <a:xfrm>
            <a:off x="4267199" y="0"/>
            <a:ext cx="4876801" cy="5143500"/>
          </a:xfrm>
          <a:prstGeom prst="rect">
            <a:avLst/>
          </a:prstGeom>
        </p:spPr>
      </p:pic>
      <p:sp>
        <p:nvSpPr>
          <p:cNvPr id="8" name="Subtitle 2">
            <a:extLst>
              <a:ext uri="{FF2B5EF4-FFF2-40B4-BE49-F238E27FC236}">
                <a16:creationId xmlns:a16="http://schemas.microsoft.com/office/drawing/2014/main" id="{550E54F7-E42E-46F6-4B5D-800FCBE4B6AC}"/>
              </a:ext>
            </a:extLst>
          </p:cNvPr>
          <p:cNvSpPr>
            <a:spLocks noGrp="1"/>
          </p:cNvSpPr>
          <p:nvPr>
            <p:ph type="subTitle" idx="1" hasCustomPrompt="1"/>
          </p:nvPr>
        </p:nvSpPr>
        <p:spPr>
          <a:xfrm>
            <a:off x="350520" y="1847393"/>
            <a:ext cx="4117279" cy="366032"/>
          </a:xfrm>
          <a:prstGeom prst="rect">
            <a:avLst/>
          </a:prstGeom>
        </p:spPr>
        <p:txBody>
          <a:bodyPr>
            <a:normAutofit/>
          </a:bodyPr>
          <a:lstStyle>
            <a:lvl1pPr marL="0" indent="0" algn="l">
              <a:buNone/>
              <a:defRPr sz="1600" b="1">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0" name="Title Placeholder 6">
            <a:extLst>
              <a:ext uri="{FF2B5EF4-FFF2-40B4-BE49-F238E27FC236}">
                <a16:creationId xmlns:a16="http://schemas.microsoft.com/office/drawing/2014/main" id="{E8F37E6D-0B5F-B757-F2AC-556906390A2E}"/>
              </a:ext>
            </a:extLst>
          </p:cNvPr>
          <p:cNvSpPr>
            <a:spLocks noGrp="1"/>
          </p:cNvSpPr>
          <p:nvPr>
            <p:ph type="title" hasCustomPrompt="1"/>
          </p:nvPr>
        </p:nvSpPr>
        <p:spPr>
          <a:xfrm>
            <a:off x="353437" y="617446"/>
            <a:ext cx="3837564"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rgbClr val="E63C30"/>
                </a:solidFill>
              </a:defRPr>
            </a:lvl1pPr>
          </a:lstStyle>
          <a:p>
            <a:r>
              <a:rPr lang="en-GB" dirty="0"/>
              <a:t>CLICK TO EDIT HEADER</a:t>
            </a:r>
            <a:endParaRPr lang="en-US" dirty="0"/>
          </a:p>
        </p:txBody>
      </p:sp>
      <p:sp>
        <p:nvSpPr>
          <p:cNvPr id="2" name="Text Placeholder 26">
            <a:extLst>
              <a:ext uri="{FF2B5EF4-FFF2-40B4-BE49-F238E27FC236}">
                <a16:creationId xmlns:a16="http://schemas.microsoft.com/office/drawing/2014/main" id="{AF74D64F-688D-CFF4-62A7-7E01B41113E2}"/>
              </a:ext>
            </a:extLst>
          </p:cNvPr>
          <p:cNvSpPr>
            <a:spLocks noGrp="1"/>
          </p:cNvSpPr>
          <p:nvPr>
            <p:ph type="body" sz="quarter" idx="12" hasCustomPrompt="1"/>
          </p:nvPr>
        </p:nvSpPr>
        <p:spPr>
          <a:xfrm>
            <a:off x="350520" y="2355056"/>
            <a:ext cx="4117278" cy="2377281"/>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1327014688"/>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00E84-A0EB-C33B-317A-5FC7FA28385E}"/>
              </a:ext>
            </a:extLst>
          </p:cNvPr>
          <p:cNvSpPr/>
          <p:nvPr userDrawn="1"/>
        </p:nvSpPr>
        <p:spPr>
          <a:xfrm>
            <a:off x="0" y="0"/>
            <a:ext cx="9144000" cy="5143500"/>
          </a:xfrm>
          <a:prstGeom prst="rect">
            <a:avLst/>
          </a:prstGeom>
          <a:solidFill>
            <a:srgbClr val="F04A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2690A8D-5BAF-DB41-20EF-D86DB95D08E0}"/>
              </a:ext>
            </a:extLst>
          </p:cNvPr>
          <p:cNvSpPr/>
          <p:nvPr userDrawn="1"/>
        </p:nvSpPr>
        <p:spPr>
          <a:xfrm>
            <a:off x="6867144" y="0"/>
            <a:ext cx="2276856" cy="5143500"/>
          </a:xfrm>
          <a:prstGeom prst="rect">
            <a:avLst/>
          </a:prstGeom>
          <a:solidFill>
            <a:srgbClr val="160C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60C38"/>
              </a:solidFill>
            </a:endParaRPr>
          </a:p>
        </p:txBody>
      </p:sp>
      <p:pic>
        <p:nvPicPr>
          <p:cNvPr id="5" name="Picture 4">
            <a:extLst>
              <a:ext uri="{FF2B5EF4-FFF2-40B4-BE49-F238E27FC236}">
                <a16:creationId xmlns:a16="http://schemas.microsoft.com/office/drawing/2014/main" id="{529D90D0-8957-0EBE-77AE-5D591756E9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20840" y="411163"/>
            <a:ext cx="1991360" cy="1327573"/>
          </a:xfrm>
          <a:prstGeom prst="rect">
            <a:avLst/>
          </a:prstGeom>
        </p:spPr>
      </p:pic>
      <p:pic>
        <p:nvPicPr>
          <p:cNvPr id="6" name="Picture 5">
            <a:extLst>
              <a:ext uri="{FF2B5EF4-FFF2-40B4-BE49-F238E27FC236}">
                <a16:creationId xmlns:a16="http://schemas.microsoft.com/office/drawing/2014/main" id="{A2BD8181-81B9-2D05-9F6A-65BB2FCD87F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720840" y="1882343"/>
            <a:ext cx="1991360" cy="1327573"/>
          </a:xfrm>
          <a:prstGeom prst="rect">
            <a:avLst/>
          </a:prstGeom>
        </p:spPr>
      </p:pic>
      <p:pic>
        <p:nvPicPr>
          <p:cNvPr id="7" name="Picture 6">
            <a:extLst>
              <a:ext uri="{FF2B5EF4-FFF2-40B4-BE49-F238E27FC236}">
                <a16:creationId xmlns:a16="http://schemas.microsoft.com/office/drawing/2014/main" id="{FBBD179B-8380-AC60-85B1-2EE281F8A3C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720840" y="3368251"/>
            <a:ext cx="1991360" cy="1327574"/>
          </a:xfrm>
          <a:prstGeom prst="rect">
            <a:avLst/>
          </a:prstGeom>
        </p:spPr>
      </p:pic>
      <p:sp>
        <p:nvSpPr>
          <p:cNvPr id="16" name="Subtitle 2">
            <a:extLst>
              <a:ext uri="{FF2B5EF4-FFF2-40B4-BE49-F238E27FC236}">
                <a16:creationId xmlns:a16="http://schemas.microsoft.com/office/drawing/2014/main" id="{6DF7C60E-3C8F-1D27-FDD7-5AEC13DFEDC9}"/>
              </a:ext>
            </a:extLst>
          </p:cNvPr>
          <p:cNvSpPr>
            <a:spLocks noGrp="1"/>
          </p:cNvSpPr>
          <p:nvPr>
            <p:ph type="subTitle" idx="1" hasCustomPrompt="1"/>
          </p:nvPr>
        </p:nvSpPr>
        <p:spPr>
          <a:xfrm>
            <a:off x="365416" y="1440996"/>
            <a:ext cx="2772284" cy="366032"/>
          </a:xfrm>
          <a:prstGeom prst="rect">
            <a:avLst/>
          </a:prstGeom>
        </p:spPr>
        <p:txBody>
          <a:bodyPr>
            <a:normAutofit/>
          </a:bodyPr>
          <a:lstStyle>
            <a:lvl1pPr marL="0" indent="0" algn="l">
              <a:buNone/>
              <a:defRPr sz="1600">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21" name="Title Placeholder 6">
            <a:extLst>
              <a:ext uri="{FF2B5EF4-FFF2-40B4-BE49-F238E27FC236}">
                <a16:creationId xmlns:a16="http://schemas.microsoft.com/office/drawing/2014/main" id="{5A61C787-D3EF-7395-FE4D-9DBEC92CACDF}"/>
              </a:ext>
            </a:extLst>
          </p:cNvPr>
          <p:cNvSpPr>
            <a:spLocks noGrp="1"/>
          </p:cNvSpPr>
          <p:nvPr>
            <p:ph type="title" hasCustomPrompt="1"/>
          </p:nvPr>
        </p:nvSpPr>
        <p:spPr>
          <a:xfrm>
            <a:off x="349626" y="621288"/>
            <a:ext cx="6234054" cy="558211"/>
          </a:xfrm>
          <a:prstGeom prst="rect">
            <a:avLst/>
          </a:prstGeom>
        </p:spPr>
        <p:txBody>
          <a:bodyPr vert="horz" lIns="91440" tIns="45720" rIns="91440" bIns="45720" rtlCol="0" anchor="t">
            <a:noAutofit/>
          </a:bodyPr>
          <a:lstStyle>
            <a:lvl1pPr>
              <a:lnSpc>
                <a:spcPts val="3520"/>
              </a:lnSpc>
              <a:spcAft>
                <a:spcPts val="300"/>
              </a:spcAft>
              <a:defRPr sz="3600" cap="all" baseline="0">
                <a:solidFill>
                  <a:schemeClr val="bg1"/>
                </a:solidFill>
              </a:defRPr>
            </a:lvl1pPr>
          </a:lstStyle>
          <a:p>
            <a:r>
              <a:rPr lang="en-GB" dirty="0"/>
              <a:t>CLICK TO EDIT HEADER</a:t>
            </a:r>
            <a:endParaRPr lang="en-US" dirty="0"/>
          </a:p>
        </p:txBody>
      </p:sp>
      <p:sp>
        <p:nvSpPr>
          <p:cNvPr id="3" name="Text Placeholder 26">
            <a:extLst>
              <a:ext uri="{FF2B5EF4-FFF2-40B4-BE49-F238E27FC236}">
                <a16:creationId xmlns:a16="http://schemas.microsoft.com/office/drawing/2014/main" id="{4C8290C1-02A2-4F6A-2447-7C34D9FBDB08}"/>
              </a:ext>
            </a:extLst>
          </p:cNvPr>
          <p:cNvSpPr>
            <a:spLocks noGrp="1"/>
          </p:cNvSpPr>
          <p:nvPr>
            <p:ph type="body" sz="quarter" idx="12" hasCustomPrompt="1"/>
          </p:nvPr>
        </p:nvSpPr>
        <p:spPr>
          <a:xfrm>
            <a:off x="365416" y="1943172"/>
            <a:ext cx="2770361" cy="2789166"/>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
        <p:nvSpPr>
          <p:cNvPr id="8" name="Text Placeholder 26">
            <a:extLst>
              <a:ext uri="{FF2B5EF4-FFF2-40B4-BE49-F238E27FC236}">
                <a16:creationId xmlns:a16="http://schemas.microsoft.com/office/drawing/2014/main" id="{5EE0A4ED-1073-AE3A-2E2B-8D357CDA8E5A}"/>
              </a:ext>
            </a:extLst>
          </p:cNvPr>
          <p:cNvSpPr>
            <a:spLocks noGrp="1"/>
          </p:cNvSpPr>
          <p:nvPr>
            <p:ph type="body" sz="quarter" idx="13" hasCustomPrompt="1"/>
          </p:nvPr>
        </p:nvSpPr>
        <p:spPr>
          <a:xfrm>
            <a:off x="3501193" y="1941890"/>
            <a:ext cx="2770361" cy="2789166"/>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4269415625"/>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12B0BB-2535-083C-BC02-C503906AB3E3}"/>
              </a:ext>
            </a:extLst>
          </p:cNvPr>
          <p:cNvSpPr/>
          <p:nvPr userDrawn="1"/>
        </p:nvSpPr>
        <p:spPr>
          <a:xfrm>
            <a:off x="6867144" y="0"/>
            <a:ext cx="2276856" cy="5143500"/>
          </a:xfrm>
          <a:prstGeom prst="rect">
            <a:avLst/>
          </a:prstGeom>
          <a:solidFill>
            <a:srgbClr val="8A0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60C38"/>
              </a:solidFill>
            </a:endParaRPr>
          </a:p>
        </p:txBody>
      </p:sp>
      <p:pic>
        <p:nvPicPr>
          <p:cNvPr id="8" name="Picture 7">
            <a:extLst>
              <a:ext uri="{FF2B5EF4-FFF2-40B4-BE49-F238E27FC236}">
                <a16:creationId xmlns:a16="http://schemas.microsoft.com/office/drawing/2014/main" id="{09F1FFFD-430F-8935-9782-84322F06629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382657" y="663575"/>
            <a:ext cx="2328194" cy="1951200"/>
          </a:xfrm>
          <a:prstGeom prst="rect">
            <a:avLst/>
          </a:prstGeom>
        </p:spPr>
      </p:pic>
      <p:pic>
        <p:nvPicPr>
          <p:cNvPr id="9" name="Picture 8" descr="A group of people sitting around a table&#10;&#10;Description automatically generated">
            <a:extLst>
              <a:ext uri="{FF2B5EF4-FFF2-40B4-BE49-F238E27FC236}">
                <a16:creationId xmlns:a16="http://schemas.microsoft.com/office/drawing/2014/main" id="{77D52D81-34C0-FDAB-93FC-44B5DFE11DDA}"/>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colorTemperature colorTemp="6747"/>
                    </a14:imgEffect>
                    <a14:imgEffect>
                      <a14:brightnessContrast bright="11000"/>
                    </a14:imgEffect>
                  </a14:imgLayer>
                </a14:imgProps>
              </a:ext>
              <a:ext uri="{28A0092B-C50C-407E-A947-70E740481C1C}">
                <a14:useLocalDpi xmlns:a14="http://schemas.microsoft.com/office/drawing/2010/main"/>
              </a:ext>
            </a:extLst>
          </a:blip>
          <a:srcRect/>
          <a:stretch/>
        </p:blipFill>
        <p:spPr>
          <a:xfrm>
            <a:off x="6382656" y="2793746"/>
            <a:ext cx="2328195" cy="1952768"/>
          </a:xfrm>
          <a:prstGeom prst="rect">
            <a:avLst/>
          </a:prstGeom>
        </p:spPr>
      </p:pic>
      <p:sp>
        <p:nvSpPr>
          <p:cNvPr id="10" name="Subtitle 2">
            <a:extLst>
              <a:ext uri="{FF2B5EF4-FFF2-40B4-BE49-F238E27FC236}">
                <a16:creationId xmlns:a16="http://schemas.microsoft.com/office/drawing/2014/main" id="{DB7865D9-41BE-5448-3DD7-3150888316A4}"/>
              </a:ext>
            </a:extLst>
          </p:cNvPr>
          <p:cNvSpPr>
            <a:spLocks noGrp="1"/>
          </p:cNvSpPr>
          <p:nvPr>
            <p:ph type="subTitle" idx="1" hasCustomPrompt="1"/>
          </p:nvPr>
        </p:nvSpPr>
        <p:spPr>
          <a:xfrm>
            <a:off x="365415" y="1847393"/>
            <a:ext cx="3712757" cy="366032"/>
          </a:xfrm>
          <a:prstGeom prst="rect">
            <a:avLst/>
          </a:prstGeom>
        </p:spPr>
        <p:txBody>
          <a:bodyPr>
            <a:normAutofit/>
          </a:bodyPr>
          <a:lstStyle>
            <a:lvl1pPr marL="0" indent="0" algn="l">
              <a:buNone/>
              <a:defRPr sz="1600" b="1">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1" name="Title Placeholder 6">
            <a:extLst>
              <a:ext uri="{FF2B5EF4-FFF2-40B4-BE49-F238E27FC236}">
                <a16:creationId xmlns:a16="http://schemas.microsoft.com/office/drawing/2014/main" id="{5768C8CD-2BCE-7CE3-E5B6-A34FFB7EF139}"/>
              </a:ext>
            </a:extLst>
          </p:cNvPr>
          <p:cNvSpPr>
            <a:spLocks noGrp="1"/>
          </p:cNvSpPr>
          <p:nvPr>
            <p:ph type="title" hasCustomPrompt="1"/>
          </p:nvPr>
        </p:nvSpPr>
        <p:spPr>
          <a:xfrm>
            <a:off x="368332" y="617446"/>
            <a:ext cx="3710182" cy="928326"/>
          </a:xfrm>
          <a:prstGeom prst="rect">
            <a:avLst/>
          </a:prstGeom>
        </p:spPr>
        <p:txBody>
          <a:bodyPr vert="horz" lIns="91440" tIns="45720" rIns="91440" bIns="45720" rtlCol="0" anchor="t">
            <a:noAutofit/>
          </a:bodyPr>
          <a:lstStyle>
            <a:lvl1pPr>
              <a:lnSpc>
                <a:spcPts val="3520"/>
              </a:lnSpc>
              <a:spcAft>
                <a:spcPts val="300"/>
              </a:spcAft>
              <a:defRPr sz="3600" cap="all" baseline="0">
                <a:solidFill>
                  <a:srgbClr val="E63C30"/>
                </a:solidFill>
              </a:defRPr>
            </a:lvl1pPr>
          </a:lstStyle>
          <a:p>
            <a:r>
              <a:rPr lang="en-GB" dirty="0"/>
              <a:t>CLICK TO EDIT HEADER</a:t>
            </a:r>
            <a:endParaRPr lang="en-US" dirty="0"/>
          </a:p>
        </p:txBody>
      </p:sp>
      <p:sp>
        <p:nvSpPr>
          <p:cNvPr id="4" name="Text Placeholder 26">
            <a:extLst>
              <a:ext uri="{FF2B5EF4-FFF2-40B4-BE49-F238E27FC236}">
                <a16:creationId xmlns:a16="http://schemas.microsoft.com/office/drawing/2014/main" id="{A43981E3-03F2-0E8E-0142-489F4BBA0BFE}"/>
              </a:ext>
            </a:extLst>
          </p:cNvPr>
          <p:cNvSpPr>
            <a:spLocks noGrp="1"/>
          </p:cNvSpPr>
          <p:nvPr>
            <p:ph type="body" sz="quarter" idx="12" hasCustomPrompt="1"/>
          </p:nvPr>
        </p:nvSpPr>
        <p:spPr>
          <a:xfrm>
            <a:off x="350520" y="2355056"/>
            <a:ext cx="2676953" cy="2377281"/>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
        <p:nvSpPr>
          <p:cNvPr id="5" name="Text Placeholder 26">
            <a:extLst>
              <a:ext uri="{FF2B5EF4-FFF2-40B4-BE49-F238E27FC236}">
                <a16:creationId xmlns:a16="http://schemas.microsoft.com/office/drawing/2014/main" id="{9C5962FE-F5F8-CE04-2B47-657E3A846FF9}"/>
              </a:ext>
            </a:extLst>
          </p:cNvPr>
          <p:cNvSpPr>
            <a:spLocks noGrp="1"/>
          </p:cNvSpPr>
          <p:nvPr>
            <p:ph type="body" sz="quarter" idx="13" hasCustomPrompt="1"/>
          </p:nvPr>
        </p:nvSpPr>
        <p:spPr>
          <a:xfrm>
            <a:off x="3366588" y="2351787"/>
            <a:ext cx="2676953" cy="2377281"/>
          </a:xfrm>
          <a:prstGeom prst="rect">
            <a:avLst/>
          </a:prstGeom>
        </p:spPr>
        <p:txBody>
          <a:bodyPr/>
          <a:lstStyle>
            <a:lvl1pPr marL="0" indent="0">
              <a:buNone/>
              <a:defRPr sz="1400" b="0" i="0" baseline="0">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2865994050"/>
      </p:ext>
    </p:extLst>
  </p:cSld>
  <p:clrMapOvr>
    <a:masterClrMapping/>
  </p:clrMapOvr>
  <p:extLst>
    <p:ext uri="{DCECCB84-F9BA-43D5-87BE-67443E8EF086}">
      <p15:sldGuideLst xmlns:p15="http://schemas.microsoft.com/office/powerpoint/2012/main">
        <p15:guide id="1" pos="2880" userDrawn="1">
          <p15:clr>
            <a:srgbClr val="FBAE40"/>
          </p15:clr>
        </p15:guide>
        <p15:guide id="2" pos="272" userDrawn="1">
          <p15:clr>
            <a:srgbClr val="FBAE40"/>
          </p15:clr>
        </p15:guide>
        <p15:guide id="3" pos="548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CDAF1AF-0BD8-2A2E-6528-0DDF270D86C9}"/>
              </a:ext>
            </a:extLst>
          </p:cNvPr>
          <p:cNvSpPr>
            <a:spLocks noGrp="1"/>
          </p:cNvSpPr>
          <p:nvPr>
            <p:ph type="subTitle" idx="1" hasCustomPrompt="1"/>
          </p:nvPr>
        </p:nvSpPr>
        <p:spPr>
          <a:xfrm>
            <a:off x="365415" y="1847393"/>
            <a:ext cx="4206585" cy="366032"/>
          </a:xfrm>
          <a:prstGeom prst="rect">
            <a:avLst/>
          </a:prstGeom>
        </p:spPr>
        <p:txBody>
          <a:bodyPr>
            <a:normAutofit/>
          </a:bodyPr>
          <a:lstStyle>
            <a:lvl1pPr marL="0" indent="0" algn="l">
              <a:buNone/>
              <a:defRPr sz="1600" b="1" i="0">
                <a:solidFill>
                  <a:srgbClr val="160B38"/>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5" name="Title Placeholder 6">
            <a:extLst>
              <a:ext uri="{FF2B5EF4-FFF2-40B4-BE49-F238E27FC236}">
                <a16:creationId xmlns:a16="http://schemas.microsoft.com/office/drawing/2014/main" id="{FD5EA956-F67A-7114-F8D9-42866434828C}"/>
              </a:ext>
            </a:extLst>
          </p:cNvPr>
          <p:cNvSpPr>
            <a:spLocks noGrp="1"/>
          </p:cNvSpPr>
          <p:nvPr>
            <p:ph type="title" hasCustomPrompt="1"/>
          </p:nvPr>
        </p:nvSpPr>
        <p:spPr>
          <a:xfrm>
            <a:off x="368332" y="617446"/>
            <a:ext cx="4203668" cy="928326"/>
          </a:xfrm>
          <a:prstGeom prst="rect">
            <a:avLst/>
          </a:prstGeom>
        </p:spPr>
        <p:txBody>
          <a:bodyPr vert="horz" lIns="91440" tIns="45720" rIns="91440" bIns="45720" rtlCol="0" anchor="t">
            <a:noAutofit/>
          </a:bodyPr>
          <a:lstStyle>
            <a:lvl1pPr>
              <a:lnSpc>
                <a:spcPts val="3520"/>
              </a:lnSpc>
              <a:spcAft>
                <a:spcPts val="300"/>
              </a:spcAft>
              <a:defRPr sz="3600" b="1" i="0" cap="all" baseline="0">
                <a:solidFill>
                  <a:srgbClr val="E63C30"/>
                </a:solidFill>
                <a:latin typeface="Arial Black" panose="020B0604020202020204" pitchFamily="34" charset="0"/>
                <a:cs typeface="Arial Black" panose="020B0604020202020204" pitchFamily="34" charset="0"/>
              </a:defRPr>
            </a:lvl1pPr>
          </a:lstStyle>
          <a:p>
            <a:r>
              <a:rPr lang="en-GB" dirty="0"/>
              <a:t>CLICK TO EDIT </a:t>
            </a:r>
            <a:br>
              <a:rPr lang="en-GB" dirty="0"/>
            </a:br>
            <a:r>
              <a:rPr lang="en-GB" dirty="0"/>
              <a:t>HEADER</a:t>
            </a:r>
            <a:endParaRPr lang="en-US" dirty="0"/>
          </a:p>
        </p:txBody>
      </p:sp>
      <p:sp>
        <p:nvSpPr>
          <p:cNvPr id="6" name="Picture Placeholder 26">
            <a:extLst>
              <a:ext uri="{FF2B5EF4-FFF2-40B4-BE49-F238E27FC236}">
                <a16:creationId xmlns:a16="http://schemas.microsoft.com/office/drawing/2014/main" id="{F223727F-1321-7555-885D-475FBEB4BAA6}"/>
              </a:ext>
            </a:extLst>
          </p:cNvPr>
          <p:cNvSpPr>
            <a:spLocks noGrp="1"/>
          </p:cNvSpPr>
          <p:nvPr>
            <p:ph type="pic" idx="11"/>
          </p:nvPr>
        </p:nvSpPr>
        <p:spPr>
          <a:xfrm>
            <a:off x="5058230" y="0"/>
            <a:ext cx="4085770" cy="2449830"/>
          </a:xfrm>
          <a:prstGeom prst="rect">
            <a:avLst/>
          </a:prstGeom>
        </p:spPr>
        <p:txBody>
          <a:bodyPr/>
          <a:lstStyle>
            <a:lvl1pPr>
              <a:defRPr sz="1600" b="1">
                <a:latin typeface="Arial" panose="020B0604020202020204" pitchFamily="34" charset="0"/>
                <a:cs typeface="Arial" panose="020B0604020202020204" pitchFamily="34" charset="0"/>
              </a:defRPr>
            </a:lvl1pPr>
          </a:lstStyle>
          <a:p>
            <a:endParaRPr lang="en-US" dirty="0"/>
          </a:p>
        </p:txBody>
      </p:sp>
      <p:sp>
        <p:nvSpPr>
          <p:cNvPr id="7" name="Picture Placeholder 26">
            <a:extLst>
              <a:ext uri="{FF2B5EF4-FFF2-40B4-BE49-F238E27FC236}">
                <a16:creationId xmlns:a16="http://schemas.microsoft.com/office/drawing/2014/main" id="{D73943F7-24A2-16D3-C225-94DCEEC40FFB}"/>
              </a:ext>
            </a:extLst>
          </p:cNvPr>
          <p:cNvSpPr>
            <a:spLocks noGrp="1"/>
          </p:cNvSpPr>
          <p:nvPr>
            <p:ph type="pic" idx="12"/>
          </p:nvPr>
        </p:nvSpPr>
        <p:spPr>
          <a:xfrm>
            <a:off x="5058230" y="2693670"/>
            <a:ext cx="4085770" cy="2449830"/>
          </a:xfrm>
          <a:prstGeom prst="rect">
            <a:avLst/>
          </a:prstGeom>
        </p:spPr>
        <p:txBody>
          <a:bodyPr/>
          <a:lstStyle>
            <a:lvl1pPr>
              <a:defRPr sz="1600" b="1">
                <a:latin typeface="Arial" panose="020B0604020202020204" pitchFamily="34" charset="0"/>
                <a:cs typeface="Arial" panose="020B0604020202020204" pitchFamily="34" charset="0"/>
              </a:defRPr>
            </a:lvl1pPr>
          </a:lstStyle>
          <a:p>
            <a:endParaRPr lang="en-US" dirty="0"/>
          </a:p>
        </p:txBody>
      </p:sp>
      <p:sp>
        <p:nvSpPr>
          <p:cNvPr id="3" name="Text Placeholder 26">
            <a:extLst>
              <a:ext uri="{FF2B5EF4-FFF2-40B4-BE49-F238E27FC236}">
                <a16:creationId xmlns:a16="http://schemas.microsoft.com/office/drawing/2014/main" id="{83038903-9D29-B251-CF12-9427A8D9CDB0}"/>
              </a:ext>
            </a:extLst>
          </p:cNvPr>
          <p:cNvSpPr>
            <a:spLocks noGrp="1"/>
          </p:cNvSpPr>
          <p:nvPr>
            <p:ph type="body" sz="quarter" idx="13" hasCustomPrompt="1"/>
          </p:nvPr>
        </p:nvSpPr>
        <p:spPr>
          <a:xfrm>
            <a:off x="350520" y="2355056"/>
            <a:ext cx="4221480" cy="2377281"/>
          </a:xfrm>
          <a:prstGeom prst="rect">
            <a:avLst/>
          </a:prstGeom>
        </p:spPr>
        <p:txBody>
          <a:bodyPr/>
          <a:lstStyle>
            <a:lvl1pPr marL="0" indent="0">
              <a:buNone/>
              <a:defRPr sz="1400" b="0" i="0" baseline="0">
                <a:latin typeface="Arial" panose="020B0604020202020204" pitchFamily="34" charset="0"/>
                <a:cs typeface="Arial" panose="020B0604020202020204" pitchFamily="34" charset="0"/>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1309008551"/>
      </p:ext>
    </p:extLst>
  </p:cSld>
  <p:clrMapOvr>
    <a:masterClrMapping/>
  </p:clrMapOvr>
  <p:extLst>
    <p:ext uri="{DCECCB84-F9BA-43D5-87BE-67443E8EF086}">
      <p15:sldGuideLst xmlns:p15="http://schemas.microsoft.com/office/powerpoint/2012/main">
        <p15:guide id="2" pos="2880" userDrawn="1">
          <p15:clr>
            <a:srgbClr val="FBAE40"/>
          </p15:clr>
        </p15:guide>
        <p15:guide id="3" pos="272" userDrawn="1">
          <p15:clr>
            <a:srgbClr val="FBAE40"/>
          </p15:clr>
        </p15:guide>
        <p15:guide id="4" pos="5488" userDrawn="1">
          <p15:clr>
            <a:srgbClr val="FBAE40"/>
          </p15:clr>
        </p15:guide>
        <p15:guide id="5" orient="horz" pos="41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red and white background with a red and white background&#10;&#10;Description automatically generated with medium confidence">
            <a:extLst>
              <a:ext uri="{FF2B5EF4-FFF2-40B4-BE49-F238E27FC236}">
                <a16:creationId xmlns:a16="http://schemas.microsoft.com/office/drawing/2014/main" id="{923A5120-E8D4-D25C-51A4-4E21F03E92D5}"/>
              </a:ext>
            </a:extLst>
          </p:cNvPr>
          <p:cNvPicPr>
            <a:picLocks noGrp="1" noRot="1" noChangeAspect="1" noMove="1" noResize="1" noEditPoints="1" noAdjustHandles="1" noChangeArrowheads="1" noChangeShapeType="1" noCrop="1"/>
          </p:cNvPicPr>
          <p:nvPr userDrawn="1"/>
        </p:nvPicPr>
        <p:blipFill rotWithShape="1">
          <a:blip r:embed="rId2" cstate="hqprint">
            <a:extLst>
              <a:ext uri="{28A0092B-C50C-407E-A947-70E740481C1C}">
                <a14:useLocalDpi xmlns:a14="http://schemas.microsoft.com/office/drawing/2010/main"/>
              </a:ext>
            </a:extLst>
          </a:blip>
          <a:srcRect/>
          <a:stretch/>
        </p:blipFill>
        <p:spPr>
          <a:xfrm>
            <a:off x="5259220" y="0"/>
            <a:ext cx="3884780" cy="5143500"/>
          </a:xfrm>
          <a:prstGeom prst="rect">
            <a:avLst/>
          </a:prstGeom>
        </p:spPr>
      </p:pic>
      <p:sp>
        <p:nvSpPr>
          <p:cNvPr id="13" name="Subtitle 2">
            <a:extLst>
              <a:ext uri="{FF2B5EF4-FFF2-40B4-BE49-F238E27FC236}">
                <a16:creationId xmlns:a16="http://schemas.microsoft.com/office/drawing/2014/main" id="{0D83D3FD-371C-5BB8-67FB-6A125AEE823B}"/>
              </a:ext>
            </a:extLst>
          </p:cNvPr>
          <p:cNvSpPr>
            <a:spLocks noGrp="1"/>
          </p:cNvSpPr>
          <p:nvPr>
            <p:ph type="subTitle" idx="10" hasCustomPrompt="1"/>
          </p:nvPr>
        </p:nvSpPr>
        <p:spPr>
          <a:xfrm>
            <a:off x="365415" y="1847393"/>
            <a:ext cx="3884657" cy="366032"/>
          </a:xfrm>
          <a:prstGeom prst="rect">
            <a:avLst/>
          </a:prstGeom>
        </p:spPr>
        <p:txBody>
          <a:bodyPr>
            <a:normAutofit/>
          </a:bodyPr>
          <a:lstStyle>
            <a:lvl1pPr marL="0" indent="0" algn="l">
              <a:buNone/>
              <a:defRPr sz="1600" b="1" i="0">
                <a:solidFill>
                  <a:srgbClr val="160B38"/>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5" name="Title Placeholder 6">
            <a:extLst>
              <a:ext uri="{FF2B5EF4-FFF2-40B4-BE49-F238E27FC236}">
                <a16:creationId xmlns:a16="http://schemas.microsoft.com/office/drawing/2014/main" id="{F36F6FCD-D66D-7AE4-C965-83FF8803EB28}"/>
              </a:ext>
            </a:extLst>
          </p:cNvPr>
          <p:cNvSpPr>
            <a:spLocks noGrp="1"/>
          </p:cNvSpPr>
          <p:nvPr>
            <p:ph type="title" hasCustomPrompt="1"/>
          </p:nvPr>
        </p:nvSpPr>
        <p:spPr>
          <a:xfrm>
            <a:off x="368332" y="617446"/>
            <a:ext cx="3881963" cy="928326"/>
          </a:xfrm>
          <a:prstGeom prst="rect">
            <a:avLst/>
          </a:prstGeom>
        </p:spPr>
        <p:txBody>
          <a:bodyPr vert="horz" lIns="91440" tIns="45720" rIns="91440" bIns="45720" rtlCol="0" anchor="t">
            <a:noAutofit/>
          </a:bodyPr>
          <a:lstStyle>
            <a:lvl1pPr>
              <a:lnSpc>
                <a:spcPts val="3520"/>
              </a:lnSpc>
              <a:spcAft>
                <a:spcPts val="300"/>
              </a:spcAft>
              <a:defRPr sz="3600" b="1" i="0" cap="all" baseline="0">
                <a:solidFill>
                  <a:srgbClr val="E63C30"/>
                </a:solidFill>
                <a:latin typeface="Arial Black" panose="020B0604020202020204" pitchFamily="34" charset="0"/>
                <a:cs typeface="Arial Black" panose="020B0604020202020204" pitchFamily="34" charset="0"/>
              </a:defRPr>
            </a:lvl1pPr>
          </a:lstStyle>
          <a:p>
            <a:r>
              <a:rPr lang="en-GB" dirty="0"/>
              <a:t>CLICK TO EDIT HEADER</a:t>
            </a:r>
            <a:endParaRPr lang="en-US" dirty="0"/>
          </a:p>
        </p:txBody>
      </p:sp>
      <p:sp>
        <p:nvSpPr>
          <p:cNvPr id="16" name="Picture Placeholder 26">
            <a:extLst>
              <a:ext uri="{FF2B5EF4-FFF2-40B4-BE49-F238E27FC236}">
                <a16:creationId xmlns:a16="http://schemas.microsoft.com/office/drawing/2014/main" id="{3EA7B7C8-84D9-DF43-8291-CB50D55D31A0}"/>
              </a:ext>
            </a:extLst>
          </p:cNvPr>
          <p:cNvSpPr>
            <a:spLocks noGrp="1"/>
          </p:cNvSpPr>
          <p:nvPr>
            <p:ph type="pic" idx="12"/>
          </p:nvPr>
        </p:nvSpPr>
        <p:spPr>
          <a:xfrm>
            <a:off x="4893708" y="422686"/>
            <a:ext cx="3587354" cy="2038573"/>
          </a:xfrm>
          <a:prstGeom prst="rect">
            <a:avLst/>
          </a:prstGeom>
        </p:spPr>
        <p:txBody>
          <a:bodyPr/>
          <a:lstStyle>
            <a:lvl1pPr>
              <a:defRPr sz="1600" b="1">
                <a:latin typeface="Arial" panose="020B0604020202020204" pitchFamily="34" charset="0"/>
                <a:cs typeface="Arial" panose="020B0604020202020204" pitchFamily="34" charset="0"/>
              </a:defRPr>
            </a:lvl1pPr>
          </a:lstStyle>
          <a:p>
            <a:endParaRPr lang="en-US" dirty="0"/>
          </a:p>
        </p:txBody>
      </p:sp>
      <p:sp>
        <p:nvSpPr>
          <p:cNvPr id="17" name="Picture Placeholder 26">
            <a:extLst>
              <a:ext uri="{FF2B5EF4-FFF2-40B4-BE49-F238E27FC236}">
                <a16:creationId xmlns:a16="http://schemas.microsoft.com/office/drawing/2014/main" id="{4F8A44B5-1EB8-F43A-E84D-62C126C111EB}"/>
              </a:ext>
            </a:extLst>
          </p:cNvPr>
          <p:cNvSpPr>
            <a:spLocks noGrp="1"/>
          </p:cNvSpPr>
          <p:nvPr>
            <p:ph type="pic" idx="13"/>
          </p:nvPr>
        </p:nvSpPr>
        <p:spPr>
          <a:xfrm>
            <a:off x="4893707" y="2697479"/>
            <a:ext cx="3587354" cy="2038573"/>
          </a:xfrm>
          <a:prstGeom prst="rect">
            <a:avLst/>
          </a:prstGeom>
        </p:spPr>
        <p:txBody>
          <a:bodyPr/>
          <a:lstStyle>
            <a:lvl1pPr>
              <a:defRPr sz="1600" b="1">
                <a:latin typeface="Arial" panose="020B0604020202020204" pitchFamily="34" charset="0"/>
                <a:cs typeface="Arial" panose="020B0604020202020204" pitchFamily="34" charset="0"/>
              </a:defRPr>
            </a:lvl1pPr>
          </a:lstStyle>
          <a:p>
            <a:endParaRPr lang="en-US" dirty="0"/>
          </a:p>
        </p:txBody>
      </p:sp>
      <p:sp>
        <p:nvSpPr>
          <p:cNvPr id="2" name="Text Placeholder 26">
            <a:extLst>
              <a:ext uri="{FF2B5EF4-FFF2-40B4-BE49-F238E27FC236}">
                <a16:creationId xmlns:a16="http://schemas.microsoft.com/office/drawing/2014/main" id="{89453423-FDD6-55AE-A164-DE63074154FC}"/>
              </a:ext>
            </a:extLst>
          </p:cNvPr>
          <p:cNvSpPr>
            <a:spLocks noGrp="1"/>
          </p:cNvSpPr>
          <p:nvPr>
            <p:ph type="body" sz="quarter" idx="14" hasCustomPrompt="1"/>
          </p:nvPr>
        </p:nvSpPr>
        <p:spPr>
          <a:xfrm>
            <a:off x="350520" y="2355056"/>
            <a:ext cx="3899552" cy="2377281"/>
          </a:xfrm>
          <a:prstGeom prst="rect">
            <a:avLst/>
          </a:prstGeom>
        </p:spPr>
        <p:txBody>
          <a:bodyPr/>
          <a:lstStyle>
            <a:lvl1pPr marL="0" indent="0">
              <a:buNone/>
              <a:defRPr sz="1400" b="0" i="0" baseline="0">
                <a:latin typeface="Arial" panose="020B0604020202020204" pitchFamily="34" charset="0"/>
                <a:cs typeface="Arial" panose="020B0604020202020204" pitchFamily="34" charset="0"/>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2660691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A close-up of a logo&#10;&#10;Description automatically generated">
            <a:extLst>
              <a:ext uri="{FF2B5EF4-FFF2-40B4-BE49-F238E27FC236}">
                <a16:creationId xmlns:a16="http://schemas.microsoft.com/office/drawing/2014/main" id="{8B7435EC-5A37-3DC5-CC5A-55A78F506AB8}"/>
              </a:ext>
            </a:extLst>
          </p:cNvPr>
          <p:cNvPicPr>
            <a:picLocks noGrp="1" noRot="1" noChangeAspect="1" noMove="1" noResize="1" noEditPoints="1" noAdjustHandles="1" noChangeArrowheads="1" noChangeShapeType="1" noCrop="1"/>
          </p:cNvPicPr>
          <p:nvPr userDrawn="1"/>
        </p:nvPicPr>
        <p:blipFill rotWithShape="1">
          <a:blip r:embed="rId2" cstate="hqprint">
            <a:extLst>
              <a:ext uri="{28A0092B-C50C-407E-A947-70E740481C1C}">
                <a14:useLocalDpi xmlns:a14="http://schemas.microsoft.com/office/drawing/2010/main"/>
              </a:ext>
            </a:extLst>
          </a:blip>
          <a:srcRect/>
          <a:stretch/>
        </p:blipFill>
        <p:spPr>
          <a:xfrm>
            <a:off x="5263562" y="0"/>
            <a:ext cx="3880437" cy="5143500"/>
          </a:xfrm>
          <a:prstGeom prst="rect">
            <a:avLst/>
          </a:prstGeom>
        </p:spPr>
      </p:pic>
      <p:sp>
        <p:nvSpPr>
          <p:cNvPr id="13" name="Subtitle 2">
            <a:extLst>
              <a:ext uri="{FF2B5EF4-FFF2-40B4-BE49-F238E27FC236}">
                <a16:creationId xmlns:a16="http://schemas.microsoft.com/office/drawing/2014/main" id="{0D83D3FD-371C-5BB8-67FB-6A125AEE823B}"/>
              </a:ext>
            </a:extLst>
          </p:cNvPr>
          <p:cNvSpPr>
            <a:spLocks noGrp="1"/>
          </p:cNvSpPr>
          <p:nvPr>
            <p:ph type="subTitle" idx="10" hasCustomPrompt="1"/>
          </p:nvPr>
        </p:nvSpPr>
        <p:spPr>
          <a:xfrm>
            <a:off x="365415" y="1847393"/>
            <a:ext cx="3884657" cy="366032"/>
          </a:xfrm>
          <a:prstGeom prst="rect">
            <a:avLst/>
          </a:prstGeom>
        </p:spPr>
        <p:txBody>
          <a:bodyPr>
            <a:normAutofit/>
          </a:bodyPr>
          <a:lstStyle>
            <a:lvl1pPr marL="0" indent="0" algn="l">
              <a:buNone/>
              <a:defRPr sz="1600" b="1" i="0">
                <a:solidFill>
                  <a:srgbClr val="160B38"/>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5" name="Title Placeholder 6">
            <a:extLst>
              <a:ext uri="{FF2B5EF4-FFF2-40B4-BE49-F238E27FC236}">
                <a16:creationId xmlns:a16="http://schemas.microsoft.com/office/drawing/2014/main" id="{F36F6FCD-D66D-7AE4-C965-83FF8803EB28}"/>
              </a:ext>
            </a:extLst>
          </p:cNvPr>
          <p:cNvSpPr>
            <a:spLocks noGrp="1"/>
          </p:cNvSpPr>
          <p:nvPr>
            <p:ph type="title" hasCustomPrompt="1"/>
          </p:nvPr>
        </p:nvSpPr>
        <p:spPr>
          <a:xfrm>
            <a:off x="368332" y="617446"/>
            <a:ext cx="3881963" cy="928326"/>
          </a:xfrm>
          <a:prstGeom prst="rect">
            <a:avLst/>
          </a:prstGeom>
        </p:spPr>
        <p:txBody>
          <a:bodyPr vert="horz" lIns="91440" tIns="45720" rIns="91440" bIns="45720" rtlCol="0" anchor="t">
            <a:noAutofit/>
          </a:bodyPr>
          <a:lstStyle>
            <a:lvl1pPr>
              <a:lnSpc>
                <a:spcPts val="3520"/>
              </a:lnSpc>
              <a:spcAft>
                <a:spcPts val="300"/>
              </a:spcAft>
              <a:defRPr sz="3600" b="1" i="0" cap="all" baseline="0">
                <a:solidFill>
                  <a:srgbClr val="E63C30"/>
                </a:solidFill>
                <a:latin typeface="Arial Black" panose="020B0604020202020204" pitchFamily="34" charset="0"/>
                <a:cs typeface="Arial Black" panose="020B0604020202020204" pitchFamily="34" charset="0"/>
              </a:defRPr>
            </a:lvl1pPr>
          </a:lstStyle>
          <a:p>
            <a:r>
              <a:rPr lang="en-GB" dirty="0"/>
              <a:t>CLICK TO EDIT HEADER</a:t>
            </a:r>
            <a:endParaRPr lang="en-US" dirty="0"/>
          </a:p>
        </p:txBody>
      </p:sp>
      <p:sp>
        <p:nvSpPr>
          <p:cNvPr id="16" name="Picture Placeholder 26">
            <a:extLst>
              <a:ext uri="{FF2B5EF4-FFF2-40B4-BE49-F238E27FC236}">
                <a16:creationId xmlns:a16="http://schemas.microsoft.com/office/drawing/2014/main" id="{3EA7B7C8-84D9-DF43-8291-CB50D55D31A0}"/>
              </a:ext>
            </a:extLst>
          </p:cNvPr>
          <p:cNvSpPr>
            <a:spLocks noGrp="1"/>
          </p:cNvSpPr>
          <p:nvPr>
            <p:ph type="pic" idx="12"/>
          </p:nvPr>
        </p:nvSpPr>
        <p:spPr>
          <a:xfrm>
            <a:off x="4572000" y="422686"/>
            <a:ext cx="3954780" cy="4309652"/>
          </a:xfrm>
          <a:prstGeom prst="rect">
            <a:avLst/>
          </a:prstGeom>
        </p:spPr>
        <p:txBody>
          <a:bodyPr/>
          <a:lstStyle>
            <a:lvl1pPr>
              <a:defRPr sz="1600" b="1">
                <a:latin typeface="Arial" panose="020B0604020202020204" pitchFamily="34" charset="0"/>
                <a:cs typeface="Arial" panose="020B0604020202020204" pitchFamily="34" charset="0"/>
              </a:defRPr>
            </a:lvl1pPr>
          </a:lstStyle>
          <a:p>
            <a:endParaRPr lang="en-US" dirty="0"/>
          </a:p>
        </p:txBody>
      </p:sp>
      <p:sp>
        <p:nvSpPr>
          <p:cNvPr id="3" name="Text Placeholder 26">
            <a:extLst>
              <a:ext uri="{FF2B5EF4-FFF2-40B4-BE49-F238E27FC236}">
                <a16:creationId xmlns:a16="http://schemas.microsoft.com/office/drawing/2014/main" id="{E0808952-700D-75A1-86CE-D4694474EF76}"/>
              </a:ext>
            </a:extLst>
          </p:cNvPr>
          <p:cNvSpPr>
            <a:spLocks noGrp="1"/>
          </p:cNvSpPr>
          <p:nvPr>
            <p:ph type="body" sz="quarter" idx="13" hasCustomPrompt="1"/>
          </p:nvPr>
        </p:nvSpPr>
        <p:spPr>
          <a:xfrm>
            <a:off x="350520" y="2355056"/>
            <a:ext cx="3899552" cy="2377281"/>
          </a:xfrm>
          <a:prstGeom prst="rect">
            <a:avLst/>
          </a:prstGeom>
        </p:spPr>
        <p:txBody>
          <a:bodyPr/>
          <a:lstStyle>
            <a:lvl1pPr marL="0" indent="0">
              <a:buNone/>
              <a:defRPr sz="1400" b="0" i="0" baseline="0">
                <a:latin typeface="Arial" panose="020B0604020202020204" pitchFamily="34" charset="0"/>
                <a:cs typeface="Arial" panose="020B0604020202020204" pitchFamily="34" charset="0"/>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2088639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D7E588-48DC-A81C-E3E4-A7285FE8E450}"/>
              </a:ext>
            </a:extLst>
          </p:cNvPr>
          <p:cNvSpPr/>
          <p:nvPr userDrawn="1"/>
        </p:nvSpPr>
        <p:spPr>
          <a:xfrm>
            <a:off x="0" y="0"/>
            <a:ext cx="9144000" cy="5143500"/>
          </a:xfrm>
          <a:prstGeom prst="rect">
            <a:avLst/>
          </a:prstGeom>
          <a:solidFill>
            <a:srgbClr val="160C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6769EFB-9201-8AB4-8928-7ABC59564022}"/>
              </a:ext>
            </a:extLst>
          </p:cNvPr>
          <p:cNvSpPr/>
          <p:nvPr userDrawn="1"/>
        </p:nvSpPr>
        <p:spPr>
          <a:xfrm>
            <a:off x="6867144" y="0"/>
            <a:ext cx="2276856" cy="5143500"/>
          </a:xfrm>
          <a:prstGeom prst="rect">
            <a:avLst/>
          </a:prstGeom>
          <a:solidFill>
            <a:srgbClr val="F04A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4A3C"/>
              </a:solidFill>
            </a:endParaRPr>
          </a:p>
        </p:txBody>
      </p:sp>
      <p:sp>
        <p:nvSpPr>
          <p:cNvPr id="13" name="Subtitle 2">
            <a:extLst>
              <a:ext uri="{FF2B5EF4-FFF2-40B4-BE49-F238E27FC236}">
                <a16:creationId xmlns:a16="http://schemas.microsoft.com/office/drawing/2014/main" id="{0D83D3FD-371C-5BB8-67FB-6A125AEE823B}"/>
              </a:ext>
            </a:extLst>
          </p:cNvPr>
          <p:cNvSpPr>
            <a:spLocks noGrp="1"/>
          </p:cNvSpPr>
          <p:nvPr>
            <p:ph type="subTitle" idx="10" hasCustomPrompt="1"/>
          </p:nvPr>
        </p:nvSpPr>
        <p:spPr>
          <a:xfrm>
            <a:off x="365415" y="1847393"/>
            <a:ext cx="5552408" cy="366032"/>
          </a:xfrm>
          <a:prstGeom prst="rect">
            <a:avLst/>
          </a:prstGeom>
        </p:spPr>
        <p:txBody>
          <a:bodyPr>
            <a:normAutofit/>
          </a:bodyPr>
          <a:lstStyle>
            <a:lvl1pPr marL="0" indent="0" algn="l">
              <a:buNone/>
              <a:defRPr sz="1600" b="1" i="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5" name="Title Placeholder 6">
            <a:extLst>
              <a:ext uri="{FF2B5EF4-FFF2-40B4-BE49-F238E27FC236}">
                <a16:creationId xmlns:a16="http://schemas.microsoft.com/office/drawing/2014/main" id="{F36F6FCD-D66D-7AE4-C965-83FF8803EB28}"/>
              </a:ext>
            </a:extLst>
          </p:cNvPr>
          <p:cNvSpPr>
            <a:spLocks noGrp="1"/>
          </p:cNvSpPr>
          <p:nvPr>
            <p:ph type="title" hasCustomPrompt="1"/>
          </p:nvPr>
        </p:nvSpPr>
        <p:spPr>
          <a:xfrm>
            <a:off x="368332" y="617446"/>
            <a:ext cx="5552408" cy="928326"/>
          </a:xfrm>
          <a:prstGeom prst="rect">
            <a:avLst/>
          </a:prstGeom>
        </p:spPr>
        <p:txBody>
          <a:bodyPr vert="horz" lIns="91440" tIns="45720" rIns="91440" bIns="45720" rtlCol="0" anchor="t">
            <a:noAutofit/>
          </a:bodyPr>
          <a:lstStyle>
            <a:lvl1pPr>
              <a:lnSpc>
                <a:spcPts val="3520"/>
              </a:lnSpc>
              <a:spcAft>
                <a:spcPts val="300"/>
              </a:spcAft>
              <a:defRPr sz="3600" b="1" i="0" cap="all" baseline="0">
                <a:solidFill>
                  <a:srgbClr val="E63C30"/>
                </a:solidFill>
                <a:latin typeface="Arial Black" panose="020B0604020202020204" pitchFamily="34" charset="0"/>
                <a:cs typeface="Arial Black" panose="020B0604020202020204" pitchFamily="34" charset="0"/>
              </a:defRPr>
            </a:lvl1pPr>
          </a:lstStyle>
          <a:p>
            <a:r>
              <a:rPr lang="en-GB" dirty="0"/>
              <a:t>CLICK TO EDIT HEADER</a:t>
            </a:r>
            <a:endParaRPr lang="en-US" dirty="0"/>
          </a:p>
        </p:txBody>
      </p:sp>
      <p:sp>
        <p:nvSpPr>
          <p:cNvPr id="16" name="Picture Placeholder 26">
            <a:extLst>
              <a:ext uri="{FF2B5EF4-FFF2-40B4-BE49-F238E27FC236}">
                <a16:creationId xmlns:a16="http://schemas.microsoft.com/office/drawing/2014/main" id="{3EA7B7C8-84D9-DF43-8291-CB50D55D31A0}"/>
              </a:ext>
            </a:extLst>
          </p:cNvPr>
          <p:cNvSpPr>
            <a:spLocks noGrp="1"/>
          </p:cNvSpPr>
          <p:nvPr>
            <p:ph type="pic" idx="12"/>
          </p:nvPr>
        </p:nvSpPr>
        <p:spPr>
          <a:xfrm>
            <a:off x="6435344" y="422687"/>
            <a:ext cx="2276856" cy="1284388"/>
          </a:xfrm>
          <a:prstGeom prst="rect">
            <a:avLst/>
          </a:prstGeom>
        </p:spPr>
        <p:txBody>
          <a:bodyPr/>
          <a:lstStyle>
            <a:lvl1pPr>
              <a:defRPr sz="1600" b="1">
                <a:latin typeface="Arial" panose="020B0604020202020204" pitchFamily="34" charset="0"/>
                <a:cs typeface="Arial" panose="020B0604020202020204" pitchFamily="34" charset="0"/>
              </a:defRPr>
            </a:lvl1pPr>
          </a:lstStyle>
          <a:p>
            <a:endParaRPr lang="en-US" dirty="0"/>
          </a:p>
        </p:txBody>
      </p:sp>
      <p:sp>
        <p:nvSpPr>
          <p:cNvPr id="5" name="Picture Placeholder 26">
            <a:extLst>
              <a:ext uri="{FF2B5EF4-FFF2-40B4-BE49-F238E27FC236}">
                <a16:creationId xmlns:a16="http://schemas.microsoft.com/office/drawing/2014/main" id="{0E6C1F01-F286-F4FF-3FB7-00DA5ED6DD02}"/>
              </a:ext>
            </a:extLst>
          </p:cNvPr>
          <p:cNvSpPr>
            <a:spLocks noGrp="1"/>
          </p:cNvSpPr>
          <p:nvPr>
            <p:ph type="pic" idx="13"/>
          </p:nvPr>
        </p:nvSpPr>
        <p:spPr>
          <a:xfrm>
            <a:off x="6435344" y="1931350"/>
            <a:ext cx="2276856" cy="1284388"/>
          </a:xfrm>
          <a:prstGeom prst="rect">
            <a:avLst/>
          </a:prstGeom>
        </p:spPr>
        <p:txBody>
          <a:bodyPr/>
          <a:lstStyle>
            <a:lvl1pPr>
              <a:defRPr sz="1600" b="1">
                <a:latin typeface="Arial" panose="020B0604020202020204" pitchFamily="34" charset="0"/>
                <a:cs typeface="Arial" panose="020B0604020202020204" pitchFamily="34" charset="0"/>
              </a:defRPr>
            </a:lvl1pPr>
          </a:lstStyle>
          <a:p>
            <a:endParaRPr lang="en-US" dirty="0"/>
          </a:p>
        </p:txBody>
      </p:sp>
      <p:sp>
        <p:nvSpPr>
          <p:cNvPr id="6" name="Picture Placeholder 26">
            <a:extLst>
              <a:ext uri="{FF2B5EF4-FFF2-40B4-BE49-F238E27FC236}">
                <a16:creationId xmlns:a16="http://schemas.microsoft.com/office/drawing/2014/main" id="{015CDCBF-CC5F-B259-C8DB-A2E74D6A672F}"/>
              </a:ext>
            </a:extLst>
          </p:cNvPr>
          <p:cNvSpPr>
            <a:spLocks noGrp="1"/>
          </p:cNvSpPr>
          <p:nvPr>
            <p:ph type="pic" idx="14"/>
          </p:nvPr>
        </p:nvSpPr>
        <p:spPr>
          <a:xfrm>
            <a:off x="6435344" y="3440013"/>
            <a:ext cx="2276856" cy="1284388"/>
          </a:xfrm>
          <a:prstGeom prst="rect">
            <a:avLst/>
          </a:prstGeom>
        </p:spPr>
        <p:txBody>
          <a:bodyPr/>
          <a:lstStyle>
            <a:lvl1pPr>
              <a:defRPr sz="1600" b="1">
                <a:latin typeface="Arial" panose="020B0604020202020204" pitchFamily="34" charset="0"/>
                <a:cs typeface="Arial" panose="020B0604020202020204" pitchFamily="34" charset="0"/>
              </a:defRPr>
            </a:lvl1pPr>
          </a:lstStyle>
          <a:p>
            <a:endParaRPr lang="en-US" dirty="0"/>
          </a:p>
        </p:txBody>
      </p:sp>
      <p:sp>
        <p:nvSpPr>
          <p:cNvPr id="2" name="Text Placeholder 26">
            <a:extLst>
              <a:ext uri="{FF2B5EF4-FFF2-40B4-BE49-F238E27FC236}">
                <a16:creationId xmlns:a16="http://schemas.microsoft.com/office/drawing/2014/main" id="{3EDB5CD1-CA7F-B4A1-625B-57E03BD42A6E}"/>
              </a:ext>
            </a:extLst>
          </p:cNvPr>
          <p:cNvSpPr>
            <a:spLocks noGrp="1"/>
          </p:cNvSpPr>
          <p:nvPr>
            <p:ph type="body" sz="quarter" idx="16" hasCustomPrompt="1"/>
          </p:nvPr>
        </p:nvSpPr>
        <p:spPr>
          <a:xfrm>
            <a:off x="350520" y="2355056"/>
            <a:ext cx="2679692" cy="2377281"/>
          </a:xfrm>
          <a:prstGeom prst="rect">
            <a:avLst/>
          </a:prstGeom>
        </p:spPr>
        <p:txBody>
          <a:bodyPr/>
          <a:lstStyle>
            <a:lvl1pPr marL="0" indent="0">
              <a:buNone/>
              <a:defRPr sz="1400" b="0" i="0" baseline="0">
                <a:solidFill>
                  <a:schemeClr val="bg1"/>
                </a:solidFill>
                <a:latin typeface="Arial" panose="020B0604020202020204" pitchFamily="34" charset="0"/>
                <a:cs typeface="Arial" panose="020B0604020202020204" pitchFamily="34" charset="0"/>
              </a:defRPr>
            </a:lvl1pPr>
            <a:lvl4pPr marL="1028700" indent="0" algn="l">
              <a:buFontTx/>
              <a:buNone/>
              <a:defRPr sz="1400"/>
            </a:lvl4pPr>
          </a:lstStyle>
          <a:p>
            <a:r>
              <a:rPr lang="en-GB" sz="1400" b="0" dirty="0"/>
              <a:t>Click to edit body copy style</a:t>
            </a:r>
            <a:endParaRPr lang="en-US" sz="1400" b="0" dirty="0"/>
          </a:p>
        </p:txBody>
      </p:sp>
      <p:sp>
        <p:nvSpPr>
          <p:cNvPr id="17" name="Text Placeholder 26">
            <a:extLst>
              <a:ext uri="{FF2B5EF4-FFF2-40B4-BE49-F238E27FC236}">
                <a16:creationId xmlns:a16="http://schemas.microsoft.com/office/drawing/2014/main" id="{67A9560C-5483-7EDA-5E13-261901EF1F2A}"/>
              </a:ext>
            </a:extLst>
          </p:cNvPr>
          <p:cNvSpPr>
            <a:spLocks noGrp="1"/>
          </p:cNvSpPr>
          <p:nvPr>
            <p:ph type="body" sz="quarter" idx="17" hasCustomPrompt="1"/>
          </p:nvPr>
        </p:nvSpPr>
        <p:spPr>
          <a:xfrm>
            <a:off x="3238131" y="2355055"/>
            <a:ext cx="2679692" cy="2377281"/>
          </a:xfrm>
          <a:prstGeom prst="rect">
            <a:avLst/>
          </a:prstGeom>
        </p:spPr>
        <p:txBody>
          <a:bodyPr/>
          <a:lstStyle>
            <a:lvl1pPr marL="0" indent="0">
              <a:buNone/>
              <a:defRPr sz="1400" b="0" i="0" baseline="0">
                <a:solidFill>
                  <a:schemeClr val="bg1"/>
                </a:solidFill>
                <a:latin typeface="Arial" panose="020B0604020202020204" pitchFamily="34" charset="0"/>
                <a:cs typeface="Arial" panose="020B0604020202020204" pitchFamily="34" charset="0"/>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2694114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D49720-C55F-5A79-9F9B-56FABE9E4D7A}"/>
              </a:ext>
            </a:extLst>
          </p:cNvPr>
          <p:cNvPicPr>
            <a:picLocks noChangeAspect="1"/>
          </p:cNvPicPr>
          <p:nvPr userDrawn="1"/>
        </p:nvPicPr>
        <p:blipFill rotWithShape="1">
          <a:blip r:embed="rId2" cstate="hqprint">
            <a:alphaModFix amt="16000"/>
            <a:extLst>
              <a:ext uri="{28A0092B-C50C-407E-A947-70E740481C1C}">
                <a14:useLocalDpi xmlns:a14="http://schemas.microsoft.com/office/drawing/2010/main"/>
              </a:ext>
            </a:extLst>
          </a:blip>
          <a:srcRect l="361" t="12480" r="18650" b="18247"/>
          <a:stretch/>
        </p:blipFill>
        <p:spPr>
          <a:xfrm>
            <a:off x="3681724" y="0"/>
            <a:ext cx="5463232" cy="5144400"/>
          </a:xfrm>
          <a:prstGeom prst="rect">
            <a:avLst/>
          </a:prstGeom>
          <a:effectLst>
            <a:glow>
              <a:schemeClr val="accent1">
                <a:alpha val="40000"/>
              </a:schemeClr>
            </a:glow>
          </a:effectLst>
        </p:spPr>
      </p:pic>
      <p:graphicFrame>
        <p:nvGraphicFramePr>
          <p:cNvPr id="11" name="Table 10">
            <a:extLst>
              <a:ext uri="{FF2B5EF4-FFF2-40B4-BE49-F238E27FC236}">
                <a16:creationId xmlns:a16="http://schemas.microsoft.com/office/drawing/2014/main" id="{D0DAF608-884B-C658-B51B-012695727AE2}"/>
              </a:ext>
            </a:extLst>
          </p:cNvPr>
          <p:cNvGraphicFramePr>
            <a:graphicFrameLocks noGrp="1"/>
          </p:cNvGraphicFramePr>
          <p:nvPr userDrawn="1">
            <p:extLst>
              <p:ext uri="{D42A27DB-BD31-4B8C-83A1-F6EECF244321}">
                <p14:modId xmlns:p14="http://schemas.microsoft.com/office/powerpoint/2010/main" val="2192467427"/>
              </p:ext>
            </p:extLst>
          </p:nvPr>
        </p:nvGraphicFramePr>
        <p:xfrm>
          <a:off x="431800" y="1388829"/>
          <a:ext cx="8280401" cy="3191639"/>
        </p:xfrm>
        <a:graphic>
          <a:graphicData uri="http://schemas.openxmlformats.org/drawingml/2006/table">
            <a:tbl>
              <a:tblPr firstRow="1" bandRow="1">
                <a:tableStyleId>{5C22544A-7EE6-4342-B048-85BDC9FD1C3A}</a:tableStyleId>
              </a:tblPr>
              <a:tblGrid>
                <a:gridCol w="2492981">
                  <a:extLst>
                    <a:ext uri="{9D8B030D-6E8A-4147-A177-3AD203B41FA5}">
                      <a16:colId xmlns:a16="http://schemas.microsoft.com/office/drawing/2014/main" val="3187837368"/>
                    </a:ext>
                  </a:extLst>
                </a:gridCol>
                <a:gridCol w="1929140">
                  <a:extLst>
                    <a:ext uri="{9D8B030D-6E8A-4147-A177-3AD203B41FA5}">
                      <a16:colId xmlns:a16="http://schemas.microsoft.com/office/drawing/2014/main" val="2898462709"/>
                    </a:ext>
                  </a:extLst>
                </a:gridCol>
                <a:gridCol w="1929140">
                  <a:extLst>
                    <a:ext uri="{9D8B030D-6E8A-4147-A177-3AD203B41FA5}">
                      <a16:colId xmlns:a16="http://schemas.microsoft.com/office/drawing/2014/main" val="1639300705"/>
                    </a:ext>
                  </a:extLst>
                </a:gridCol>
                <a:gridCol w="1929140">
                  <a:extLst>
                    <a:ext uri="{9D8B030D-6E8A-4147-A177-3AD203B41FA5}">
                      <a16:colId xmlns:a16="http://schemas.microsoft.com/office/drawing/2014/main" val="2129642559"/>
                    </a:ext>
                  </a:extLst>
                </a:gridCol>
              </a:tblGrid>
              <a:tr h="290149">
                <a:tc>
                  <a:txBody>
                    <a:bodyPr/>
                    <a:lstStyle/>
                    <a:p>
                      <a:pPr>
                        <a:lnSpc>
                          <a:spcPct val="107000"/>
                        </a:lnSpc>
                        <a:spcAft>
                          <a:spcPts val="800"/>
                        </a:spcAft>
                      </a:pPr>
                      <a:r>
                        <a:rPr lang="en-GB" sz="1200" b="1" i="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Column 1 Header</a:t>
                      </a:r>
                      <a:r>
                        <a:rPr lang="en-GB" sz="12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04A3C"/>
                    </a:solidFill>
                  </a:tcPr>
                </a:tc>
                <a:tc>
                  <a:txBody>
                    <a:bodyPr/>
                    <a:lstStyle/>
                    <a:p>
                      <a:pPr>
                        <a:lnSpc>
                          <a:spcPct val="107000"/>
                        </a:lnSpc>
                        <a:spcAft>
                          <a:spcPts val="800"/>
                        </a:spcAft>
                      </a:pPr>
                      <a:r>
                        <a:rPr lang="en-GB" sz="1200" b="1" i="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Column 2 Header</a:t>
                      </a:r>
                      <a:r>
                        <a:rPr lang="en-GB" sz="12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04A3C"/>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1" i="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Column 3 Header</a:t>
                      </a:r>
                      <a:r>
                        <a:rPr lang="en-GB" sz="12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04A3C"/>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1" i="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Column 4 Header</a:t>
                      </a:r>
                      <a:r>
                        <a:rPr lang="en-GB" sz="12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2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04A3C"/>
                    </a:solidFill>
                  </a:tcPr>
                </a:tc>
                <a:extLst>
                  <a:ext uri="{0D108BD9-81ED-4DB2-BD59-A6C34878D82A}">
                    <a16:rowId xmlns:a16="http://schemas.microsoft.com/office/drawing/2014/main" val="3053986319"/>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1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1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1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1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0060177"/>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2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2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2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2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333857281"/>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3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3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3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3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61562175"/>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4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4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4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4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400812618"/>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5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5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5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5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16319737"/>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6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6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6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6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814731459"/>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7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7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7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7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15964261"/>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8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8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8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8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070048870"/>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9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9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9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9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31899176"/>
                  </a:ext>
                </a:extLst>
              </a:tr>
              <a:tr h="290149">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10 text</a:t>
                      </a:r>
                    </a:p>
                  </a:txBody>
                  <a:tcPr marL="58619" marR="58619" marT="0"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algn="l">
                        <a:lnSpc>
                          <a:spcPct val="107000"/>
                        </a:lnSpc>
                        <a:spcAft>
                          <a:spcPts val="800"/>
                        </a:spcAft>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10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10 text</a:t>
                      </a:r>
                    </a:p>
                  </a:txBody>
                  <a:tcPr marL="58619" marR="5861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000" b="0" i="0" kern="100" dirty="0">
                          <a:effectLst/>
                          <a:latin typeface="Arial" panose="020B0604020202020204" pitchFamily="34" charset="0"/>
                          <a:ea typeface="Aptos" panose="020B0004020202020204" pitchFamily="34" charset="0"/>
                          <a:cs typeface="Arial" panose="020B0604020202020204" pitchFamily="34" charset="0"/>
                        </a:rPr>
                        <a:t>Row 10 text</a:t>
                      </a:r>
                    </a:p>
                  </a:txBody>
                  <a:tcPr marL="58619" marR="58619" marT="0"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853647125"/>
                  </a:ext>
                </a:extLst>
              </a:tr>
            </a:tbl>
          </a:graphicData>
        </a:graphic>
      </p:graphicFrame>
      <p:sp>
        <p:nvSpPr>
          <p:cNvPr id="7" name="Title Placeholder 1">
            <a:extLst>
              <a:ext uri="{FF2B5EF4-FFF2-40B4-BE49-F238E27FC236}">
                <a16:creationId xmlns:a16="http://schemas.microsoft.com/office/drawing/2014/main" id="{B2E7CBDC-15DE-AE32-2EF7-BE6306F4E3D7}"/>
              </a:ext>
            </a:extLst>
          </p:cNvPr>
          <p:cNvSpPr>
            <a:spLocks noGrp="1"/>
          </p:cNvSpPr>
          <p:nvPr>
            <p:ph type="title" hasCustomPrompt="1"/>
          </p:nvPr>
        </p:nvSpPr>
        <p:spPr>
          <a:xfrm>
            <a:off x="354330" y="387032"/>
            <a:ext cx="7886700" cy="993775"/>
          </a:xfrm>
          <a:prstGeom prst="rect">
            <a:avLst/>
          </a:prstGeom>
        </p:spPr>
        <p:txBody>
          <a:bodyPr vert="horz" lIns="91440" tIns="45720" rIns="91440" bIns="45720" rtlCol="0" anchor="ctr">
            <a:noAutofit/>
          </a:bodyPr>
          <a:lstStyle>
            <a:lvl1pPr>
              <a:defRPr>
                <a:solidFill>
                  <a:srgbClr val="E63C30"/>
                </a:solidFill>
              </a:defRPr>
            </a:lvl1pPr>
          </a:lstStyle>
          <a:p>
            <a:r>
              <a:rPr lang="en-GB" dirty="0"/>
              <a:t>Click to edit header</a:t>
            </a:r>
            <a:endParaRPr lang="en-US" dirty="0"/>
          </a:p>
        </p:txBody>
      </p:sp>
    </p:spTree>
    <p:extLst>
      <p:ext uri="{BB962C8B-B14F-4D97-AF65-F5344CB8AC3E}">
        <p14:creationId xmlns:p14="http://schemas.microsoft.com/office/powerpoint/2010/main" val="1903188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A9CCFC-F2B6-DB39-2CF3-0578A0970867}"/>
              </a:ext>
            </a:extLst>
          </p:cNvPr>
          <p:cNvPicPr>
            <a:picLocks noChangeAspect="1"/>
          </p:cNvPicPr>
          <p:nvPr userDrawn="1"/>
        </p:nvPicPr>
        <p:blipFill rotWithShape="1">
          <a:blip r:embed="rId2" cstate="hqprint">
            <a:alphaModFix amt="15000"/>
            <a:extLst>
              <a:ext uri="{28A0092B-C50C-407E-A947-70E740481C1C}">
                <a14:useLocalDpi xmlns:a14="http://schemas.microsoft.com/office/drawing/2010/main"/>
              </a:ext>
            </a:extLst>
          </a:blip>
          <a:srcRect l="362" t="-1056" r="135" b="-212"/>
          <a:stretch/>
        </p:blipFill>
        <p:spPr>
          <a:xfrm>
            <a:off x="2615904" y="331976"/>
            <a:ext cx="3938261" cy="4412510"/>
          </a:xfrm>
          <a:prstGeom prst="rect">
            <a:avLst/>
          </a:prstGeom>
        </p:spPr>
      </p:pic>
    </p:spTree>
    <p:extLst>
      <p:ext uri="{BB962C8B-B14F-4D97-AF65-F5344CB8AC3E}">
        <p14:creationId xmlns:p14="http://schemas.microsoft.com/office/powerpoint/2010/main" val="1283235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70B4F9-CB90-8179-D2AF-4E8B20028FB5}"/>
              </a:ext>
            </a:extLst>
          </p:cNvPr>
          <p:cNvSpPr/>
          <p:nvPr userDrawn="1"/>
        </p:nvSpPr>
        <p:spPr>
          <a:xfrm>
            <a:off x="0" y="0"/>
            <a:ext cx="9144000" cy="5143500"/>
          </a:xfrm>
          <a:prstGeom prst="rect">
            <a:avLst/>
          </a:prstGeom>
          <a:solidFill>
            <a:srgbClr val="160C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text&#10;&#10;Description automatically generated">
            <a:extLst>
              <a:ext uri="{FF2B5EF4-FFF2-40B4-BE49-F238E27FC236}">
                <a16:creationId xmlns:a16="http://schemas.microsoft.com/office/drawing/2014/main" id="{B5ADE7AA-ED3D-A29B-0072-7B8C545525B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57992" y="2246110"/>
            <a:ext cx="3241917" cy="968642"/>
          </a:xfrm>
          <a:prstGeom prst="rect">
            <a:avLst/>
          </a:prstGeom>
        </p:spPr>
      </p:pic>
    </p:spTree>
    <p:extLst>
      <p:ext uri="{BB962C8B-B14F-4D97-AF65-F5344CB8AC3E}">
        <p14:creationId xmlns:p14="http://schemas.microsoft.com/office/powerpoint/2010/main" val="7251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32748-EA43-CA86-F6CA-EE84317C8A17}"/>
              </a:ext>
            </a:extLst>
          </p:cNvPr>
          <p:cNvPicPr/>
          <p:nvPr userDrawn="1"/>
        </p:nvPicPr>
        <p:blipFill>
          <a:blip r:embed="rId2"/>
          <a:stretch>
            <a:fillRect/>
          </a:stretch>
        </p:blipFill>
        <p:spPr>
          <a:xfrm>
            <a:off x="0" y="0"/>
            <a:ext cx="9144000" cy="5143500"/>
          </a:xfrm>
          <a:prstGeom prst="rect">
            <a:avLst/>
          </a:prstGeom>
        </p:spPr>
      </p:pic>
      <p:sp>
        <p:nvSpPr>
          <p:cNvPr id="17" name="Subtitle 2">
            <a:extLst>
              <a:ext uri="{FF2B5EF4-FFF2-40B4-BE49-F238E27FC236}">
                <a16:creationId xmlns:a16="http://schemas.microsoft.com/office/drawing/2014/main" id="{935360AF-29EF-FF80-5647-1AF90BB7AFC6}"/>
              </a:ext>
            </a:extLst>
          </p:cNvPr>
          <p:cNvSpPr>
            <a:spLocks noGrp="1"/>
          </p:cNvSpPr>
          <p:nvPr>
            <p:ph type="subTitle" idx="1" hasCustomPrompt="1"/>
          </p:nvPr>
        </p:nvSpPr>
        <p:spPr>
          <a:xfrm>
            <a:off x="365415" y="1847393"/>
            <a:ext cx="4206585" cy="366032"/>
          </a:xfrm>
          <a:prstGeom prst="rect">
            <a:avLst/>
          </a:prstGeom>
        </p:spPr>
        <p:txBody>
          <a:bodyPr>
            <a:normAutofit/>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9" name="Title Placeholder 6">
            <a:extLst>
              <a:ext uri="{FF2B5EF4-FFF2-40B4-BE49-F238E27FC236}">
                <a16:creationId xmlns:a16="http://schemas.microsoft.com/office/drawing/2014/main" id="{BDC67C1A-6FA1-4A1E-A3D3-437979D1414B}"/>
              </a:ext>
            </a:extLst>
          </p:cNvPr>
          <p:cNvSpPr>
            <a:spLocks noGrp="1"/>
          </p:cNvSpPr>
          <p:nvPr>
            <p:ph type="title" hasCustomPrompt="1"/>
          </p:nvPr>
        </p:nvSpPr>
        <p:spPr>
          <a:xfrm>
            <a:off x="368332" y="617446"/>
            <a:ext cx="4203668" cy="928326"/>
          </a:xfrm>
          <a:prstGeom prst="rect">
            <a:avLst/>
          </a:prstGeom>
        </p:spPr>
        <p:txBody>
          <a:bodyPr vert="horz" lIns="91440" tIns="45720" rIns="91440" bIns="45720" rtlCol="0" anchor="t">
            <a:noAutofit/>
          </a:bodyPr>
          <a:lstStyle>
            <a:lvl1pPr>
              <a:lnSpc>
                <a:spcPts val="3520"/>
              </a:lnSpc>
              <a:spcAft>
                <a:spcPts val="300"/>
              </a:spcAft>
              <a:defRPr cap="all" baseline="0">
                <a:solidFill>
                  <a:schemeClr val="bg1"/>
                </a:solidFill>
              </a:defRPr>
            </a:lvl1pPr>
          </a:lstStyle>
          <a:p>
            <a:r>
              <a:rPr lang="en-GB" dirty="0"/>
              <a:t>CLICK TO EDIT </a:t>
            </a:r>
            <a:br>
              <a:rPr lang="en-GB" dirty="0"/>
            </a:br>
            <a:r>
              <a:rPr lang="en-GB" dirty="0"/>
              <a:t>HEADER</a:t>
            </a:r>
            <a:endParaRPr lang="en-US" dirty="0"/>
          </a:p>
        </p:txBody>
      </p:sp>
      <p:sp>
        <p:nvSpPr>
          <p:cNvPr id="2" name="Text Placeholder 26">
            <a:extLst>
              <a:ext uri="{FF2B5EF4-FFF2-40B4-BE49-F238E27FC236}">
                <a16:creationId xmlns:a16="http://schemas.microsoft.com/office/drawing/2014/main" id="{E5A5C81C-078F-A034-DF8C-EFC67A8DCD5F}"/>
              </a:ext>
            </a:extLst>
          </p:cNvPr>
          <p:cNvSpPr>
            <a:spLocks noGrp="1"/>
          </p:cNvSpPr>
          <p:nvPr>
            <p:ph type="body" sz="quarter" idx="11" hasCustomPrompt="1"/>
          </p:nvPr>
        </p:nvSpPr>
        <p:spPr>
          <a:xfrm>
            <a:off x="365415" y="2416837"/>
            <a:ext cx="4203668" cy="2377281"/>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327706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DE74E7-4745-2D75-3C56-09070D016191}"/>
              </a:ext>
            </a:extLst>
          </p:cNvPr>
          <p:cNvPicPr/>
          <p:nvPr userDrawn="1"/>
        </p:nvPicPr>
        <p:blipFill>
          <a:blip r:embed="rId2"/>
          <a:stretch>
            <a:fillRect/>
          </a:stretch>
        </p:blipFill>
        <p:spPr>
          <a:xfrm>
            <a:off x="0" y="0"/>
            <a:ext cx="9144000" cy="5143500"/>
          </a:xfrm>
          <a:prstGeom prst="rect">
            <a:avLst/>
          </a:prstGeom>
        </p:spPr>
      </p:pic>
      <p:sp>
        <p:nvSpPr>
          <p:cNvPr id="6" name="Subtitle 2">
            <a:extLst>
              <a:ext uri="{FF2B5EF4-FFF2-40B4-BE49-F238E27FC236}">
                <a16:creationId xmlns:a16="http://schemas.microsoft.com/office/drawing/2014/main" id="{39DB51D2-D2DA-FECF-69FE-8A6FBF026EF8}"/>
              </a:ext>
            </a:extLst>
          </p:cNvPr>
          <p:cNvSpPr>
            <a:spLocks noGrp="1"/>
          </p:cNvSpPr>
          <p:nvPr>
            <p:ph type="subTitle" idx="1" hasCustomPrompt="1"/>
          </p:nvPr>
        </p:nvSpPr>
        <p:spPr>
          <a:xfrm>
            <a:off x="365415" y="1847393"/>
            <a:ext cx="4206585" cy="366032"/>
          </a:xfrm>
          <a:prstGeom prst="rect">
            <a:avLst/>
          </a:prstGeom>
        </p:spPr>
        <p:txBody>
          <a:bodyPr>
            <a:normAutofit/>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3" name="Title Placeholder 6">
            <a:extLst>
              <a:ext uri="{FF2B5EF4-FFF2-40B4-BE49-F238E27FC236}">
                <a16:creationId xmlns:a16="http://schemas.microsoft.com/office/drawing/2014/main" id="{144F2327-9102-F35B-8D20-487F99F74B24}"/>
              </a:ext>
            </a:extLst>
          </p:cNvPr>
          <p:cNvSpPr>
            <a:spLocks noGrp="1"/>
          </p:cNvSpPr>
          <p:nvPr>
            <p:ph type="title" hasCustomPrompt="1"/>
          </p:nvPr>
        </p:nvSpPr>
        <p:spPr>
          <a:xfrm>
            <a:off x="368332" y="617446"/>
            <a:ext cx="4203668" cy="928326"/>
          </a:xfrm>
          <a:prstGeom prst="rect">
            <a:avLst/>
          </a:prstGeom>
        </p:spPr>
        <p:txBody>
          <a:bodyPr vert="horz" lIns="91440" tIns="45720" rIns="91440" bIns="45720" rtlCol="0" anchor="t">
            <a:noAutofit/>
          </a:bodyPr>
          <a:lstStyle>
            <a:lvl1pPr>
              <a:lnSpc>
                <a:spcPts val="3520"/>
              </a:lnSpc>
              <a:spcAft>
                <a:spcPts val="300"/>
              </a:spcAft>
              <a:defRPr cap="all" baseline="0">
                <a:solidFill>
                  <a:schemeClr val="bg1"/>
                </a:solidFill>
              </a:defRPr>
            </a:lvl1pPr>
          </a:lstStyle>
          <a:p>
            <a:r>
              <a:rPr lang="en-GB" dirty="0"/>
              <a:t>CLICK TO EDIT </a:t>
            </a:r>
            <a:br>
              <a:rPr lang="en-GB" dirty="0"/>
            </a:br>
            <a:r>
              <a:rPr lang="en-GB" dirty="0"/>
              <a:t>HEADER</a:t>
            </a:r>
            <a:endParaRPr lang="en-US" dirty="0"/>
          </a:p>
        </p:txBody>
      </p:sp>
      <p:sp>
        <p:nvSpPr>
          <p:cNvPr id="4" name="Text Placeholder 26">
            <a:extLst>
              <a:ext uri="{FF2B5EF4-FFF2-40B4-BE49-F238E27FC236}">
                <a16:creationId xmlns:a16="http://schemas.microsoft.com/office/drawing/2014/main" id="{45B341F4-8229-B2B5-3F0F-245345281BD7}"/>
              </a:ext>
            </a:extLst>
          </p:cNvPr>
          <p:cNvSpPr>
            <a:spLocks noGrp="1"/>
          </p:cNvSpPr>
          <p:nvPr>
            <p:ph type="body" sz="quarter" idx="11" hasCustomPrompt="1"/>
          </p:nvPr>
        </p:nvSpPr>
        <p:spPr>
          <a:xfrm>
            <a:off x="365415" y="2416837"/>
            <a:ext cx="4203668" cy="2377281"/>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4286890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393F87-0CE0-5175-DE5E-95FC450EB58E}"/>
              </a:ext>
            </a:extLst>
          </p:cNvPr>
          <p:cNvSpPr/>
          <p:nvPr userDrawn="1"/>
        </p:nvSpPr>
        <p:spPr>
          <a:xfrm>
            <a:off x="-5770" y="0"/>
            <a:ext cx="9149770" cy="5143500"/>
          </a:xfrm>
          <a:prstGeom prst="rect">
            <a:avLst/>
          </a:prstGeom>
          <a:solidFill>
            <a:srgbClr val="8A0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ed knot in a circle&#10;&#10;Description automatically generated with medium confidence">
            <a:extLst>
              <a:ext uri="{FF2B5EF4-FFF2-40B4-BE49-F238E27FC236}">
                <a16:creationId xmlns:a16="http://schemas.microsoft.com/office/drawing/2014/main" id="{27844EE4-8B7C-7AB8-FBDE-213D0BB91E85}"/>
              </a:ext>
            </a:extLst>
          </p:cNvPr>
          <p:cNvPicPr/>
          <p:nvPr userDrawn="1"/>
        </p:nvPicPr>
        <p:blipFill rotWithShape="1">
          <a:blip r:embed="rId2" cstate="hqprint">
            <a:extLst>
              <a:ext uri="{28A0092B-C50C-407E-A947-70E740481C1C}">
                <a14:useLocalDpi xmlns:a14="http://schemas.microsoft.com/office/drawing/2010/main"/>
              </a:ext>
            </a:extLst>
          </a:blip>
          <a:srcRect l="-2"/>
          <a:stretch/>
        </p:blipFill>
        <p:spPr>
          <a:xfrm>
            <a:off x="5216989" y="0"/>
            <a:ext cx="3927011" cy="5143500"/>
          </a:xfrm>
          <a:prstGeom prst="rect">
            <a:avLst/>
          </a:prstGeom>
        </p:spPr>
      </p:pic>
      <p:sp>
        <p:nvSpPr>
          <p:cNvPr id="11" name="Subtitle 2">
            <a:extLst>
              <a:ext uri="{FF2B5EF4-FFF2-40B4-BE49-F238E27FC236}">
                <a16:creationId xmlns:a16="http://schemas.microsoft.com/office/drawing/2014/main" id="{9C452868-40AF-8030-8660-B452433E3007}"/>
              </a:ext>
            </a:extLst>
          </p:cNvPr>
          <p:cNvSpPr>
            <a:spLocks noGrp="1"/>
          </p:cNvSpPr>
          <p:nvPr>
            <p:ph type="subTitle" idx="1" hasCustomPrompt="1"/>
          </p:nvPr>
        </p:nvSpPr>
        <p:spPr>
          <a:xfrm>
            <a:off x="365415" y="1847393"/>
            <a:ext cx="4206585" cy="366032"/>
          </a:xfrm>
          <a:prstGeom prst="rect">
            <a:avLst/>
          </a:prstGeom>
        </p:spPr>
        <p:txBody>
          <a:bodyPr>
            <a:normAutofit/>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2" name="Title Placeholder 6">
            <a:extLst>
              <a:ext uri="{FF2B5EF4-FFF2-40B4-BE49-F238E27FC236}">
                <a16:creationId xmlns:a16="http://schemas.microsoft.com/office/drawing/2014/main" id="{8F058574-517E-8CC9-2FEB-6FA316024148}"/>
              </a:ext>
            </a:extLst>
          </p:cNvPr>
          <p:cNvSpPr>
            <a:spLocks noGrp="1"/>
          </p:cNvSpPr>
          <p:nvPr>
            <p:ph type="title" hasCustomPrompt="1"/>
          </p:nvPr>
        </p:nvSpPr>
        <p:spPr>
          <a:xfrm>
            <a:off x="368332" y="617446"/>
            <a:ext cx="4203668" cy="928326"/>
          </a:xfrm>
          <a:prstGeom prst="rect">
            <a:avLst/>
          </a:prstGeom>
        </p:spPr>
        <p:txBody>
          <a:bodyPr vert="horz" lIns="91440" tIns="45720" rIns="91440" bIns="45720" rtlCol="0" anchor="t">
            <a:noAutofit/>
          </a:bodyPr>
          <a:lstStyle>
            <a:lvl1pPr>
              <a:lnSpc>
                <a:spcPts val="3520"/>
              </a:lnSpc>
              <a:spcAft>
                <a:spcPts val="300"/>
              </a:spcAft>
              <a:defRPr cap="all" baseline="0">
                <a:solidFill>
                  <a:schemeClr val="bg1"/>
                </a:solidFill>
              </a:defRPr>
            </a:lvl1pPr>
          </a:lstStyle>
          <a:p>
            <a:r>
              <a:rPr lang="en-GB" dirty="0"/>
              <a:t>CLICK TO EDIT </a:t>
            </a:r>
            <a:br>
              <a:rPr lang="en-GB" dirty="0"/>
            </a:br>
            <a:r>
              <a:rPr lang="en-GB" dirty="0"/>
              <a:t>HEADER</a:t>
            </a:r>
            <a:endParaRPr lang="en-US" dirty="0"/>
          </a:p>
        </p:txBody>
      </p:sp>
      <p:sp>
        <p:nvSpPr>
          <p:cNvPr id="3" name="Text Placeholder 26">
            <a:extLst>
              <a:ext uri="{FF2B5EF4-FFF2-40B4-BE49-F238E27FC236}">
                <a16:creationId xmlns:a16="http://schemas.microsoft.com/office/drawing/2014/main" id="{92661B39-9E79-FBB9-C8AA-CEB1DFC78AA7}"/>
              </a:ext>
            </a:extLst>
          </p:cNvPr>
          <p:cNvSpPr>
            <a:spLocks noGrp="1"/>
          </p:cNvSpPr>
          <p:nvPr>
            <p:ph type="body" sz="quarter" idx="11" hasCustomPrompt="1"/>
          </p:nvPr>
        </p:nvSpPr>
        <p:spPr>
          <a:xfrm>
            <a:off x="365415" y="2416837"/>
            <a:ext cx="4203668" cy="2377281"/>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3500946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10BEA8-CF35-3660-6B6F-CEF26303A7D0}"/>
              </a:ext>
            </a:extLst>
          </p:cNvPr>
          <p:cNvSpPr/>
          <p:nvPr userDrawn="1"/>
        </p:nvSpPr>
        <p:spPr>
          <a:xfrm>
            <a:off x="0" y="0"/>
            <a:ext cx="9144000" cy="5143500"/>
          </a:xfrm>
          <a:prstGeom prst="rect">
            <a:avLst/>
          </a:prstGeom>
          <a:solidFill>
            <a:srgbClr val="F04A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09768C7E-B175-F029-F63B-64AA7B946A7A}"/>
              </a:ext>
            </a:extLst>
          </p:cNvPr>
          <p:cNvSpPr>
            <a:spLocks noGrp="1"/>
          </p:cNvSpPr>
          <p:nvPr>
            <p:ph type="subTitle" idx="1" hasCustomPrompt="1"/>
          </p:nvPr>
        </p:nvSpPr>
        <p:spPr>
          <a:xfrm>
            <a:off x="365415" y="1440996"/>
            <a:ext cx="3415007" cy="366032"/>
          </a:xfrm>
          <a:prstGeom prst="rect">
            <a:avLst/>
          </a:prstGeom>
        </p:spPr>
        <p:txBody>
          <a:bodyPr>
            <a:normAutofit/>
          </a:bodyPr>
          <a:lstStyle>
            <a:lvl1pPr marL="0" indent="0" algn="l">
              <a:buNone/>
              <a:defRPr sz="1600">
                <a:solidFill>
                  <a:srgbClr val="160B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5" name="Title Placeholder 6">
            <a:extLst>
              <a:ext uri="{FF2B5EF4-FFF2-40B4-BE49-F238E27FC236}">
                <a16:creationId xmlns:a16="http://schemas.microsoft.com/office/drawing/2014/main" id="{FC027D15-5940-5030-7B9D-14DB48087DCF}"/>
              </a:ext>
            </a:extLst>
          </p:cNvPr>
          <p:cNvSpPr>
            <a:spLocks noGrp="1"/>
          </p:cNvSpPr>
          <p:nvPr>
            <p:ph type="title" hasCustomPrompt="1"/>
          </p:nvPr>
        </p:nvSpPr>
        <p:spPr>
          <a:xfrm>
            <a:off x="368332" y="617446"/>
            <a:ext cx="8343868" cy="558211"/>
          </a:xfrm>
          <a:prstGeom prst="rect">
            <a:avLst/>
          </a:prstGeom>
        </p:spPr>
        <p:txBody>
          <a:bodyPr vert="horz" lIns="91440" tIns="45720" rIns="91440" bIns="45720" rtlCol="0" anchor="t">
            <a:noAutofit/>
          </a:bodyPr>
          <a:lstStyle>
            <a:lvl1pPr>
              <a:lnSpc>
                <a:spcPts val="3520"/>
              </a:lnSpc>
              <a:spcAft>
                <a:spcPts val="300"/>
              </a:spcAft>
              <a:defRPr cap="all" baseline="0">
                <a:solidFill>
                  <a:srgbClr val="160B38"/>
                </a:solidFill>
              </a:defRPr>
            </a:lvl1pPr>
          </a:lstStyle>
          <a:p>
            <a:r>
              <a:rPr lang="en-GB" dirty="0"/>
              <a:t>CLICK TO EDIT HEADER</a:t>
            </a:r>
            <a:endParaRPr lang="en-US" dirty="0"/>
          </a:p>
        </p:txBody>
      </p:sp>
      <p:sp>
        <p:nvSpPr>
          <p:cNvPr id="18" name="Text Placeholder 26">
            <a:extLst>
              <a:ext uri="{FF2B5EF4-FFF2-40B4-BE49-F238E27FC236}">
                <a16:creationId xmlns:a16="http://schemas.microsoft.com/office/drawing/2014/main" id="{08D0E07F-9991-FE33-6F48-8517444B2B12}"/>
              </a:ext>
            </a:extLst>
          </p:cNvPr>
          <p:cNvSpPr>
            <a:spLocks noGrp="1"/>
          </p:cNvSpPr>
          <p:nvPr>
            <p:ph type="body" sz="quarter" idx="11" hasCustomPrompt="1"/>
          </p:nvPr>
        </p:nvSpPr>
        <p:spPr>
          <a:xfrm>
            <a:off x="4149303" y="1948660"/>
            <a:ext cx="4562897" cy="2812026"/>
          </a:xfrm>
          <a:prstGeom prst="rect">
            <a:avLst/>
          </a:prstGeom>
        </p:spPr>
        <p:txBody>
          <a:bodyPr/>
          <a:lstStyle>
            <a:lvl1pPr marL="0" indent="0">
              <a:lnSpc>
                <a:spcPts val="1680"/>
              </a:lnSpc>
              <a:spcBef>
                <a:spcPts val="0"/>
              </a:spcBef>
              <a:buNone/>
              <a:defRPr b="0">
                <a:solidFill>
                  <a:schemeClr val="bg1"/>
                </a:solidFill>
                <a:latin typeface="Arial" panose="020B0604020202020204" pitchFamily="34" charset="0"/>
                <a:cs typeface="Arial" panose="020B0604020202020204" pitchFamily="34" charset="0"/>
              </a:defRPr>
            </a:lvl1pPr>
            <a:lvl4pPr marL="1028700" indent="0" algn="l">
              <a:buFontTx/>
              <a:buNone/>
              <a:defRPr sz="1400"/>
            </a:lvl4pPr>
          </a:lstStyle>
          <a:p>
            <a:pPr marL="285750" marR="0" lvl="0" indent="-285750" algn="l" defTabSz="685800" rtl="0" eaLnBrk="1" fontAlgn="auto" latinLnBrk="0" hangingPunct="1">
              <a:lnSpc>
                <a:spcPts val="1680"/>
              </a:lnSpc>
              <a:spcBef>
                <a:spcPts val="0"/>
              </a:spcBef>
              <a:spcAft>
                <a:spcPts val="0"/>
              </a:spcAft>
              <a:buClr>
                <a:srgbClr val="160C38"/>
              </a:buClr>
              <a:buSzPct val="140000"/>
              <a:buFont typeface="Arial" panose="020B0604020202020204" pitchFamily="34" charset="0"/>
              <a:buChar char="•"/>
              <a:tabLst/>
              <a:defRPr/>
            </a:pPr>
            <a:r>
              <a:rPr lang="en-GB" sz="1400" b="0" dirty="0"/>
              <a:t>Click to edit bullet points style</a:t>
            </a:r>
            <a:endParaRPr lang="en-US" sz="1400" b="0" dirty="0"/>
          </a:p>
          <a:p>
            <a:pPr marL="285750" indent="-285750">
              <a:buClr>
                <a:srgbClr val="160C38"/>
              </a:buClr>
              <a:buSzPct val="140000"/>
              <a:buFont typeface="Arial" panose="020B0604020202020204" pitchFamily="34" charset="0"/>
              <a:buChar char="•"/>
            </a:pPr>
            <a:endParaRPr lang="en-GB" sz="1400" dirty="0">
              <a:solidFill>
                <a:schemeClr val="bg1"/>
              </a:solidFill>
              <a:effectLst/>
              <a:latin typeface="Arial" panose="020B0604020202020204" pitchFamily="34" charset="0"/>
              <a:cs typeface="Arial" panose="020B0604020202020204" pitchFamily="34" charset="0"/>
            </a:endParaRPr>
          </a:p>
          <a:p>
            <a:pPr marL="285750" marR="0" lvl="0" indent="-285750" algn="l" defTabSz="685800" rtl="0" eaLnBrk="1" fontAlgn="auto" latinLnBrk="0" hangingPunct="1">
              <a:lnSpc>
                <a:spcPts val="1680"/>
              </a:lnSpc>
              <a:spcBef>
                <a:spcPts val="0"/>
              </a:spcBef>
              <a:spcAft>
                <a:spcPts val="0"/>
              </a:spcAft>
              <a:buClr>
                <a:srgbClr val="160C38"/>
              </a:buClr>
              <a:buSzPct val="140000"/>
              <a:buFont typeface="Arial" panose="020B0604020202020204" pitchFamily="34" charset="0"/>
              <a:buChar char="•"/>
              <a:tabLst/>
              <a:defRPr/>
            </a:pPr>
            <a:r>
              <a:rPr lang="en-GB" sz="1400" b="0" dirty="0"/>
              <a:t>Click to edit bullet points style</a:t>
            </a:r>
            <a:endParaRPr lang="en-US" sz="1400" b="0" dirty="0"/>
          </a:p>
          <a:p>
            <a:pPr marL="285750" indent="-285750">
              <a:buClr>
                <a:srgbClr val="160C38"/>
              </a:buClr>
              <a:buSzPct val="140000"/>
              <a:buFont typeface="Arial" panose="020B0604020202020204" pitchFamily="34" charset="0"/>
              <a:buChar char="•"/>
            </a:pPr>
            <a:endParaRPr lang="en-GB" sz="1400" dirty="0">
              <a:solidFill>
                <a:schemeClr val="bg1"/>
              </a:solidFill>
              <a:latin typeface="Arial" panose="020B0604020202020204" pitchFamily="34" charset="0"/>
              <a:cs typeface="Arial" panose="020B0604020202020204" pitchFamily="34" charset="0"/>
            </a:endParaRPr>
          </a:p>
          <a:p>
            <a:pPr marL="285750" marR="0" lvl="0" indent="-285750" algn="l" defTabSz="685800" rtl="0" eaLnBrk="1" fontAlgn="auto" latinLnBrk="0" hangingPunct="1">
              <a:lnSpc>
                <a:spcPts val="1680"/>
              </a:lnSpc>
              <a:spcBef>
                <a:spcPts val="0"/>
              </a:spcBef>
              <a:spcAft>
                <a:spcPts val="0"/>
              </a:spcAft>
              <a:buClr>
                <a:srgbClr val="160C38"/>
              </a:buClr>
              <a:buSzPct val="140000"/>
              <a:buFont typeface="Arial" panose="020B0604020202020204" pitchFamily="34" charset="0"/>
              <a:buChar char="•"/>
              <a:tabLst/>
              <a:defRPr/>
            </a:pPr>
            <a:r>
              <a:rPr lang="en-GB" sz="1400" b="0" dirty="0"/>
              <a:t>Click to edit bullet points style</a:t>
            </a:r>
            <a:endParaRPr lang="en-US" sz="1400" b="0" dirty="0"/>
          </a:p>
          <a:p>
            <a:pPr marL="285750" indent="-285750">
              <a:buClr>
                <a:srgbClr val="160C38"/>
              </a:buClr>
              <a:buSzPct val="140000"/>
              <a:buFont typeface="Arial" panose="020B0604020202020204" pitchFamily="34" charset="0"/>
              <a:buChar char="•"/>
            </a:pPr>
            <a:endParaRPr lang="en-GB" sz="1400" dirty="0">
              <a:solidFill>
                <a:schemeClr val="bg1"/>
              </a:solidFill>
              <a:latin typeface="Arial" panose="020B0604020202020204" pitchFamily="34" charset="0"/>
              <a:cs typeface="Arial" panose="020B0604020202020204" pitchFamily="34" charset="0"/>
            </a:endParaRPr>
          </a:p>
          <a:p>
            <a:pPr marL="285750" marR="0" lvl="0" indent="-285750" algn="l" defTabSz="685800" rtl="0" eaLnBrk="1" fontAlgn="auto" latinLnBrk="0" hangingPunct="1">
              <a:lnSpc>
                <a:spcPts val="1680"/>
              </a:lnSpc>
              <a:spcBef>
                <a:spcPts val="0"/>
              </a:spcBef>
              <a:spcAft>
                <a:spcPts val="0"/>
              </a:spcAft>
              <a:buClr>
                <a:srgbClr val="160C38"/>
              </a:buClr>
              <a:buSzPct val="140000"/>
              <a:buFont typeface="Arial" panose="020B0604020202020204" pitchFamily="34" charset="0"/>
              <a:buChar char="•"/>
              <a:tabLst/>
              <a:defRPr/>
            </a:pPr>
            <a:r>
              <a:rPr lang="en-GB" sz="1400" b="0" dirty="0"/>
              <a:t>Click to edit bullet points style</a:t>
            </a:r>
          </a:p>
          <a:p>
            <a:pPr marL="285750" marR="0" lvl="0" indent="-285750" algn="l" defTabSz="685800" rtl="0" eaLnBrk="1" fontAlgn="auto" latinLnBrk="0" hangingPunct="1">
              <a:lnSpc>
                <a:spcPts val="1680"/>
              </a:lnSpc>
              <a:spcBef>
                <a:spcPts val="0"/>
              </a:spcBef>
              <a:spcAft>
                <a:spcPts val="0"/>
              </a:spcAft>
              <a:buClr>
                <a:srgbClr val="160C38"/>
              </a:buClr>
              <a:buSzPct val="140000"/>
              <a:buFont typeface="Arial" panose="020B0604020202020204" pitchFamily="34" charset="0"/>
              <a:buChar char="•"/>
              <a:tabLst/>
              <a:defRPr/>
            </a:pPr>
            <a:endParaRPr lang="en-GB" sz="1400" b="0" dirty="0"/>
          </a:p>
          <a:p>
            <a:pPr marL="285750" marR="0" lvl="0" indent="-285750" algn="l" defTabSz="685800" rtl="0" eaLnBrk="1" fontAlgn="auto" latinLnBrk="0" hangingPunct="1">
              <a:lnSpc>
                <a:spcPts val="1680"/>
              </a:lnSpc>
              <a:spcBef>
                <a:spcPts val="0"/>
              </a:spcBef>
              <a:spcAft>
                <a:spcPts val="0"/>
              </a:spcAft>
              <a:buClr>
                <a:srgbClr val="160C38"/>
              </a:buClr>
              <a:buSzPct val="140000"/>
              <a:buFont typeface="Arial" panose="020B0604020202020204" pitchFamily="34" charset="0"/>
              <a:buChar char="•"/>
              <a:tabLst/>
              <a:defRPr/>
            </a:pPr>
            <a:r>
              <a:rPr lang="en-GB" sz="1400" b="0" dirty="0"/>
              <a:t>Click to edit bullet points style</a:t>
            </a:r>
            <a:endParaRPr lang="en-US" sz="1400" b="0" dirty="0"/>
          </a:p>
          <a:p>
            <a:pPr marL="285750" marR="0" lvl="0" indent="-285750" algn="l" defTabSz="685800" rtl="0" eaLnBrk="1" fontAlgn="auto" latinLnBrk="0" hangingPunct="1">
              <a:lnSpc>
                <a:spcPts val="1680"/>
              </a:lnSpc>
              <a:spcBef>
                <a:spcPts val="0"/>
              </a:spcBef>
              <a:spcAft>
                <a:spcPts val="0"/>
              </a:spcAft>
              <a:buClr>
                <a:srgbClr val="160C38"/>
              </a:buClr>
              <a:buSzPct val="140000"/>
              <a:buFont typeface="Arial" panose="020B0604020202020204" pitchFamily="34" charset="0"/>
              <a:buChar char="•"/>
              <a:tabLst/>
              <a:defRPr/>
            </a:pPr>
            <a:endParaRPr lang="en-US" sz="1400" b="0" dirty="0"/>
          </a:p>
        </p:txBody>
      </p:sp>
      <p:sp>
        <p:nvSpPr>
          <p:cNvPr id="20" name="Text Placeholder 26">
            <a:extLst>
              <a:ext uri="{FF2B5EF4-FFF2-40B4-BE49-F238E27FC236}">
                <a16:creationId xmlns:a16="http://schemas.microsoft.com/office/drawing/2014/main" id="{6CF7F1D7-B73C-63C7-5D62-A598D588B15D}"/>
              </a:ext>
            </a:extLst>
          </p:cNvPr>
          <p:cNvSpPr>
            <a:spLocks noGrp="1"/>
          </p:cNvSpPr>
          <p:nvPr>
            <p:ph type="body" sz="quarter" idx="12" hasCustomPrompt="1"/>
          </p:nvPr>
        </p:nvSpPr>
        <p:spPr>
          <a:xfrm>
            <a:off x="4145837" y="1440995"/>
            <a:ext cx="4562897" cy="366031"/>
          </a:xfrm>
          <a:prstGeom prst="rect">
            <a:avLst/>
          </a:prstGeom>
        </p:spPr>
        <p:txBody>
          <a:bodyPr/>
          <a:lstStyle>
            <a:lvl1pPr marL="0" indent="0">
              <a:buNone/>
              <a:defRPr>
                <a:solidFill>
                  <a:srgbClr val="160B38"/>
                </a:solidFill>
              </a:defRPr>
            </a:lvl1pPr>
            <a:lvl4pPr marL="1028700" indent="0" algn="l">
              <a:buFontTx/>
              <a:buNone/>
              <a:defRPr sz="1400"/>
            </a:lvl4pPr>
          </a:lstStyle>
          <a:p>
            <a:r>
              <a:rPr lang="en-GB" sz="1600" dirty="0"/>
              <a:t>Click to edit subtitle style</a:t>
            </a:r>
            <a:endParaRPr lang="en-US" sz="1600" dirty="0"/>
          </a:p>
        </p:txBody>
      </p:sp>
      <p:sp>
        <p:nvSpPr>
          <p:cNvPr id="2" name="Text Placeholder 26">
            <a:extLst>
              <a:ext uri="{FF2B5EF4-FFF2-40B4-BE49-F238E27FC236}">
                <a16:creationId xmlns:a16="http://schemas.microsoft.com/office/drawing/2014/main" id="{C10CC856-8202-9A6E-877E-F45DD09DE16E}"/>
              </a:ext>
            </a:extLst>
          </p:cNvPr>
          <p:cNvSpPr>
            <a:spLocks noGrp="1"/>
          </p:cNvSpPr>
          <p:nvPr>
            <p:ph type="body" sz="quarter" idx="13" hasCustomPrompt="1"/>
          </p:nvPr>
        </p:nvSpPr>
        <p:spPr>
          <a:xfrm>
            <a:off x="365415" y="1948658"/>
            <a:ext cx="3415007" cy="2654339"/>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287615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972C77-E0C7-A7A5-5E65-C05DC0044172}"/>
              </a:ext>
            </a:extLst>
          </p:cNvPr>
          <p:cNvSpPr/>
          <p:nvPr userDrawn="1"/>
        </p:nvSpPr>
        <p:spPr>
          <a:xfrm>
            <a:off x="-5770" y="0"/>
            <a:ext cx="9149770" cy="5143500"/>
          </a:xfrm>
          <a:prstGeom prst="rect">
            <a:avLst/>
          </a:prstGeom>
          <a:solidFill>
            <a:srgbClr val="8A0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133CB28-A022-7FC3-CA7D-1B1807ECFDF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33882" y="-1"/>
            <a:ext cx="2435977" cy="1379791"/>
          </a:xfrm>
          <a:prstGeom prst="rect">
            <a:avLst/>
          </a:prstGeom>
        </p:spPr>
      </p:pic>
      <p:sp>
        <p:nvSpPr>
          <p:cNvPr id="15" name="Subtitle 2">
            <a:extLst>
              <a:ext uri="{FF2B5EF4-FFF2-40B4-BE49-F238E27FC236}">
                <a16:creationId xmlns:a16="http://schemas.microsoft.com/office/drawing/2014/main" id="{3F988D51-367E-E1D7-F45F-AC0B733EDC07}"/>
              </a:ext>
            </a:extLst>
          </p:cNvPr>
          <p:cNvSpPr>
            <a:spLocks noGrp="1"/>
          </p:cNvSpPr>
          <p:nvPr>
            <p:ph type="subTitle" idx="1" hasCustomPrompt="1"/>
          </p:nvPr>
        </p:nvSpPr>
        <p:spPr>
          <a:xfrm>
            <a:off x="365415" y="1847393"/>
            <a:ext cx="4206585" cy="366032"/>
          </a:xfrm>
          <a:prstGeom prst="rect">
            <a:avLst/>
          </a:prstGeom>
        </p:spPr>
        <p:txBody>
          <a:bodyPr>
            <a:normAutofit/>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7" name="Title Placeholder 6">
            <a:extLst>
              <a:ext uri="{FF2B5EF4-FFF2-40B4-BE49-F238E27FC236}">
                <a16:creationId xmlns:a16="http://schemas.microsoft.com/office/drawing/2014/main" id="{D5CE7781-8F1A-BBDE-48F1-E2BF99897A97}"/>
              </a:ext>
            </a:extLst>
          </p:cNvPr>
          <p:cNvSpPr>
            <a:spLocks noGrp="1"/>
          </p:cNvSpPr>
          <p:nvPr>
            <p:ph type="title" hasCustomPrompt="1"/>
          </p:nvPr>
        </p:nvSpPr>
        <p:spPr>
          <a:xfrm>
            <a:off x="368332" y="617446"/>
            <a:ext cx="4203668" cy="928326"/>
          </a:xfrm>
          <a:prstGeom prst="rect">
            <a:avLst/>
          </a:prstGeom>
        </p:spPr>
        <p:txBody>
          <a:bodyPr vert="horz" lIns="91440" tIns="45720" rIns="91440" bIns="45720" rtlCol="0" anchor="t">
            <a:noAutofit/>
          </a:bodyPr>
          <a:lstStyle>
            <a:lvl1pPr>
              <a:lnSpc>
                <a:spcPts val="3520"/>
              </a:lnSpc>
              <a:spcAft>
                <a:spcPts val="300"/>
              </a:spcAft>
              <a:defRPr cap="all" baseline="0">
                <a:solidFill>
                  <a:schemeClr val="bg1"/>
                </a:solidFill>
              </a:defRPr>
            </a:lvl1pPr>
          </a:lstStyle>
          <a:p>
            <a:r>
              <a:rPr lang="en-GB" dirty="0"/>
              <a:t>CLICK TO EDIT </a:t>
            </a:r>
            <a:br>
              <a:rPr lang="en-GB" dirty="0"/>
            </a:br>
            <a:r>
              <a:rPr lang="en-GB" dirty="0"/>
              <a:t>HEADER</a:t>
            </a:r>
            <a:endParaRPr lang="en-US" dirty="0"/>
          </a:p>
        </p:txBody>
      </p:sp>
      <p:sp>
        <p:nvSpPr>
          <p:cNvPr id="18" name="Text Placeholder 26">
            <a:extLst>
              <a:ext uri="{FF2B5EF4-FFF2-40B4-BE49-F238E27FC236}">
                <a16:creationId xmlns:a16="http://schemas.microsoft.com/office/drawing/2014/main" id="{4CA0CE75-2AD7-5FFE-6899-75E1A753108F}"/>
              </a:ext>
            </a:extLst>
          </p:cNvPr>
          <p:cNvSpPr>
            <a:spLocks noGrp="1"/>
          </p:cNvSpPr>
          <p:nvPr>
            <p:ph type="body" sz="quarter" idx="11" hasCustomPrompt="1"/>
          </p:nvPr>
        </p:nvSpPr>
        <p:spPr>
          <a:xfrm>
            <a:off x="4789715" y="2355056"/>
            <a:ext cx="3922485" cy="2377281"/>
          </a:xfrm>
          <a:prstGeom prst="rect">
            <a:avLst/>
          </a:prstGeom>
        </p:spPr>
        <p:txBody>
          <a:bodyPr/>
          <a:lstStyle>
            <a:lvl1pPr marL="0" indent="0">
              <a:buNone/>
              <a:defRPr>
                <a:solidFill>
                  <a:schemeClr val="bg1"/>
                </a:solidFill>
              </a:defRPr>
            </a:lvl1pPr>
            <a:lvl4pPr marL="1028700" indent="0" algn="l">
              <a:buFontTx/>
              <a:buNone/>
              <a:defRPr sz="1400"/>
            </a:lvl4pPr>
          </a:lstStyle>
          <a:p>
            <a:r>
              <a:rPr lang="en-GB" sz="1400" b="0" dirty="0"/>
              <a:t>Click to edit body copy style</a:t>
            </a:r>
            <a:endParaRPr lang="en-US" sz="1400" b="0" dirty="0"/>
          </a:p>
        </p:txBody>
      </p:sp>
      <p:sp>
        <p:nvSpPr>
          <p:cNvPr id="2" name="Text Placeholder 26">
            <a:extLst>
              <a:ext uri="{FF2B5EF4-FFF2-40B4-BE49-F238E27FC236}">
                <a16:creationId xmlns:a16="http://schemas.microsoft.com/office/drawing/2014/main" id="{B379B155-2F57-3BAD-991B-EA7421375E5D}"/>
              </a:ext>
            </a:extLst>
          </p:cNvPr>
          <p:cNvSpPr>
            <a:spLocks noGrp="1"/>
          </p:cNvSpPr>
          <p:nvPr>
            <p:ph type="body" sz="quarter" idx="13" hasCustomPrompt="1"/>
          </p:nvPr>
        </p:nvSpPr>
        <p:spPr>
          <a:xfrm>
            <a:off x="365415" y="2355056"/>
            <a:ext cx="3922485" cy="2433920"/>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271960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DB21E4-E215-4E34-F3FA-154F1E78D6D4}"/>
              </a:ext>
            </a:extLst>
          </p:cNvPr>
          <p:cNvSpPr/>
          <p:nvPr userDrawn="1"/>
        </p:nvSpPr>
        <p:spPr>
          <a:xfrm>
            <a:off x="-5770" y="0"/>
            <a:ext cx="9149770" cy="5143500"/>
          </a:xfrm>
          <a:prstGeom prst="rect">
            <a:avLst/>
          </a:prstGeom>
          <a:solidFill>
            <a:srgbClr val="160C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00B9E7-2C28-1AD6-5088-803B2FA04A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33882" y="-1"/>
            <a:ext cx="2435977" cy="1379791"/>
          </a:xfrm>
          <a:prstGeom prst="rect">
            <a:avLst/>
          </a:prstGeom>
        </p:spPr>
      </p:pic>
      <p:sp>
        <p:nvSpPr>
          <p:cNvPr id="16" name="Subtitle 2">
            <a:extLst>
              <a:ext uri="{FF2B5EF4-FFF2-40B4-BE49-F238E27FC236}">
                <a16:creationId xmlns:a16="http://schemas.microsoft.com/office/drawing/2014/main" id="{514CBD40-297E-C1E0-6CE1-AD0353A8D749}"/>
              </a:ext>
            </a:extLst>
          </p:cNvPr>
          <p:cNvSpPr>
            <a:spLocks noGrp="1"/>
          </p:cNvSpPr>
          <p:nvPr>
            <p:ph type="subTitle" idx="1" hasCustomPrompt="1"/>
          </p:nvPr>
        </p:nvSpPr>
        <p:spPr>
          <a:xfrm>
            <a:off x="365415" y="1847393"/>
            <a:ext cx="4206585" cy="366032"/>
          </a:xfrm>
          <a:prstGeom prst="rect">
            <a:avLst/>
          </a:prstGeom>
        </p:spPr>
        <p:txBody>
          <a:bodyPr>
            <a:normAutofit/>
          </a:bodyPr>
          <a:lstStyle>
            <a:lvl1pPr marL="0" indent="0" algn="l">
              <a:buNone/>
              <a:defRPr sz="1600">
                <a:solidFill>
                  <a:srgbClr val="E63C3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subtitle style</a:t>
            </a:r>
            <a:endParaRPr lang="en-US" dirty="0"/>
          </a:p>
        </p:txBody>
      </p:sp>
      <p:sp>
        <p:nvSpPr>
          <p:cNvPr id="18" name="Title Placeholder 6">
            <a:extLst>
              <a:ext uri="{FF2B5EF4-FFF2-40B4-BE49-F238E27FC236}">
                <a16:creationId xmlns:a16="http://schemas.microsoft.com/office/drawing/2014/main" id="{A25738EB-08CC-8A9F-2E85-8FFDBE1EB543}"/>
              </a:ext>
            </a:extLst>
          </p:cNvPr>
          <p:cNvSpPr>
            <a:spLocks noGrp="1"/>
          </p:cNvSpPr>
          <p:nvPr>
            <p:ph type="title" hasCustomPrompt="1"/>
          </p:nvPr>
        </p:nvSpPr>
        <p:spPr>
          <a:xfrm>
            <a:off x="368332" y="617446"/>
            <a:ext cx="4203668" cy="928326"/>
          </a:xfrm>
          <a:prstGeom prst="rect">
            <a:avLst/>
          </a:prstGeom>
        </p:spPr>
        <p:txBody>
          <a:bodyPr vert="horz" lIns="91440" tIns="45720" rIns="91440" bIns="45720" rtlCol="0" anchor="t">
            <a:noAutofit/>
          </a:bodyPr>
          <a:lstStyle>
            <a:lvl1pPr>
              <a:lnSpc>
                <a:spcPts val="3520"/>
              </a:lnSpc>
              <a:spcAft>
                <a:spcPts val="300"/>
              </a:spcAft>
              <a:defRPr cap="all" baseline="0">
                <a:solidFill>
                  <a:srgbClr val="E63C30"/>
                </a:solidFill>
              </a:defRPr>
            </a:lvl1pPr>
          </a:lstStyle>
          <a:p>
            <a:r>
              <a:rPr lang="en-GB" dirty="0"/>
              <a:t>CLICK TO EDIT </a:t>
            </a:r>
            <a:br>
              <a:rPr lang="en-GB" dirty="0"/>
            </a:br>
            <a:r>
              <a:rPr lang="en-GB" dirty="0"/>
              <a:t>HEADER</a:t>
            </a:r>
            <a:endParaRPr lang="en-US" dirty="0"/>
          </a:p>
        </p:txBody>
      </p:sp>
      <p:sp>
        <p:nvSpPr>
          <p:cNvPr id="19" name="Text Placeholder 26">
            <a:extLst>
              <a:ext uri="{FF2B5EF4-FFF2-40B4-BE49-F238E27FC236}">
                <a16:creationId xmlns:a16="http://schemas.microsoft.com/office/drawing/2014/main" id="{43AF119E-A214-9295-E8C1-16D9FB11C511}"/>
              </a:ext>
            </a:extLst>
          </p:cNvPr>
          <p:cNvSpPr>
            <a:spLocks noGrp="1"/>
          </p:cNvSpPr>
          <p:nvPr>
            <p:ph type="body" sz="quarter" idx="11" hasCustomPrompt="1"/>
          </p:nvPr>
        </p:nvSpPr>
        <p:spPr>
          <a:xfrm>
            <a:off x="4789715" y="2355056"/>
            <a:ext cx="3922485" cy="2377281"/>
          </a:xfrm>
          <a:prstGeom prst="rect">
            <a:avLst/>
          </a:prstGeom>
        </p:spPr>
        <p:txBody>
          <a:bodyPr/>
          <a:lstStyle>
            <a:lvl1pPr marL="0" indent="0">
              <a:buNone/>
              <a:defRPr>
                <a:solidFill>
                  <a:schemeClr val="bg1"/>
                </a:solidFill>
              </a:defRPr>
            </a:lvl1pPr>
            <a:lvl4pPr marL="1028700" indent="0" algn="l">
              <a:buFontTx/>
              <a:buNone/>
              <a:defRPr sz="1400"/>
            </a:lvl4pPr>
          </a:lstStyle>
          <a:p>
            <a:r>
              <a:rPr lang="en-GB" sz="1400" b="0" dirty="0"/>
              <a:t>Click to edit body copy style</a:t>
            </a:r>
            <a:endParaRPr lang="en-US" sz="1400" b="0" dirty="0"/>
          </a:p>
        </p:txBody>
      </p:sp>
      <p:sp>
        <p:nvSpPr>
          <p:cNvPr id="2" name="Text Placeholder 26">
            <a:extLst>
              <a:ext uri="{FF2B5EF4-FFF2-40B4-BE49-F238E27FC236}">
                <a16:creationId xmlns:a16="http://schemas.microsoft.com/office/drawing/2014/main" id="{65177BE5-8450-FEDB-FA1A-E6E8A3055413}"/>
              </a:ext>
            </a:extLst>
          </p:cNvPr>
          <p:cNvSpPr>
            <a:spLocks noGrp="1"/>
          </p:cNvSpPr>
          <p:nvPr>
            <p:ph type="body" sz="quarter" idx="13" hasCustomPrompt="1"/>
          </p:nvPr>
        </p:nvSpPr>
        <p:spPr>
          <a:xfrm>
            <a:off x="365415" y="2355056"/>
            <a:ext cx="3922485" cy="2433920"/>
          </a:xfrm>
          <a:prstGeom prst="rect">
            <a:avLst/>
          </a:prstGeom>
        </p:spPr>
        <p:txBody>
          <a:bodyPr/>
          <a:lstStyle>
            <a:lvl1pPr marL="0" indent="0">
              <a:buNone/>
              <a:defRPr sz="1400" b="0" i="0" baseline="0">
                <a:solidFill>
                  <a:schemeClr val="bg1"/>
                </a:solidFill>
                <a:latin typeface="+mn-lt"/>
              </a:defRPr>
            </a:lvl1pPr>
            <a:lvl4pPr marL="1028700" indent="0" algn="l">
              <a:buFontTx/>
              <a:buNone/>
              <a:defRPr sz="1400"/>
            </a:lvl4pPr>
          </a:lstStyle>
          <a:p>
            <a:r>
              <a:rPr lang="en-GB" sz="1400" b="0" dirty="0"/>
              <a:t>Click to edit body copy style</a:t>
            </a:r>
            <a:endParaRPr lang="en-US" sz="1400" b="0" dirty="0"/>
          </a:p>
        </p:txBody>
      </p:sp>
    </p:spTree>
    <p:extLst>
      <p:ext uri="{BB962C8B-B14F-4D97-AF65-F5344CB8AC3E}">
        <p14:creationId xmlns:p14="http://schemas.microsoft.com/office/powerpoint/2010/main" val="195824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505797-75A6-6809-BCD1-B9E3A015BF1C}"/>
              </a:ext>
            </a:extLst>
          </p:cNvPr>
          <p:cNvSpPr/>
          <p:nvPr userDrawn="1"/>
        </p:nvSpPr>
        <p:spPr>
          <a:xfrm>
            <a:off x="0" y="0"/>
            <a:ext cx="9144000" cy="5143500"/>
          </a:xfrm>
          <a:prstGeom prst="rect">
            <a:avLst/>
          </a:prstGeom>
          <a:solidFill>
            <a:srgbClr val="F04A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Placeholder 6">
            <a:extLst>
              <a:ext uri="{FF2B5EF4-FFF2-40B4-BE49-F238E27FC236}">
                <a16:creationId xmlns:a16="http://schemas.microsoft.com/office/drawing/2014/main" id="{BDC2113F-CCC5-DB5F-3623-67C85BD8DAB9}"/>
              </a:ext>
            </a:extLst>
          </p:cNvPr>
          <p:cNvSpPr>
            <a:spLocks noGrp="1"/>
          </p:cNvSpPr>
          <p:nvPr>
            <p:ph type="title" hasCustomPrompt="1"/>
          </p:nvPr>
        </p:nvSpPr>
        <p:spPr>
          <a:xfrm>
            <a:off x="368332" y="617446"/>
            <a:ext cx="8343868" cy="558211"/>
          </a:xfrm>
          <a:prstGeom prst="rect">
            <a:avLst/>
          </a:prstGeom>
        </p:spPr>
        <p:txBody>
          <a:bodyPr vert="horz" lIns="91440" tIns="45720" rIns="91440" bIns="45720" rtlCol="0" anchor="t">
            <a:noAutofit/>
          </a:bodyPr>
          <a:lstStyle>
            <a:lvl1pPr>
              <a:lnSpc>
                <a:spcPts val="3520"/>
              </a:lnSpc>
              <a:spcAft>
                <a:spcPts val="300"/>
              </a:spcAft>
              <a:defRPr cap="all" baseline="0">
                <a:solidFill>
                  <a:srgbClr val="160B38"/>
                </a:solidFill>
              </a:defRPr>
            </a:lvl1pPr>
          </a:lstStyle>
          <a:p>
            <a:r>
              <a:rPr lang="en-GB" dirty="0"/>
              <a:t>CLICK TO EDIT HEADER</a:t>
            </a:r>
            <a:endParaRPr lang="en-US" dirty="0"/>
          </a:p>
        </p:txBody>
      </p:sp>
      <p:sp>
        <p:nvSpPr>
          <p:cNvPr id="11" name="Subtitle 2">
            <a:extLst>
              <a:ext uri="{FF2B5EF4-FFF2-40B4-BE49-F238E27FC236}">
                <a16:creationId xmlns:a16="http://schemas.microsoft.com/office/drawing/2014/main" id="{C719F88E-284D-EDF4-513B-10949CF64910}"/>
              </a:ext>
            </a:extLst>
          </p:cNvPr>
          <p:cNvSpPr>
            <a:spLocks noGrp="1"/>
          </p:cNvSpPr>
          <p:nvPr>
            <p:ph type="subTitle" idx="1" hasCustomPrompt="1"/>
          </p:nvPr>
        </p:nvSpPr>
        <p:spPr>
          <a:xfrm>
            <a:off x="365415" y="1379142"/>
            <a:ext cx="8346785" cy="3353196"/>
          </a:xfrm>
          <a:prstGeom prst="rect">
            <a:avLst/>
          </a:prstGeom>
        </p:spPr>
        <p:txBody>
          <a:bodyPr>
            <a:normAutofit/>
          </a:bodyPr>
          <a:lstStyle>
            <a:lvl1pPr marL="0" indent="0" algn="l">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‘pull out - bold text’</a:t>
            </a:r>
            <a:endParaRPr lang="en-US" dirty="0"/>
          </a:p>
        </p:txBody>
      </p:sp>
    </p:spTree>
    <p:extLst>
      <p:ext uri="{BB962C8B-B14F-4D97-AF65-F5344CB8AC3E}">
        <p14:creationId xmlns:p14="http://schemas.microsoft.com/office/powerpoint/2010/main" val="83265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53240"/>
      </p:ext>
    </p:extLst>
  </p:cSld>
  <p:clrMap bg1="lt1" tx1="dk1" bg2="lt2" tx2="dk2" accent1="accent1" accent2="accent2" accent3="accent3" accent4="accent4" accent5="accent5" accent6="accent6" hlink="hlink" folHlink="folHlink"/>
  <p:sldLayoutIdLst>
    <p:sldLayoutId id="2147483661" r:id="rId1"/>
    <p:sldLayoutId id="2147483697" r:id="rId2"/>
    <p:sldLayoutId id="2147483662" r:id="rId3"/>
    <p:sldLayoutId id="2147483672" r:id="rId4"/>
    <p:sldLayoutId id="2147483673" r:id="rId5"/>
    <p:sldLayoutId id="2147483663" r:id="rId6"/>
    <p:sldLayoutId id="2147483664" r:id="rId7"/>
    <p:sldLayoutId id="2147483665" r:id="rId8"/>
    <p:sldLayoutId id="2147483666" r:id="rId9"/>
    <p:sldLayoutId id="2147483667" r:id="rId10"/>
  </p:sldLayoutIdLst>
  <p:txStyles>
    <p:titleStyle>
      <a:lvl1pPr algn="l" defTabSz="6858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72" userDrawn="1">
          <p15:clr>
            <a:srgbClr val="F26B43"/>
          </p15:clr>
        </p15:guide>
        <p15:guide id="3" pos="2880" userDrawn="1">
          <p15:clr>
            <a:srgbClr val="F26B43"/>
          </p15:clr>
        </p15:guide>
        <p15:guide id="4" pos="5488" userDrawn="1">
          <p15:clr>
            <a:srgbClr val="F26B43"/>
          </p15:clr>
        </p15:guide>
        <p15:guide id="5" orient="horz" pos="418" userDrawn="1">
          <p15:clr>
            <a:srgbClr val="F26B43"/>
          </p15:clr>
        </p15:guide>
        <p15:guide id="6" orient="horz" pos="259" userDrawn="1">
          <p15:clr>
            <a:srgbClr val="F26B43"/>
          </p15:clr>
        </p15:guide>
        <p15:guide id="7" orient="horz" pos="29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426504"/>
      </p:ext>
    </p:extLst>
  </p:cSld>
  <p:clrMap bg1="lt1" tx1="dk1" bg2="lt2" tx2="dk2" accent1="accent1" accent2="accent2" accent3="accent3" accent4="accent4" accent5="accent5" accent6="accent6" hlink="hlink" folHlink="folHlink"/>
  <p:sldLayoutIdLst>
    <p:sldLayoutId id="214748367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272" userDrawn="1">
          <p15:clr>
            <a:srgbClr val="F26B43"/>
          </p15:clr>
        </p15:guide>
        <p15:guide id="3" pos="5488" userDrawn="1">
          <p15:clr>
            <a:srgbClr val="F26B43"/>
          </p15:clr>
        </p15:guide>
        <p15:guide id="4" orient="horz" pos="418" userDrawn="1">
          <p15:clr>
            <a:srgbClr val="F26B43"/>
          </p15:clr>
        </p15:guide>
        <p15:guide id="5" orient="horz" pos="259" userDrawn="1">
          <p15:clr>
            <a:srgbClr val="F26B43"/>
          </p15:clr>
        </p15:guide>
        <p15:guide id="6" orient="horz" pos="2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01510"/>
      </p:ext>
    </p:extLst>
  </p:cSld>
  <p:clrMap bg1="lt1" tx1="dk1" bg2="lt2" tx2="dk2" accent1="accent1" accent2="accent2" accent3="accent3" accent4="accent4" accent5="accent5" accent6="accent6" hlink="hlink" folHlink="folHlink"/>
  <p:sldLayoutIdLst>
    <p:sldLayoutId id="2147483700" r:id="rId1"/>
    <p:sldLayoutId id="2147483699"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2880" userDrawn="1">
          <p15:clr>
            <a:srgbClr val="F26B43"/>
          </p15:clr>
        </p15:guide>
        <p15:guide id="3" pos="5488" userDrawn="1">
          <p15:clr>
            <a:srgbClr val="F26B43"/>
          </p15:clr>
        </p15:guide>
        <p15:guide id="4" orient="horz" pos="259" userDrawn="1">
          <p15:clr>
            <a:srgbClr val="F26B43"/>
          </p15:clr>
        </p15:guide>
        <p15:guide id="5" orient="horz" pos="418" userDrawn="1">
          <p15:clr>
            <a:srgbClr val="F26B43"/>
          </p15:clr>
        </p15:guide>
        <p15:guide id="6" orient="horz" pos="298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767771"/>
      </p:ext>
    </p:extLst>
  </p:cSld>
  <p:clrMap bg1="lt1" tx1="dk1" bg2="lt2" tx2="dk2" accent1="accent1" accent2="accent2" accent3="accent3" accent4="accent4" accent5="accent5" accent6="accent6" hlink="hlink" folHlink="folHlink"/>
  <p:sldLayoutIdLst>
    <p:sldLayoutId id="2147483705" r:id="rId1"/>
    <p:sldLayoutId id="2147483704" r:id="rId2"/>
    <p:sldLayoutId id="2147483706" r:id="rId3"/>
  </p:sldLayoutIdLst>
  <p:txStyles>
    <p:titleStyle>
      <a:lvl1pPr algn="l" defTabSz="914400" rtl="0" eaLnBrk="1" latinLnBrk="0" hangingPunct="1">
        <a:lnSpc>
          <a:spcPts val="3520"/>
        </a:lnSpc>
        <a:spcBef>
          <a:spcPct val="0"/>
        </a:spcBef>
        <a:spcAft>
          <a:spcPts val="300"/>
        </a:spcAft>
        <a:buNone/>
        <a:defRPr sz="3600" kern="1200" cap="all" baseline="0">
          <a:solidFill>
            <a:schemeClr val="tx1"/>
          </a:solidFill>
          <a:latin typeface="Arial Black"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88" userDrawn="1">
          <p15:clr>
            <a:srgbClr val="F26B43"/>
          </p15:clr>
        </p15:guide>
        <p15:guide id="3" pos="272" userDrawn="1">
          <p15:clr>
            <a:srgbClr val="F26B43"/>
          </p15:clr>
        </p15:guide>
        <p15:guide id="4" orient="horz" pos="259" userDrawn="1">
          <p15:clr>
            <a:srgbClr val="F26B43"/>
          </p15:clr>
        </p15:guide>
        <p15:guide id="5" orient="horz" pos="418" userDrawn="1">
          <p15:clr>
            <a:srgbClr val="F26B43"/>
          </p15:clr>
        </p15:guide>
        <p15:guide id="6"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blue design&#10;&#10;Description automatically generated">
            <a:extLst>
              <a:ext uri="{FF2B5EF4-FFF2-40B4-BE49-F238E27FC236}">
                <a16:creationId xmlns:a16="http://schemas.microsoft.com/office/drawing/2014/main" id="{4D1A6E28-2BEE-2073-6460-8E1F56395451}"/>
              </a:ext>
            </a:extLst>
          </p:cNvPr>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F083BDB7-4C7F-906B-7587-D5F4C5828B0C}"/>
              </a:ext>
            </a:extLst>
          </p:cNvPr>
          <p:cNvSpPr txBox="1"/>
          <p:nvPr/>
        </p:nvSpPr>
        <p:spPr>
          <a:xfrm>
            <a:off x="98711" y="3493789"/>
            <a:ext cx="8381477" cy="935128"/>
          </a:xfrm>
          <a:prstGeom prst="rect">
            <a:avLst/>
          </a:prstGeom>
          <a:noFill/>
        </p:spPr>
        <p:txBody>
          <a:bodyPr wrap="square" rtlCol="0">
            <a:spAutoFit/>
          </a:bodyPr>
          <a:lstStyle/>
          <a:p>
            <a:pPr>
              <a:lnSpc>
                <a:spcPct val="75000"/>
              </a:lnSpc>
            </a:pPr>
            <a:r>
              <a:rPr lang="en-GB" sz="2400" b="1">
                <a:solidFill>
                  <a:schemeClr val="bg1"/>
                </a:solidFill>
                <a:latin typeface="Arial Black" panose="020B0604020202020204" pitchFamily="34" charset="0"/>
                <a:cs typeface="Arial Black" panose="020B0604020202020204" pitchFamily="34" charset="0"/>
              </a:rPr>
              <a:t>Integrating Physical Fitness into Esports: A Comprehensive Training Plan for Esports Athletes</a:t>
            </a:r>
            <a:endParaRPr lang="en-US" sz="2400"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58850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1C6DF-EF01-D6D1-C93C-5AA324FB2E8D}"/>
              </a:ext>
            </a:extLst>
          </p:cNvPr>
          <p:cNvSpPr>
            <a:spLocks noGrp="1"/>
          </p:cNvSpPr>
          <p:nvPr>
            <p:ph type="title"/>
          </p:nvPr>
        </p:nvSpPr>
        <p:spPr/>
        <p:txBody>
          <a:bodyPr/>
          <a:lstStyle/>
          <a:p>
            <a:r>
              <a:rPr lang="en-GB" dirty="0"/>
              <a:t>References </a:t>
            </a:r>
          </a:p>
        </p:txBody>
      </p:sp>
      <p:sp>
        <p:nvSpPr>
          <p:cNvPr id="3" name="Subtitle 2">
            <a:extLst>
              <a:ext uri="{FF2B5EF4-FFF2-40B4-BE49-F238E27FC236}">
                <a16:creationId xmlns:a16="http://schemas.microsoft.com/office/drawing/2014/main" id="{00961BCD-5112-2B5C-5E74-A52ECD37BDA0}"/>
              </a:ext>
            </a:extLst>
          </p:cNvPr>
          <p:cNvSpPr>
            <a:spLocks noGrp="1"/>
          </p:cNvSpPr>
          <p:nvPr>
            <p:ph type="subTitle" idx="1"/>
          </p:nvPr>
        </p:nvSpPr>
        <p:spPr/>
        <p:txBody>
          <a:bodyPr lIns="91440" tIns="45720" rIns="91440" bIns="45720" anchor="t">
            <a:normAutofit fontScale="92500" lnSpcReduction="10000"/>
          </a:bodyPr>
          <a:lstStyle/>
          <a:p>
            <a:r>
              <a:rPr lang="en-GB" dirty="0"/>
              <a:t>Hartson, R., 2003. Cognitive, physical, sensory, and functional affordances in interaction design. Behaviour &amp; information technology, 22(5), pp.315-338.</a:t>
            </a:r>
          </a:p>
          <a:p>
            <a:r>
              <a:rPr lang="en-GB" dirty="0"/>
              <a:t>Pedraza-Ramirez, I., Ramaker, B., Mathorne, O.W., Watson, M. and Laborde, S., 2024. Behind the Curtains of Elite Esports: A Case Study From a Holistic Ecological Approach to Talent Development. Case Studies in Sport and Exercise Psychology, 8(S1), pp.S-18.</a:t>
            </a:r>
          </a:p>
          <a:p>
            <a:r>
              <a:rPr lang="en-GB" dirty="0"/>
              <a:t>Watson, M., Jenny, S.E. and Johnson, T., 2024. Esports Coaching. In Routledge Handbook of Esports (pp. 203-213). Routledge.</a:t>
            </a:r>
          </a:p>
          <a:p>
            <a:r>
              <a:rPr lang="en-GB" dirty="0"/>
              <a:t>Watson, M., Smith, D., Fenton, J., Pedraza-Ramirez, I., Laborde, S. and Cronin, C., 2022. Introducing esports coaching to sport coaching (not as sport coaching). Sports Coaching Review, pp.1-20.</a:t>
            </a:r>
          </a:p>
        </p:txBody>
      </p:sp>
    </p:spTree>
    <p:extLst>
      <p:ext uri="{BB962C8B-B14F-4D97-AF65-F5344CB8AC3E}">
        <p14:creationId xmlns:p14="http://schemas.microsoft.com/office/powerpoint/2010/main" val="2080053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493E5-DD7C-A1CB-9C55-A4352CACF186}"/>
              </a:ext>
            </a:extLst>
          </p:cNvPr>
          <p:cNvSpPr>
            <a:spLocks noGrp="1"/>
          </p:cNvSpPr>
          <p:nvPr>
            <p:ph type="title"/>
          </p:nvPr>
        </p:nvSpPr>
        <p:spPr/>
        <p:txBody>
          <a:bodyPr/>
          <a:lstStyle/>
          <a:p>
            <a:r>
              <a:rPr lang="en-US" dirty="0"/>
              <a:t>Study purpose </a:t>
            </a:r>
          </a:p>
        </p:txBody>
      </p:sp>
      <p:pic>
        <p:nvPicPr>
          <p:cNvPr id="7" name="Picture Placeholder 6">
            <a:extLst>
              <a:ext uri="{FF2B5EF4-FFF2-40B4-BE49-F238E27FC236}">
                <a16:creationId xmlns:a16="http://schemas.microsoft.com/office/drawing/2014/main" id="{4FA441F1-B4AA-1A9B-19D6-265E06127CB3}"/>
              </a:ext>
            </a:extLst>
          </p:cNvPr>
          <p:cNvPicPr>
            <a:picLocks noGrp="1" noChangeAspect="1"/>
          </p:cNvPicPr>
          <p:nvPr>
            <p:ph type="pic" idx="11"/>
          </p:nvPr>
        </p:nvPicPr>
        <p:blipFill>
          <a:blip r:embed="rId2"/>
          <a:srcRect t="8690" b="8690"/>
          <a:stretch>
            <a:fillRect/>
          </a:stretch>
        </p:blipFill>
        <p:spPr>
          <a:prstGeom prst="rect">
            <a:avLst/>
          </a:prstGeom>
        </p:spPr>
      </p:pic>
      <p:pic>
        <p:nvPicPr>
          <p:cNvPr id="8" name="Picture Placeholder 7">
            <a:extLst>
              <a:ext uri="{FF2B5EF4-FFF2-40B4-BE49-F238E27FC236}">
                <a16:creationId xmlns:a16="http://schemas.microsoft.com/office/drawing/2014/main" id="{E00C2FB1-1665-12B0-2528-4AFD543A3BFE}"/>
              </a:ext>
            </a:extLst>
          </p:cNvPr>
          <p:cNvPicPr>
            <a:picLocks noGrp="1" noChangeAspect="1"/>
          </p:cNvPicPr>
          <p:nvPr>
            <p:ph type="pic" idx="12"/>
          </p:nvPr>
        </p:nvPicPr>
        <p:blipFill>
          <a:blip r:embed="rId3"/>
          <a:srcRect t="4947" b="4947"/>
          <a:stretch>
            <a:fillRect/>
          </a:stretch>
        </p:blipFill>
        <p:spPr>
          <a:prstGeom prst="rect">
            <a:avLst/>
          </a:prstGeom>
        </p:spPr>
      </p:pic>
      <p:sp>
        <p:nvSpPr>
          <p:cNvPr id="6" name="Text Placeholder 5">
            <a:extLst>
              <a:ext uri="{FF2B5EF4-FFF2-40B4-BE49-F238E27FC236}">
                <a16:creationId xmlns:a16="http://schemas.microsoft.com/office/drawing/2014/main" id="{84E919F7-3385-D9B9-C553-F98D788CFE39}"/>
              </a:ext>
            </a:extLst>
          </p:cNvPr>
          <p:cNvSpPr>
            <a:spLocks noGrp="1"/>
          </p:cNvSpPr>
          <p:nvPr>
            <p:ph type="body" sz="quarter" idx="13"/>
          </p:nvPr>
        </p:nvSpPr>
        <p:spPr>
          <a:xfrm>
            <a:off x="234514" y="1822793"/>
            <a:ext cx="4221480" cy="2377281"/>
          </a:xfrm>
        </p:spPr>
        <p:txBody>
          <a:bodyPr/>
          <a:lstStyle/>
          <a:p>
            <a:r>
              <a:rPr lang="en-US" dirty="0"/>
              <a:t>Purpose of the study: the study is very much in the design stage however the purpose is to assess the impacts of a physical training program which is tailored towards esports athletes and to evaluate if it improve both their performance and overall well being. </a:t>
            </a:r>
          </a:p>
          <a:p>
            <a:r>
              <a:rPr lang="en-US" dirty="0"/>
              <a:t>Rationale while cognitive skills like reaction time, decision making and strategic thinking are crucial in esports, physical fitness is often overlooked. However, recent research including work by Lies and Watson has shown that physical </a:t>
            </a:r>
            <a:r>
              <a:rPr lang="en-GB" dirty="0"/>
              <a:t>health can significantly impact cognitive performance, stress management, and even in-game success. This study seeks to fill that gap by developing a physical regimen that complements cognitive training.</a:t>
            </a:r>
            <a:endParaRPr lang="en-US" dirty="0"/>
          </a:p>
        </p:txBody>
      </p:sp>
    </p:spTree>
    <p:extLst>
      <p:ext uri="{BB962C8B-B14F-4D97-AF65-F5344CB8AC3E}">
        <p14:creationId xmlns:p14="http://schemas.microsoft.com/office/powerpoint/2010/main" val="1773856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FF3F63-42C6-3E8A-BDFC-1432E79B27FE}"/>
              </a:ext>
            </a:extLst>
          </p:cNvPr>
          <p:cNvSpPr>
            <a:spLocks noGrp="1"/>
          </p:cNvSpPr>
          <p:nvPr>
            <p:ph type="title"/>
          </p:nvPr>
        </p:nvSpPr>
        <p:spPr/>
        <p:txBody>
          <a:bodyPr/>
          <a:lstStyle/>
          <a:p>
            <a:r>
              <a:rPr lang="en-GB" dirty="0"/>
              <a:t>Study focus </a:t>
            </a:r>
          </a:p>
        </p:txBody>
      </p:sp>
      <p:pic>
        <p:nvPicPr>
          <p:cNvPr id="7" name="Picture Placeholder 6">
            <a:extLst>
              <a:ext uri="{FF2B5EF4-FFF2-40B4-BE49-F238E27FC236}">
                <a16:creationId xmlns:a16="http://schemas.microsoft.com/office/drawing/2014/main" id="{7554D498-81E6-556C-F60E-6EE124E9CEAF}"/>
              </a:ext>
            </a:extLst>
          </p:cNvPr>
          <p:cNvPicPr>
            <a:picLocks noGrp="1" noChangeAspect="1"/>
          </p:cNvPicPr>
          <p:nvPr>
            <p:ph type="pic" idx="11"/>
          </p:nvPr>
        </p:nvPicPr>
        <p:blipFill>
          <a:blip r:embed="rId2"/>
          <a:srcRect l="3082" r="3082"/>
          <a:stretch>
            <a:fillRect/>
          </a:stretch>
        </p:blipFill>
        <p:spPr>
          <a:prstGeom prst="rect">
            <a:avLst/>
          </a:prstGeom>
        </p:spPr>
      </p:pic>
      <p:pic>
        <p:nvPicPr>
          <p:cNvPr id="8" name="Picture Placeholder 7">
            <a:extLst>
              <a:ext uri="{FF2B5EF4-FFF2-40B4-BE49-F238E27FC236}">
                <a16:creationId xmlns:a16="http://schemas.microsoft.com/office/drawing/2014/main" id="{CEAA77B0-B9F7-9A73-6605-4B087ED66840}"/>
              </a:ext>
            </a:extLst>
          </p:cNvPr>
          <p:cNvPicPr>
            <a:picLocks noGrp="1" noChangeAspect="1"/>
          </p:cNvPicPr>
          <p:nvPr>
            <p:ph type="pic" idx="12"/>
          </p:nvPr>
        </p:nvPicPr>
        <p:blipFill>
          <a:blip r:embed="rId3"/>
          <a:srcRect l="8296" r="8296"/>
          <a:stretch>
            <a:fillRect/>
          </a:stretch>
        </p:blipFill>
        <p:spPr>
          <a:prstGeom prst="rect">
            <a:avLst/>
          </a:prstGeom>
        </p:spPr>
      </p:pic>
      <p:sp>
        <p:nvSpPr>
          <p:cNvPr id="6" name="Text Placeholder 5">
            <a:extLst>
              <a:ext uri="{FF2B5EF4-FFF2-40B4-BE49-F238E27FC236}">
                <a16:creationId xmlns:a16="http://schemas.microsoft.com/office/drawing/2014/main" id="{BE100BD7-0118-6824-B597-44633FD10BEB}"/>
              </a:ext>
            </a:extLst>
          </p:cNvPr>
          <p:cNvSpPr>
            <a:spLocks noGrp="1"/>
          </p:cNvSpPr>
          <p:nvPr>
            <p:ph type="body" sz="quarter" idx="13"/>
          </p:nvPr>
        </p:nvSpPr>
        <p:spPr>
          <a:xfrm>
            <a:off x="350520" y="1317010"/>
            <a:ext cx="4221480" cy="3415328"/>
          </a:xfrm>
        </p:spPr>
        <p:txBody>
          <a:bodyPr/>
          <a:lstStyle/>
          <a:p>
            <a:r>
              <a:rPr lang="en-GB" dirty="0"/>
              <a:t>Unique physical challenges in esports: Esports athletes face unique physical strains, including poor posture, repetitive strain injuries (</a:t>
            </a:r>
            <a:r>
              <a:rPr lang="en-GB" dirty="0" err="1"/>
              <a:t>rsi</a:t>
            </a:r>
            <a:r>
              <a:rPr lang="en-GB" dirty="0"/>
              <a:t>), and sedentary lifestyle risks (e.g., cardiovascular problems). These issues, if left unaddressed, can hinder long-term career success and overall health.</a:t>
            </a:r>
          </a:p>
          <a:p>
            <a:r>
              <a:rPr lang="en-GB" dirty="0"/>
              <a:t>Mental health concerns: high levels of stress, anxiety and burnout are prevalent in competitive gaming, which can impact performance and longevity in esports. Long lasting impacts of poor mental health has been documented leading to further stress on retirement. </a:t>
            </a:r>
          </a:p>
        </p:txBody>
      </p:sp>
    </p:spTree>
    <p:extLst>
      <p:ext uri="{BB962C8B-B14F-4D97-AF65-F5344CB8AC3E}">
        <p14:creationId xmlns:p14="http://schemas.microsoft.com/office/powerpoint/2010/main" val="174487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27078-30FA-06DD-88EB-F1286579F2CC}"/>
              </a:ext>
            </a:extLst>
          </p:cNvPr>
          <p:cNvSpPr>
            <a:spLocks noGrp="1"/>
          </p:cNvSpPr>
          <p:nvPr>
            <p:ph type="title"/>
          </p:nvPr>
        </p:nvSpPr>
        <p:spPr/>
        <p:txBody>
          <a:bodyPr/>
          <a:lstStyle/>
          <a:p>
            <a:r>
              <a:rPr lang="en-GB" dirty="0"/>
              <a:t>Theoretical framework </a:t>
            </a:r>
          </a:p>
        </p:txBody>
      </p:sp>
      <p:sp>
        <p:nvSpPr>
          <p:cNvPr id="4" name="Picture Placeholder 3">
            <a:extLst>
              <a:ext uri="{FF2B5EF4-FFF2-40B4-BE49-F238E27FC236}">
                <a16:creationId xmlns:a16="http://schemas.microsoft.com/office/drawing/2014/main" id="{8E0098D9-61B1-A841-C8C1-C8075CEB5942}"/>
              </a:ext>
            </a:extLst>
          </p:cNvPr>
          <p:cNvSpPr>
            <a:spLocks noGrp="1"/>
          </p:cNvSpPr>
          <p:nvPr>
            <p:ph type="pic" idx="12"/>
          </p:nvPr>
        </p:nvSpPr>
        <p:spPr/>
        <p:txBody>
          <a:bodyPr/>
          <a:lstStyle/>
          <a:p>
            <a:endParaRPr lang="en-GB"/>
          </a:p>
        </p:txBody>
      </p:sp>
      <p:sp>
        <p:nvSpPr>
          <p:cNvPr id="5" name="Picture Placeholder 4">
            <a:extLst>
              <a:ext uri="{FF2B5EF4-FFF2-40B4-BE49-F238E27FC236}">
                <a16:creationId xmlns:a16="http://schemas.microsoft.com/office/drawing/2014/main" id="{6FEFC834-E012-6A6F-5EA8-D16D5435951F}"/>
              </a:ext>
            </a:extLst>
          </p:cNvPr>
          <p:cNvSpPr>
            <a:spLocks noGrp="1"/>
          </p:cNvSpPr>
          <p:nvPr>
            <p:ph type="pic" idx="13"/>
          </p:nvPr>
        </p:nvSpPr>
        <p:spPr/>
        <p:txBody>
          <a:bodyPr/>
          <a:lstStyle/>
          <a:p>
            <a:endParaRPr lang="en-GB"/>
          </a:p>
        </p:txBody>
      </p:sp>
      <p:sp>
        <p:nvSpPr>
          <p:cNvPr id="6" name="Text Placeholder 5">
            <a:extLst>
              <a:ext uri="{FF2B5EF4-FFF2-40B4-BE49-F238E27FC236}">
                <a16:creationId xmlns:a16="http://schemas.microsoft.com/office/drawing/2014/main" id="{C0C4B149-6D7B-6B62-6787-DC2B2B9F2D73}"/>
              </a:ext>
            </a:extLst>
          </p:cNvPr>
          <p:cNvSpPr>
            <a:spLocks noGrp="1"/>
          </p:cNvSpPr>
          <p:nvPr>
            <p:ph type="body" sz="quarter" idx="14"/>
          </p:nvPr>
        </p:nvSpPr>
        <p:spPr>
          <a:xfrm>
            <a:off x="350520" y="1624084"/>
            <a:ext cx="3899552" cy="3108253"/>
          </a:xfrm>
        </p:spPr>
        <p:txBody>
          <a:bodyPr/>
          <a:lstStyle/>
          <a:p>
            <a:r>
              <a:rPr lang="en-GB" b="1" dirty="0"/>
              <a:t>Cognitive-Physical Interaction Theory: </a:t>
            </a:r>
            <a:r>
              <a:rPr lang="en-GB" dirty="0"/>
              <a:t>The research is grounded in the concept that physical fitness supports cognitive abilities. Improved cardiovascular health, strength, and posture can lead to better cognitive function, faster reaction times, increased focus, and reduced mental fatigue (</a:t>
            </a:r>
            <a:r>
              <a:rPr lang="en-GB" dirty="0" err="1"/>
              <a:t>Hartson</a:t>
            </a:r>
            <a:r>
              <a:rPr lang="en-GB" dirty="0"/>
              <a:t> 2003).</a:t>
            </a:r>
          </a:p>
          <a:p>
            <a:r>
              <a:rPr lang="en-GB" b="1" dirty="0"/>
              <a:t>Holistic Training in Traditional Sports: </a:t>
            </a:r>
            <a:r>
              <a:rPr lang="en-GB" dirty="0"/>
              <a:t>Traditional sports integrate both mental and physical conditioning to optimize performance. This study proposes adopting a similar holistic approach for esports athletes (</a:t>
            </a:r>
            <a:r>
              <a:rPr lang="en-GB" dirty="0" err="1"/>
              <a:t>Etkin</a:t>
            </a:r>
            <a:r>
              <a:rPr lang="en-GB"/>
              <a:t> 2024).</a:t>
            </a:r>
            <a:endParaRPr lang="en-GB" dirty="0"/>
          </a:p>
        </p:txBody>
      </p:sp>
    </p:spTree>
    <p:extLst>
      <p:ext uri="{BB962C8B-B14F-4D97-AF65-F5344CB8AC3E}">
        <p14:creationId xmlns:p14="http://schemas.microsoft.com/office/powerpoint/2010/main" val="159442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609E08-660C-735B-E0FE-9BF8382B8665}"/>
              </a:ext>
            </a:extLst>
          </p:cNvPr>
          <p:cNvSpPr>
            <a:spLocks noGrp="1"/>
          </p:cNvSpPr>
          <p:nvPr>
            <p:ph type="title"/>
          </p:nvPr>
        </p:nvSpPr>
        <p:spPr>
          <a:xfrm>
            <a:off x="368332" y="617446"/>
            <a:ext cx="3881963" cy="928326"/>
          </a:xfrm>
        </p:spPr>
        <p:txBody>
          <a:bodyPr anchor="t">
            <a:normAutofit/>
          </a:bodyPr>
          <a:lstStyle/>
          <a:p>
            <a:r>
              <a:rPr lang="en-GB" sz="1700"/>
              <a:t>Research Methodology:</a:t>
            </a:r>
          </a:p>
        </p:txBody>
      </p:sp>
      <p:pic>
        <p:nvPicPr>
          <p:cNvPr id="7" name="Picture 6">
            <a:extLst>
              <a:ext uri="{FF2B5EF4-FFF2-40B4-BE49-F238E27FC236}">
                <a16:creationId xmlns:a16="http://schemas.microsoft.com/office/drawing/2014/main" id="{CD647B60-1158-9BDD-F2D8-3D523E2F9D40}"/>
              </a:ext>
            </a:extLst>
          </p:cNvPr>
          <p:cNvPicPr>
            <a:picLocks noChangeAspect="1"/>
          </p:cNvPicPr>
          <p:nvPr/>
        </p:nvPicPr>
        <p:blipFill>
          <a:blip r:embed="rId2"/>
          <a:srcRect l="22868" r="24595" b="-2"/>
          <a:stretch/>
        </p:blipFill>
        <p:spPr>
          <a:xfrm>
            <a:off x="4572000" y="422686"/>
            <a:ext cx="3954780" cy="4309652"/>
          </a:xfrm>
          <a:prstGeom prst="rect">
            <a:avLst/>
          </a:prstGeom>
          <a:noFill/>
        </p:spPr>
      </p:pic>
      <p:sp>
        <p:nvSpPr>
          <p:cNvPr id="6" name="Text Placeholder 5">
            <a:extLst>
              <a:ext uri="{FF2B5EF4-FFF2-40B4-BE49-F238E27FC236}">
                <a16:creationId xmlns:a16="http://schemas.microsoft.com/office/drawing/2014/main" id="{3A678C8D-B2FC-20B2-EBAB-0668A427813E}"/>
              </a:ext>
            </a:extLst>
          </p:cNvPr>
          <p:cNvSpPr>
            <a:spLocks noGrp="1"/>
          </p:cNvSpPr>
          <p:nvPr>
            <p:ph type="body" sz="quarter" idx="13"/>
          </p:nvPr>
        </p:nvSpPr>
        <p:spPr>
          <a:xfrm>
            <a:off x="350520" y="2355056"/>
            <a:ext cx="3899552" cy="2377281"/>
          </a:xfrm>
        </p:spPr>
        <p:txBody>
          <a:bodyPr>
            <a:normAutofit/>
          </a:bodyPr>
          <a:lstStyle/>
          <a:p>
            <a:r>
              <a:rPr lang="en-GB" sz="1100"/>
              <a:t>Mixed-Methods Approach: The study uses both quantitative and qualitative data to ensure a comprehensive evaluation of the training program.</a:t>
            </a:r>
          </a:p>
          <a:p>
            <a:r>
              <a:rPr lang="en-GB" sz="1100"/>
              <a:t>Quantitative Data: Collected through physical fitness tests, cognitive performance assessments, and psychological well-being surveys pre- and post-intervention.</a:t>
            </a:r>
          </a:p>
          <a:p>
            <a:r>
              <a:rPr lang="en-GB" sz="1100"/>
              <a:t>Qualitative Data: Feedback from participants on their experiences, perceived improvements, and mental health changes.</a:t>
            </a:r>
          </a:p>
          <a:p>
            <a:r>
              <a:rPr lang="en-GB" sz="1100"/>
              <a:t>Participants: Esports athletes who voluntarily engage in the program. The study aims to have a diverse group in terms of age, skill level, and type of esports they play.</a:t>
            </a:r>
          </a:p>
        </p:txBody>
      </p:sp>
    </p:spTree>
    <p:extLst>
      <p:ext uri="{BB962C8B-B14F-4D97-AF65-F5344CB8AC3E}">
        <p14:creationId xmlns:p14="http://schemas.microsoft.com/office/powerpoint/2010/main" val="4128643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33AFA-7CBD-6668-3495-15A88F284C15}"/>
              </a:ext>
            </a:extLst>
          </p:cNvPr>
          <p:cNvSpPr>
            <a:spLocks noGrp="1"/>
          </p:cNvSpPr>
          <p:nvPr>
            <p:ph type="title"/>
          </p:nvPr>
        </p:nvSpPr>
        <p:spPr/>
        <p:txBody>
          <a:bodyPr/>
          <a:lstStyle/>
          <a:p>
            <a:r>
              <a:rPr lang="en-GB" sz="2000" dirty="0"/>
              <a:t>The physical training program </a:t>
            </a:r>
          </a:p>
        </p:txBody>
      </p:sp>
      <p:sp>
        <p:nvSpPr>
          <p:cNvPr id="5" name="Text Placeholder 4">
            <a:extLst>
              <a:ext uri="{FF2B5EF4-FFF2-40B4-BE49-F238E27FC236}">
                <a16:creationId xmlns:a16="http://schemas.microsoft.com/office/drawing/2014/main" id="{5587865E-8977-D096-39F6-1D5749C0541F}"/>
              </a:ext>
            </a:extLst>
          </p:cNvPr>
          <p:cNvSpPr>
            <a:spLocks noGrp="1"/>
          </p:cNvSpPr>
          <p:nvPr>
            <p:ph type="body" sz="quarter" idx="13"/>
          </p:nvPr>
        </p:nvSpPr>
        <p:spPr>
          <a:xfrm>
            <a:off x="350520" y="1692322"/>
            <a:ext cx="3899552" cy="3040015"/>
          </a:xfrm>
        </p:spPr>
        <p:txBody>
          <a:bodyPr/>
          <a:lstStyle/>
          <a:p>
            <a:r>
              <a:rPr lang="en-GB" dirty="0"/>
              <a:t>Program Duration: 12 weeks, progressively intensifying to match participants' growing physical capabilities.</a:t>
            </a:r>
          </a:p>
          <a:p>
            <a:r>
              <a:rPr lang="en-GB" dirty="0"/>
              <a:t>Training components: </a:t>
            </a:r>
          </a:p>
          <a:p>
            <a:pPr marL="285750" indent="-285750">
              <a:buFont typeface="Arial" panose="020B0604020202020204" pitchFamily="34" charset="0"/>
              <a:buChar char="•"/>
            </a:pPr>
            <a:r>
              <a:rPr lang="en-GB" sz="1100" dirty="0"/>
              <a:t>Cardiovascular Fitness: Exercises to improve heart health, stamina, and endurance, which can translate to sustained focus during long gaming sessions.</a:t>
            </a:r>
          </a:p>
          <a:p>
            <a:pPr marL="285750" indent="-285750">
              <a:buFont typeface="Arial" panose="020B0604020202020204" pitchFamily="34" charset="0"/>
              <a:buChar char="•"/>
            </a:pPr>
            <a:r>
              <a:rPr lang="en-GB" sz="1100" dirty="0"/>
              <a:t>Strength Training: Targeted exercises to build muscle strength, especially in the back, shoulders, and core to improve posture and prevent injuries.</a:t>
            </a:r>
          </a:p>
          <a:p>
            <a:pPr marL="285750" indent="-285750">
              <a:buFont typeface="Arial" panose="020B0604020202020204" pitchFamily="34" charset="0"/>
              <a:buChar char="•"/>
            </a:pPr>
            <a:r>
              <a:rPr lang="en-GB" sz="1100" dirty="0"/>
              <a:t>Flexibility &amp; Mobility: Stretching routines designed to enhance flexibility, reduce stiffness from prolonged sitting, and promote faster recovery.</a:t>
            </a:r>
          </a:p>
          <a:p>
            <a:pPr marL="285750" indent="-285750">
              <a:buFont typeface="Arial" panose="020B0604020202020204" pitchFamily="34" charset="0"/>
              <a:buChar char="•"/>
            </a:pPr>
            <a:r>
              <a:rPr lang="en-GB" sz="1100" dirty="0"/>
              <a:t>Posture &amp; Ergonomics: Special focus on exercises that correct posture, alleviate strain from extended screen time, and ensure proper ergonomics during gaming.</a:t>
            </a:r>
          </a:p>
        </p:txBody>
      </p:sp>
      <p:pic>
        <p:nvPicPr>
          <p:cNvPr id="9" name="Picture Placeholder 8">
            <a:extLst>
              <a:ext uri="{FF2B5EF4-FFF2-40B4-BE49-F238E27FC236}">
                <a16:creationId xmlns:a16="http://schemas.microsoft.com/office/drawing/2014/main" id="{A87A5A0B-ED25-5EF9-6129-089E0C8D1986}"/>
              </a:ext>
            </a:extLst>
          </p:cNvPr>
          <p:cNvPicPr>
            <a:picLocks noGrp="1" noChangeAspect="1"/>
          </p:cNvPicPr>
          <p:nvPr>
            <p:ph type="pic" idx="12"/>
          </p:nvPr>
        </p:nvPicPr>
        <p:blipFill>
          <a:blip r:embed="rId2"/>
          <a:srcRect l="27063" r="27063"/>
          <a:stretch>
            <a:fillRect/>
          </a:stretch>
        </p:blipFill>
        <p:spPr>
          <a:xfrm>
            <a:off x="5029768" y="556031"/>
            <a:ext cx="3954780" cy="4309652"/>
          </a:xfrm>
          <a:prstGeom prst="rect">
            <a:avLst/>
          </a:prstGeom>
        </p:spPr>
      </p:pic>
    </p:spTree>
    <p:extLst>
      <p:ext uri="{BB962C8B-B14F-4D97-AF65-F5344CB8AC3E}">
        <p14:creationId xmlns:p14="http://schemas.microsoft.com/office/powerpoint/2010/main" val="320020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444C6-F6D1-FA5D-F143-A2A6B4602D05}"/>
              </a:ext>
            </a:extLst>
          </p:cNvPr>
          <p:cNvSpPr>
            <a:spLocks noGrp="1"/>
          </p:cNvSpPr>
          <p:nvPr>
            <p:ph type="title"/>
          </p:nvPr>
        </p:nvSpPr>
        <p:spPr/>
        <p:txBody>
          <a:bodyPr/>
          <a:lstStyle/>
          <a:p>
            <a:r>
              <a:rPr lang="en-GB"/>
              <a:t>Assessment &amp; Data Collection</a:t>
            </a:r>
          </a:p>
        </p:txBody>
      </p:sp>
      <p:pic>
        <p:nvPicPr>
          <p:cNvPr id="7" name="Picture Placeholder 6" descr="A group of people posing for a photo&#10;&#10;Description automatically generated">
            <a:extLst>
              <a:ext uri="{FF2B5EF4-FFF2-40B4-BE49-F238E27FC236}">
                <a16:creationId xmlns:a16="http://schemas.microsoft.com/office/drawing/2014/main" id="{14363B65-C171-29E0-C753-D3525B129FD3}"/>
              </a:ext>
            </a:extLst>
          </p:cNvPr>
          <p:cNvPicPr>
            <a:picLocks noGrp="1" noChangeAspect="1"/>
          </p:cNvPicPr>
          <p:nvPr>
            <p:ph type="pic" idx="12"/>
          </p:nvPr>
        </p:nvPicPr>
        <p:blipFill>
          <a:blip r:embed="rId2"/>
          <a:srcRect t="7403" b="7403"/>
          <a:stretch/>
        </p:blipFill>
        <p:spPr>
          <a:xfrm>
            <a:off x="5159637" y="422686"/>
            <a:ext cx="3055495" cy="2038573"/>
          </a:xfrm>
        </p:spPr>
      </p:pic>
      <p:pic>
        <p:nvPicPr>
          <p:cNvPr id="8" name="Picture Placeholder 7" descr="A person pushing a large tire&#10;&#10;Description automatically generated">
            <a:extLst>
              <a:ext uri="{FF2B5EF4-FFF2-40B4-BE49-F238E27FC236}">
                <a16:creationId xmlns:a16="http://schemas.microsoft.com/office/drawing/2014/main" id="{CA3BBF85-DB6F-FBA6-5795-AFB9CEB6F7D0}"/>
              </a:ext>
            </a:extLst>
          </p:cNvPr>
          <p:cNvPicPr>
            <a:picLocks noGrp="1" noChangeAspect="1"/>
          </p:cNvPicPr>
          <p:nvPr>
            <p:ph type="pic" idx="13"/>
          </p:nvPr>
        </p:nvPicPr>
        <p:blipFill>
          <a:blip r:embed="rId3"/>
          <a:srcRect t="7371" b="7371"/>
          <a:stretch/>
        </p:blipFill>
        <p:spPr>
          <a:xfrm>
            <a:off x="5158454" y="2697479"/>
            <a:ext cx="3057859" cy="2038573"/>
          </a:xfrm>
        </p:spPr>
      </p:pic>
      <p:sp>
        <p:nvSpPr>
          <p:cNvPr id="6" name="Text Placeholder 5">
            <a:extLst>
              <a:ext uri="{FF2B5EF4-FFF2-40B4-BE49-F238E27FC236}">
                <a16:creationId xmlns:a16="http://schemas.microsoft.com/office/drawing/2014/main" id="{3C9A2EF4-FB53-2249-D130-724579628FAC}"/>
              </a:ext>
            </a:extLst>
          </p:cNvPr>
          <p:cNvSpPr>
            <a:spLocks noGrp="1"/>
          </p:cNvSpPr>
          <p:nvPr>
            <p:ph type="body" sz="quarter" idx="14"/>
          </p:nvPr>
        </p:nvSpPr>
        <p:spPr/>
        <p:txBody>
          <a:bodyPr lIns="91440" tIns="45720" rIns="91440" bIns="45720" anchor="t"/>
          <a:lstStyle/>
          <a:p>
            <a:r>
              <a:rPr lang="en-GB" dirty="0">
                <a:latin typeface="Arial"/>
                <a:cs typeface="Arial"/>
              </a:rPr>
              <a:t>Physical Fitness Tests: Includes measures of endurance, strength, flexibility, and posture.</a:t>
            </a:r>
            <a:endParaRPr lang="en-US" dirty="0">
              <a:latin typeface="Arial"/>
              <a:cs typeface="Arial"/>
            </a:endParaRPr>
          </a:p>
          <a:p>
            <a:r>
              <a:rPr lang="en-GB" dirty="0">
                <a:latin typeface="Arial"/>
                <a:cs typeface="Arial"/>
              </a:rPr>
              <a:t> Cognitive Performance Evaluations: Pre- and post-tests measuring reaction time, decision-making speed, focus, and in-game performance (e.g., K/D ratios, APM—Actions Per Minute). </a:t>
            </a:r>
            <a:endParaRPr lang="en-US" dirty="0">
              <a:latin typeface="Arial"/>
              <a:cs typeface="Arial"/>
            </a:endParaRPr>
          </a:p>
          <a:p>
            <a:r>
              <a:rPr lang="en-GB" dirty="0">
                <a:latin typeface="Arial"/>
                <a:cs typeface="Arial"/>
              </a:rPr>
              <a:t>Psychological Well-being Surveys: Aimed at assessing stress, anxiety levels, and overall mental health before and after the intervention.</a:t>
            </a:r>
            <a:endParaRPr lang="en-US">
              <a:latin typeface="Arial"/>
              <a:cs typeface="Arial"/>
            </a:endParaRPr>
          </a:p>
        </p:txBody>
      </p:sp>
    </p:spTree>
    <p:extLst>
      <p:ext uri="{BB962C8B-B14F-4D97-AF65-F5344CB8AC3E}">
        <p14:creationId xmlns:p14="http://schemas.microsoft.com/office/powerpoint/2010/main" val="1493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2BE5A-6FB8-5E89-8386-ACFCA5A8C21E}"/>
              </a:ext>
            </a:extLst>
          </p:cNvPr>
          <p:cNvSpPr>
            <a:spLocks noGrp="1"/>
          </p:cNvSpPr>
          <p:nvPr>
            <p:ph type="title"/>
          </p:nvPr>
        </p:nvSpPr>
        <p:spPr/>
        <p:txBody>
          <a:bodyPr/>
          <a:lstStyle/>
          <a:p>
            <a:r>
              <a:rPr lang="en-US" b="0" dirty="0">
                <a:latin typeface="Arial Black"/>
              </a:rPr>
              <a:t>Expected Outcomes</a:t>
            </a:r>
            <a:endParaRPr lang="en-US" dirty="0">
              <a:latin typeface="Arial Black"/>
            </a:endParaRPr>
          </a:p>
        </p:txBody>
      </p:sp>
      <p:pic>
        <p:nvPicPr>
          <p:cNvPr id="7" name="Picture Placeholder 6" descr="A person carrying a bag&#10;&#10;Description automatically generated">
            <a:extLst>
              <a:ext uri="{FF2B5EF4-FFF2-40B4-BE49-F238E27FC236}">
                <a16:creationId xmlns:a16="http://schemas.microsoft.com/office/drawing/2014/main" id="{7888D9BC-CE1B-B569-7FE2-49EC0104BA92}"/>
              </a:ext>
            </a:extLst>
          </p:cNvPr>
          <p:cNvPicPr>
            <a:picLocks noGrp="1" noChangeAspect="1"/>
          </p:cNvPicPr>
          <p:nvPr>
            <p:ph type="pic" idx="12"/>
          </p:nvPr>
        </p:nvPicPr>
        <p:blipFill>
          <a:blip r:embed="rId2"/>
          <a:srcRect t="7454" b="7454"/>
          <a:stretch/>
        </p:blipFill>
        <p:spPr>
          <a:xfrm>
            <a:off x="5161435" y="422686"/>
            <a:ext cx="3051899" cy="2038573"/>
          </a:xfrm>
        </p:spPr>
      </p:pic>
      <p:pic>
        <p:nvPicPr>
          <p:cNvPr id="8" name="Picture Placeholder 7" descr="A person dancing on a floor with people watching&#10;&#10;Description automatically generated">
            <a:extLst>
              <a:ext uri="{FF2B5EF4-FFF2-40B4-BE49-F238E27FC236}">
                <a16:creationId xmlns:a16="http://schemas.microsoft.com/office/drawing/2014/main" id="{DA64E6C0-5AEA-E4B4-1E7F-20367F5B57F9}"/>
              </a:ext>
            </a:extLst>
          </p:cNvPr>
          <p:cNvPicPr>
            <a:picLocks noGrp="1" noChangeAspect="1"/>
          </p:cNvPicPr>
          <p:nvPr>
            <p:ph type="pic" idx="13"/>
          </p:nvPr>
        </p:nvPicPr>
        <p:blipFill>
          <a:blip r:embed="rId3"/>
          <a:srcRect t="7437" b="7437"/>
          <a:stretch/>
        </p:blipFill>
        <p:spPr>
          <a:xfrm>
            <a:off x="5160839" y="2697479"/>
            <a:ext cx="3053089" cy="2038573"/>
          </a:xfrm>
        </p:spPr>
      </p:pic>
      <p:sp>
        <p:nvSpPr>
          <p:cNvPr id="6" name="Text Placeholder 5">
            <a:extLst>
              <a:ext uri="{FF2B5EF4-FFF2-40B4-BE49-F238E27FC236}">
                <a16:creationId xmlns:a16="http://schemas.microsoft.com/office/drawing/2014/main" id="{1D7FB83C-EE55-C232-661C-49C5CE69F439}"/>
              </a:ext>
            </a:extLst>
          </p:cNvPr>
          <p:cNvSpPr>
            <a:spLocks noGrp="1"/>
          </p:cNvSpPr>
          <p:nvPr>
            <p:ph type="body" sz="quarter" idx="14"/>
          </p:nvPr>
        </p:nvSpPr>
        <p:spPr>
          <a:xfrm>
            <a:off x="364631" y="1543668"/>
            <a:ext cx="3885441" cy="3188669"/>
          </a:xfrm>
        </p:spPr>
        <p:txBody>
          <a:bodyPr lIns="91440" tIns="45720" rIns="91440" bIns="45720" anchor="t"/>
          <a:lstStyle/>
          <a:p>
            <a:r>
              <a:rPr lang="en-US"/>
              <a:t>Physical Health Improvements: Anticipated enhancements in cardiovascular fitness, strength, and posture that reduce the risk of esports-related injuries.</a:t>
            </a:r>
          </a:p>
          <a:p>
            <a:r>
              <a:rPr lang="en-US" dirty="0">
                <a:latin typeface="Arial"/>
                <a:cs typeface="Arial"/>
              </a:rPr>
              <a:t>Cognitive Performance Gains: Improved reaction times, better focus, and more strategic decision-making under pressure.</a:t>
            </a:r>
          </a:p>
          <a:p>
            <a:r>
              <a:rPr lang="en-US" dirty="0">
                <a:latin typeface="Arial"/>
                <a:cs typeface="Arial"/>
              </a:rPr>
              <a:t>Mental Health Benefits: Lower stress levels, enhanced mood, and better emotional regulation, leading to greater mental resilience during competition.</a:t>
            </a:r>
          </a:p>
          <a:p>
            <a:r>
              <a:rPr lang="en-US" dirty="0">
                <a:latin typeface="Arial"/>
                <a:cs typeface="Arial"/>
              </a:rPr>
              <a:t>In-Game Success: Measurable improvements in in-game performance metrics such as win/loss ratios, reaction speeds, and teamwork cohesion.</a:t>
            </a:r>
          </a:p>
          <a:p>
            <a:endParaRPr lang="en-US" dirty="0"/>
          </a:p>
        </p:txBody>
      </p:sp>
    </p:spTree>
    <p:extLst>
      <p:ext uri="{BB962C8B-B14F-4D97-AF65-F5344CB8AC3E}">
        <p14:creationId xmlns:p14="http://schemas.microsoft.com/office/powerpoint/2010/main" val="2704126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5569401-47A2-0B03-BF24-052D0D08827D}"/>
              </a:ext>
            </a:extLst>
          </p:cNvPr>
          <p:cNvSpPr>
            <a:spLocks noGrp="1"/>
          </p:cNvSpPr>
          <p:nvPr>
            <p:ph type="title"/>
          </p:nvPr>
        </p:nvSpPr>
        <p:spPr>
          <a:xfrm>
            <a:off x="308610" y="740664"/>
            <a:ext cx="3364395" cy="816102"/>
          </a:xfrm>
        </p:spPr>
        <p:txBody>
          <a:bodyPr vert="horz" lIns="91440" tIns="45720" rIns="91440" bIns="45720" rtlCol="0" anchor="b">
            <a:normAutofit/>
          </a:bodyPr>
          <a:lstStyle/>
          <a:p>
            <a:pPr>
              <a:lnSpc>
                <a:spcPct val="90000"/>
              </a:lnSpc>
            </a:pPr>
            <a:r>
              <a:rPr lang="en-US" sz="2600">
                <a:solidFill>
                  <a:schemeClr val="tx1"/>
                </a:solidFill>
                <a:latin typeface="+mj-lt"/>
                <a:cs typeface="+mj-cs"/>
              </a:rPr>
              <a:t>Broader Implications</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6917" y="290954"/>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1714500"/>
            <a:ext cx="32918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 Placeholder 5">
            <a:extLst>
              <a:ext uri="{FF2B5EF4-FFF2-40B4-BE49-F238E27FC236}">
                <a16:creationId xmlns:a16="http://schemas.microsoft.com/office/drawing/2014/main" id="{91499450-3D58-FD68-0FE9-43BFD74F01EA}"/>
              </a:ext>
            </a:extLst>
          </p:cNvPr>
          <p:cNvSpPr>
            <a:spLocks noGrp="1"/>
          </p:cNvSpPr>
          <p:nvPr>
            <p:ph type="body" sz="quarter" idx="14"/>
          </p:nvPr>
        </p:nvSpPr>
        <p:spPr>
          <a:xfrm>
            <a:off x="308609" y="2016252"/>
            <a:ext cx="3374136" cy="2688336"/>
          </a:xfrm>
        </p:spPr>
        <p:txBody>
          <a:bodyPr vert="horz" lIns="91440" tIns="45720" rIns="91440" bIns="45720" rtlCol="0" anchor="t">
            <a:normAutofit/>
          </a:bodyPr>
          <a:lstStyle/>
          <a:p>
            <a:pPr marL="285750" indent="-228600">
              <a:buFont typeface="Arial" panose="020B0604020202020204" pitchFamily="34" charset="0"/>
              <a:buChar char="•"/>
            </a:pPr>
            <a:r>
              <a:rPr lang="en-US">
                <a:latin typeface="+mn-lt"/>
                <a:cs typeface="+mn-cs"/>
              </a:rPr>
              <a:t>The study will provide a model for integrating physical training into routine esports coaching. It highlights the importance of treating esports athletes as holistic competitors, whose physical health is just as vital as their mental and gaming skills.</a:t>
            </a:r>
          </a:p>
          <a:p>
            <a:pPr marL="285750" indent="-228600">
              <a:buFont typeface="Arial" panose="020B0604020202020204" pitchFamily="34" charset="0"/>
              <a:buChar char="•"/>
            </a:pPr>
            <a:r>
              <a:rPr lang="en-US">
                <a:latin typeface="+mn-lt"/>
                <a:cs typeface="+mn-cs"/>
              </a:rPr>
              <a:t>Future studies could build on this model, exploring specific physical training regimens tailored to different esports genres or expanding the sample size.</a:t>
            </a:r>
          </a:p>
          <a:p>
            <a:pPr indent="-228600">
              <a:buFont typeface="Arial" panose="020B0604020202020204" pitchFamily="34" charset="0"/>
              <a:buChar char="•"/>
            </a:pPr>
            <a:endParaRPr lang="en-US">
              <a:latin typeface="+mn-lt"/>
              <a:cs typeface="+mn-cs"/>
            </a:endParaRPr>
          </a:p>
        </p:txBody>
      </p:sp>
      <p:pic>
        <p:nvPicPr>
          <p:cNvPr id="7" name="Picture Placeholder 6" descr="A person sitting on a chair&#10;&#10;Description automatically generated">
            <a:extLst>
              <a:ext uri="{FF2B5EF4-FFF2-40B4-BE49-F238E27FC236}">
                <a16:creationId xmlns:a16="http://schemas.microsoft.com/office/drawing/2014/main" id="{E76CC546-1B06-AE76-E4F7-15B9DA30647E}"/>
              </a:ext>
            </a:extLst>
          </p:cNvPr>
          <p:cNvPicPr>
            <a:picLocks noGrp="1" noChangeAspect="1"/>
          </p:cNvPicPr>
          <p:nvPr>
            <p:ph type="pic" idx="13"/>
          </p:nvPr>
        </p:nvPicPr>
        <p:blipFill>
          <a:blip r:embed="rId2"/>
          <a:srcRect r="-3" b="374"/>
          <a:stretch/>
        </p:blipFill>
        <p:spPr>
          <a:xfrm>
            <a:off x="3981039" y="10"/>
            <a:ext cx="5162961" cy="51434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547946853"/>
      </p:ext>
    </p:extLst>
  </p:cSld>
  <p:clrMapOvr>
    <a:masterClrMapping/>
  </p:clrMapOvr>
</p:sld>
</file>

<file path=ppt/theme/theme1.xml><?xml version="1.0" encoding="utf-8"?>
<a:theme xmlns:a="http://schemas.openxmlformats.org/drawingml/2006/main" name="Standard slides/layouts">
  <a:themeElements>
    <a:clrScheme name="Brand Colours">
      <a:dk1>
        <a:srgbClr val="000000"/>
      </a:dk1>
      <a:lt1>
        <a:srgbClr val="FFFFFF"/>
      </a:lt1>
      <a:dk2>
        <a:srgbClr val="160B37"/>
      </a:dk2>
      <a:lt2>
        <a:srgbClr val="7F7F7F"/>
      </a:lt2>
      <a:accent1>
        <a:srgbClr val="160C37"/>
      </a:accent1>
      <a:accent2>
        <a:srgbClr val="F04A3C"/>
      </a:accent2>
      <a:accent3>
        <a:srgbClr val="890043"/>
      </a:accent3>
      <a:accent4>
        <a:srgbClr val="150C36"/>
      </a:accent4>
      <a:accent5>
        <a:srgbClr val="F0493B"/>
      </a:accent5>
      <a:accent6>
        <a:srgbClr val="890042"/>
      </a:accent6>
      <a:hlink>
        <a:srgbClr val="0096FF"/>
      </a:hlink>
      <a:folHlink>
        <a:srgbClr val="0096FF"/>
      </a:folHlink>
    </a:clrScheme>
    <a:fontScheme name="Custom 1">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re-populated imag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elf-populated imag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ables/Water mark/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515</TotalTime>
  <Words>566</Words>
  <Application>Microsoft Office PowerPoint</Application>
  <PresentationFormat>On-screen Show (16:9)</PresentationFormat>
  <Paragraphs>25</Paragraphs>
  <Slides>10</Slides>
  <Notes>0</Notes>
  <HiddenSlides>0</HiddenSlides>
  <MMClips>0</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Standard slides/layouts</vt:lpstr>
      <vt:lpstr>Pre-populated image slides</vt:lpstr>
      <vt:lpstr>Self-populated image slides</vt:lpstr>
      <vt:lpstr>Tables/Water mark/End slide</vt:lpstr>
      <vt:lpstr>PowerPoint Presentation</vt:lpstr>
      <vt:lpstr>Study purpose </vt:lpstr>
      <vt:lpstr>Study focus </vt:lpstr>
      <vt:lpstr>Theoretical framework </vt:lpstr>
      <vt:lpstr>Research Methodology:</vt:lpstr>
      <vt:lpstr>The physical training program </vt:lpstr>
      <vt:lpstr>Assessment &amp; Data Collection</vt:lpstr>
      <vt:lpstr>Expected Outcomes</vt:lpstr>
      <vt:lpstr>Broader Implications</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Sigley</dc:creator>
  <cp:lastModifiedBy>Cameron Vanloo</cp:lastModifiedBy>
  <cp:revision>74</cp:revision>
  <dcterms:created xsi:type="dcterms:W3CDTF">2024-07-03T12:51:17Z</dcterms:created>
  <dcterms:modified xsi:type="dcterms:W3CDTF">2024-10-28T20:09:43Z</dcterms:modified>
</cp:coreProperties>
</file>