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handoutMasterIdLst>
    <p:handoutMasterId r:id="rId16"/>
  </p:handoutMasterIdLst>
  <p:sldIdLst>
    <p:sldId id="342" r:id="rId5"/>
    <p:sldId id="356" r:id="rId6"/>
    <p:sldId id="351" r:id="rId7"/>
    <p:sldId id="352" r:id="rId8"/>
    <p:sldId id="353" r:id="rId9"/>
    <p:sldId id="354" r:id="rId10"/>
    <p:sldId id="355" r:id="rId11"/>
    <p:sldId id="357" r:id="rId12"/>
    <p:sldId id="350" r:id="rId13"/>
    <p:sldId id="358" r:id="rId14"/>
  </p:sldIdLst>
  <p:sldSz cx="12192000" cy="6858000"/>
  <p:notesSz cx="6858000" cy="9144000"/>
  <p:defaultTextStyle>
    <a:defPPr rtl="0">
      <a:defRPr lang="en-GB"/>
    </a:defPPr>
    <a:lvl1pPr marL="0" algn="l" defTabSz="914400" rtl="0" eaLnBrk="1" latinLnBrk="0" hangingPunct="1">
      <a:defRPr lang="en-GB" sz="1800" kern="1200">
        <a:solidFill>
          <a:schemeClr val="tx1"/>
        </a:solidFill>
        <a:latin typeface="+mn-lt"/>
        <a:ea typeface="+mn-ea"/>
        <a:cs typeface="+mn-cs"/>
      </a:defRPr>
    </a:lvl1pPr>
    <a:lvl2pPr marL="457200" algn="l" defTabSz="914400" rtl="0" eaLnBrk="1" latinLnBrk="0" hangingPunct="1">
      <a:defRPr lang="en-GB" sz="1800" kern="1200">
        <a:solidFill>
          <a:schemeClr val="tx1"/>
        </a:solidFill>
        <a:latin typeface="+mn-lt"/>
        <a:ea typeface="+mn-ea"/>
        <a:cs typeface="+mn-cs"/>
      </a:defRPr>
    </a:lvl2pPr>
    <a:lvl3pPr marL="914400" algn="l" defTabSz="914400" rtl="0" eaLnBrk="1" latinLnBrk="0" hangingPunct="1">
      <a:defRPr lang="en-GB" sz="1800" kern="1200">
        <a:solidFill>
          <a:schemeClr val="tx1"/>
        </a:solidFill>
        <a:latin typeface="+mn-lt"/>
        <a:ea typeface="+mn-ea"/>
        <a:cs typeface="+mn-cs"/>
      </a:defRPr>
    </a:lvl3pPr>
    <a:lvl4pPr marL="1371600" algn="l" defTabSz="914400" rtl="0" eaLnBrk="1" latinLnBrk="0" hangingPunct="1">
      <a:defRPr lang="en-GB" sz="1800" kern="1200">
        <a:solidFill>
          <a:schemeClr val="tx1"/>
        </a:solidFill>
        <a:latin typeface="+mn-lt"/>
        <a:ea typeface="+mn-ea"/>
        <a:cs typeface="+mn-cs"/>
      </a:defRPr>
    </a:lvl4pPr>
    <a:lvl5pPr marL="1828800" algn="l" defTabSz="914400" rtl="0" eaLnBrk="1" latinLnBrk="0" hangingPunct="1">
      <a:defRPr lang="en-GB" sz="1800" kern="1200">
        <a:solidFill>
          <a:schemeClr val="tx1"/>
        </a:solidFill>
        <a:latin typeface="+mn-lt"/>
        <a:ea typeface="+mn-ea"/>
        <a:cs typeface="+mn-cs"/>
      </a:defRPr>
    </a:lvl5pPr>
    <a:lvl6pPr marL="2286000" algn="l" defTabSz="914400" rtl="0" eaLnBrk="1" latinLnBrk="0" hangingPunct="1">
      <a:defRPr lang="en-GB" sz="1800" kern="1200">
        <a:solidFill>
          <a:schemeClr val="tx1"/>
        </a:solidFill>
        <a:latin typeface="+mn-lt"/>
        <a:ea typeface="+mn-ea"/>
        <a:cs typeface="+mn-cs"/>
      </a:defRPr>
    </a:lvl6pPr>
    <a:lvl7pPr marL="2743200" algn="l" defTabSz="914400" rtl="0" eaLnBrk="1" latinLnBrk="0" hangingPunct="1">
      <a:defRPr lang="en-GB" sz="1800" kern="1200">
        <a:solidFill>
          <a:schemeClr val="tx1"/>
        </a:solidFill>
        <a:latin typeface="+mn-lt"/>
        <a:ea typeface="+mn-ea"/>
        <a:cs typeface="+mn-cs"/>
      </a:defRPr>
    </a:lvl7pPr>
    <a:lvl8pPr marL="3200400" algn="l" defTabSz="914400" rtl="0" eaLnBrk="1" latinLnBrk="0" hangingPunct="1">
      <a:defRPr lang="en-GB" sz="1800" kern="1200">
        <a:solidFill>
          <a:schemeClr val="tx1"/>
        </a:solidFill>
        <a:latin typeface="+mn-lt"/>
        <a:ea typeface="+mn-ea"/>
        <a:cs typeface="+mn-cs"/>
      </a:defRPr>
    </a:lvl8pPr>
    <a:lvl9pPr marL="3657600" algn="l" defTabSz="914400" rtl="0" eaLnBrk="1" latinLnBrk="0" hangingPunct="1">
      <a:defRPr lang="en-GB"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5202E"/>
    <a:srgbClr val="0515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5365C9-5353-44C5-B651-6CABBA92DDD4}" v="6" dt="2024-05-22T07:52:54.4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5646"/>
  </p:normalViewPr>
  <p:slideViewPr>
    <p:cSldViewPr snapToGrid="0" snapToObjects="1" showGuides="1">
      <p:cViewPr varScale="1">
        <p:scale>
          <a:sx n="62" d="100"/>
          <a:sy n="62" d="100"/>
        </p:scale>
        <p:origin x="80" y="5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5" d="100"/>
          <a:sy n="95" d="100"/>
        </p:scale>
        <p:origin x="366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eron Vanloo" userId="2776f7f6-e81c-4a93-bdd4-dc0b86658eab" providerId="ADAL" clId="{6C5365C9-5353-44C5-B651-6CABBA92DDD4}"/>
    <pc:docChg chg="custSel addSld modSld">
      <pc:chgData name="Cameron Vanloo" userId="2776f7f6-e81c-4a93-bdd4-dc0b86658eab" providerId="ADAL" clId="{6C5365C9-5353-44C5-B651-6CABBA92DDD4}" dt="2024-05-22T07:53:09.809" v="430" actId="1076"/>
      <pc:docMkLst>
        <pc:docMk/>
      </pc:docMkLst>
      <pc:sldChg chg="modSp mod">
        <pc:chgData name="Cameron Vanloo" userId="2776f7f6-e81c-4a93-bdd4-dc0b86658eab" providerId="ADAL" clId="{6C5365C9-5353-44C5-B651-6CABBA92DDD4}" dt="2024-05-22T07:16:32.466" v="419" actId="122"/>
        <pc:sldMkLst>
          <pc:docMk/>
          <pc:sldMk cId="2498031464" sldId="342"/>
        </pc:sldMkLst>
        <pc:spChg chg="mod">
          <ac:chgData name="Cameron Vanloo" userId="2776f7f6-e81c-4a93-bdd4-dc0b86658eab" providerId="ADAL" clId="{6C5365C9-5353-44C5-B651-6CABBA92DDD4}" dt="2024-05-22T07:16:32.466" v="419" actId="122"/>
          <ac:spMkLst>
            <pc:docMk/>
            <pc:sldMk cId="2498031464" sldId="342"/>
            <ac:spMk id="4" creationId="{2981AB9E-AF0F-CAD0-2DD2-D640FB871E66}"/>
          </ac:spMkLst>
        </pc:spChg>
      </pc:sldChg>
      <pc:sldChg chg="addSp delSp modSp mod modClrScheme chgLayout">
        <pc:chgData name="Cameron Vanloo" userId="2776f7f6-e81c-4a93-bdd4-dc0b86658eab" providerId="ADAL" clId="{6C5365C9-5353-44C5-B651-6CABBA92DDD4}" dt="2024-05-21T21:11:48.763" v="390" actId="478"/>
        <pc:sldMkLst>
          <pc:docMk/>
          <pc:sldMk cId="79002458" sldId="350"/>
        </pc:sldMkLst>
        <pc:spChg chg="mod ord">
          <ac:chgData name="Cameron Vanloo" userId="2776f7f6-e81c-4a93-bdd4-dc0b86658eab" providerId="ADAL" clId="{6C5365C9-5353-44C5-B651-6CABBA92DDD4}" dt="2024-05-21T21:11:46.246" v="389" actId="1076"/>
          <ac:spMkLst>
            <pc:docMk/>
            <pc:sldMk cId="79002458" sldId="350"/>
            <ac:spMk id="2" creationId="{88979E75-B9FE-CF36-3664-1AB293ED0050}"/>
          </ac:spMkLst>
        </pc:spChg>
        <pc:spChg chg="mod ord">
          <ac:chgData name="Cameron Vanloo" userId="2776f7f6-e81c-4a93-bdd4-dc0b86658eab" providerId="ADAL" clId="{6C5365C9-5353-44C5-B651-6CABBA92DDD4}" dt="2024-05-21T21:11:40.408" v="387" actId="1076"/>
          <ac:spMkLst>
            <pc:docMk/>
            <pc:sldMk cId="79002458" sldId="350"/>
            <ac:spMk id="3" creationId="{16F47B4A-0538-FAD8-7A24-931BA48AE070}"/>
          </ac:spMkLst>
        </pc:spChg>
        <pc:spChg chg="mod ord">
          <ac:chgData name="Cameron Vanloo" userId="2776f7f6-e81c-4a93-bdd4-dc0b86658eab" providerId="ADAL" clId="{6C5365C9-5353-44C5-B651-6CABBA92DDD4}" dt="2024-05-21T21:11:03.123" v="378" actId="26606"/>
          <ac:spMkLst>
            <pc:docMk/>
            <pc:sldMk cId="79002458" sldId="350"/>
            <ac:spMk id="7" creationId="{BCE7D8D8-4772-1C08-69BB-F391F0D65A7A}"/>
          </ac:spMkLst>
        </pc:spChg>
        <pc:spChg chg="add del mod">
          <ac:chgData name="Cameron Vanloo" userId="2776f7f6-e81c-4a93-bdd4-dc0b86658eab" providerId="ADAL" clId="{6C5365C9-5353-44C5-B651-6CABBA92DDD4}" dt="2024-05-21T21:11:11.509" v="380" actId="478"/>
          <ac:spMkLst>
            <pc:docMk/>
            <pc:sldMk cId="79002458" sldId="350"/>
            <ac:spMk id="9" creationId="{966763A5-692F-B219-5592-5874CBCF7929}"/>
          </ac:spMkLst>
        </pc:spChg>
        <pc:spChg chg="add del mod">
          <ac:chgData name="Cameron Vanloo" userId="2776f7f6-e81c-4a93-bdd4-dc0b86658eab" providerId="ADAL" clId="{6C5365C9-5353-44C5-B651-6CABBA92DDD4}" dt="2024-05-21T21:10:34.733" v="376" actId="478"/>
          <ac:spMkLst>
            <pc:docMk/>
            <pc:sldMk cId="79002458" sldId="350"/>
            <ac:spMk id="12" creationId="{E731888E-7D7D-9808-2EF0-5CD4FCE5B934}"/>
          </ac:spMkLst>
        </pc:spChg>
        <pc:spChg chg="add del mod">
          <ac:chgData name="Cameron Vanloo" userId="2776f7f6-e81c-4a93-bdd4-dc0b86658eab" providerId="ADAL" clId="{6C5365C9-5353-44C5-B651-6CABBA92DDD4}" dt="2024-05-21T21:11:07.245" v="379" actId="478"/>
          <ac:spMkLst>
            <pc:docMk/>
            <pc:sldMk cId="79002458" sldId="350"/>
            <ac:spMk id="14" creationId="{052A149A-23E7-978D-F78C-259E99389856}"/>
          </ac:spMkLst>
        </pc:spChg>
        <pc:spChg chg="add del mod">
          <ac:chgData name="Cameron Vanloo" userId="2776f7f6-e81c-4a93-bdd4-dc0b86658eab" providerId="ADAL" clId="{6C5365C9-5353-44C5-B651-6CABBA92DDD4}" dt="2024-05-21T21:11:48.763" v="390" actId="478"/>
          <ac:spMkLst>
            <pc:docMk/>
            <pc:sldMk cId="79002458" sldId="350"/>
            <ac:spMk id="16" creationId="{E8CD30B9-CBDA-A73C-B97A-ECF99677E6F8}"/>
          </ac:spMkLst>
        </pc:spChg>
        <pc:picChg chg="add mod">
          <ac:chgData name="Cameron Vanloo" userId="2776f7f6-e81c-4a93-bdd4-dc0b86658eab" providerId="ADAL" clId="{6C5365C9-5353-44C5-B651-6CABBA92DDD4}" dt="2024-05-21T21:11:43.388" v="388" actId="14100"/>
          <ac:picMkLst>
            <pc:docMk/>
            <pc:sldMk cId="79002458" sldId="350"/>
            <ac:picMk id="5" creationId="{8E9EF516-C136-7219-8D7E-70BA1D45181E}"/>
          </ac:picMkLst>
        </pc:picChg>
      </pc:sldChg>
      <pc:sldChg chg="addSp modSp mod">
        <pc:chgData name="Cameron Vanloo" userId="2776f7f6-e81c-4a93-bdd4-dc0b86658eab" providerId="ADAL" clId="{6C5365C9-5353-44C5-B651-6CABBA92DDD4}" dt="2024-05-22T07:53:09.809" v="430" actId="1076"/>
        <pc:sldMkLst>
          <pc:docMk/>
          <pc:sldMk cId="1467353005" sldId="354"/>
        </pc:sldMkLst>
        <pc:spChg chg="mod">
          <ac:chgData name="Cameron Vanloo" userId="2776f7f6-e81c-4a93-bdd4-dc0b86658eab" providerId="ADAL" clId="{6C5365C9-5353-44C5-B651-6CABBA92DDD4}" dt="2024-05-22T07:53:09.809" v="430" actId="1076"/>
          <ac:spMkLst>
            <pc:docMk/>
            <pc:sldMk cId="1467353005" sldId="354"/>
            <ac:spMk id="3" creationId="{1356DA73-A0B7-89B4-E168-E19A2219D28B}"/>
          </ac:spMkLst>
        </pc:spChg>
        <pc:spChg chg="mod">
          <ac:chgData name="Cameron Vanloo" userId="2776f7f6-e81c-4a93-bdd4-dc0b86658eab" providerId="ADAL" clId="{6C5365C9-5353-44C5-B651-6CABBA92DDD4}" dt="2024-05-22T07:52:07.989" v="425" actId="1076"/>
          <ac:spMkLst>
            <pc:docMk/>
            <pc:sldMk cId="1467353005" sldId="354"/>
            <ac:spMk id="7" creationId="{15879A2C-C8F7-8513-8253-856437791F8F}"/>
          </ac:spMkLst>
        </pc:spChg>
        <pc:picChg chg="add mod">
          <ac:chgData name="Cameron Vanloo" userId="2776f7f6-e81c-4a93-bdd4-dc0b86658eab" providerId="ADAL" clId="{6C5365C9-5353-44C5-B651-6CABBA92DDD4}" dt="2024-05-22T07:53:03.587" v="429" actId="14100"/>
          <ac:picMkLst>
            <pc:docMk/>
            <pc:sldMk cId="1467353005" sldId="354"/>
            <ac:picMk id="2" creationId="{74D16F11-D581-33A4-0050-BF92DFF16AE5}"/>
          </ac:picMkLst>
        </pc:picChg>
        <pc:picChg chg="add mod">
          <ac:chgData name="Cameron Vanloo" userId="2776f7f6-e81c-4a93-bdd4-dc0b86658eab" providerId="ADAL" clId="{6C5365C9-5353-44C5-B651-6CABBA92DDD4}" dt="2024-05-22T07:51:59.785" v="423" actId="14100"/>
          <ac:picMkLst>
            <pc:docMk/>
            <pc:sldMk cId="1467353005" sldId="354"/>
            <ac:picMk id="1026" creationId="{12C8BE32-FA72-39EB-FE98-604151EB47C4}"/>
          </ac:picMkLst>
        </pc:picChg>
      </pc:sldChg>
      <pc:sldChg chg="modSp mod">
        <pc:chgData name="Cameron Vanloo" userId="2776f7f6-e81c-4a93-bdd4-dc0b86658eab" providerId="ADAL" clId="{6C5365C9-5353-44C5-B651-6CABBA92DDD4}" dt="2024-05-21T21:03:35.506" v="312" actId="20577"/>
        <pc:sldMkLst>
          <pc:docMk/>
          <pc:sldMk cId="4146066522" sldId="355"/>
        </pc:sldMkLst>
        <pc:spChg chg="mod">
          <ac:chgData name="Cameron Vanloo" userId="2776f7f6-e81c-4a93-bdd4-dc0b86658eab" providerId="ADAL" clId="{6C5365C9-5353-44C5-B651-6CABBA92DDD4}" dt="2024-05-21T21:03:35.506" v="312" actId="20577"/>
          <ac:spMkLst>
            <pc:docMk/>
            <pc:sldMk cId="4146066522" sldId="355"/>
            <ac:spMk id="6" creationId="{E537E8AE-08F1-1965-3236-807A863F2AF3}"/>
          </ac:spMkLst>
        </pc:spChg>
      </pc:sldChg>
      <pc:sldChg chg="addSp delSp modSp new mod">
        <pc:chgData name="Cameron Vanloo" userId="2776f7f6-e81c-4a93-bdd4-dc0b86658eab" providerId="ADAL" clId="{6C5365C9-5353-44C5-B651-6CABBA92DDD4}" dt="2024-05-22T07:13:54.030" v="417" actId="478"/>
        <pc:sldMkLst>
          <pc:docMk/>
          <pc:sldMk cId="3305940897" sldId="357"/>
        </pc:sldMkLst>
        <pc:spChg chg="del">
          <ac:chgData name="Cameron Vanloo" userId="2776f7f6-e81c-4a93-bdd4-dc0b86658eab" providerId="ADAL" clId="{6C5365C9-5353-44C5-B651-6CABBA92DDD4}" dt="2024-05-21T21:03:44.495" v="314" actId="478"/>
          <ac:spMkLst>
            <pc:docMk/>
            <pc:sldMk cId="3305940897" sldId="357"/>
            <ac:spMk id="2" creationId="{68BF6853-B1D5-078D-51E4-9C13F6D7CF5C}"/>
          </ac:spMkLst>
        </pc:spChg>
        <pc:spChg chg="mod">
          <ac:chgData name="Cameron Vanloo" userId="2776f7f6-e81c-4a93-bdd4-dc0b86658eab" providerId="ADAL" clId="{6C5365C9-5353-44C5-B651-6CABBA92DDD4}" dt="2024-05-21T21:11:56.450" v="391" actId="26606"/>
          <ac:spMkLst>
            <pc:docMk/>
            <pc:sldMk cId="3305940897" sldId="357"/>
            <ac:spMk id="3" creationId="{EDFC6737-8540-1B73-072C-B730E6CD1D14}"/>
          </ac:spMkLst>
        </pc:spChg>
        <pc:spChg chg="del">
          <ac:chgData name="Cameron Vanloo" userId="2776f7f6-e81c-4a93-bdd4-dc0b86658eab" providerId="ADAL" clId="{6C5365C9-5353-44C5-B651-6CABBA92DDD4}" dt="2024-05-21T21:07:08.784" v="370" actId="478"/>
          <ac:spMkLst>
            <pc:docMk/>
            <pc:sldMk cId="3305940897" sldId="357"/>
            <ac:spMk id="4" creationId="{939EC280-2B9A-9F5D-54C8-BA84C021F0C6}"/>
          </ac:spMkLst>
        </pc:spChg>
        <pc:spChg chg="mod">
          <ac:chgData name="Cameron Vanloo" userId="2776f7f6-e81c-4a93-bdd4-dc0b86658eab" providerId="ADAL" clId="{6C5365C9-5353-44C5-B651-6CABBA92DDD4}" dt="2024-05-21T21:11:56.450" v="391" actId="26606"/>
          <ac:spMkLst>
            <pc:docMk/>
            <pc:sldMk cId="3305940897" sldId="357"/>
            <ac:spMk id="5" creationId="{EF4E96A0-3498-8E43-416D-4A602EF8DFB9}"/>
          </ac:spMkLst>
        </pc:spChg>
        <pc:spChg chg="add del mod">
          <ac:chgData name="Cameron Vanloo" userId="2776f7f6-e81c-4a93-bdd4-dc0b86658eab" providerId="ADAL" clId="{6C5365C9-5353-44C5-B651-6CABBA92DDD4}" dt="2024-05-21T21:11:56.450" v="391" actId="26606"/>
          <ac:spMkLst>
            <pc:docMk/>
            <pc:sldMk cId="3305940897" sldId="357"/>
            <ac:spMk id="6" creationId="{5401DEB9-085D-860C-DB9A-17DB22FBA71C}"/>
          </ac:spMkLst>
        </pc:spChg>
        <pc:spChg chg="add del">
          <ac:chgData name="Cameron Vanloo" userId="2776f7f6-e81c-4a93-bdd4-dc0b86658eab" providerId="ADAL" clId="{6C5365C9-5353-44C5-B651-6CABBA92DDD4}" dt="2024-05-22T07:13:54.030" v="417" actId="478"/>
          <ac:spMkLst>
            <pc:docMk/>
            <pc:sldMk cId="3305940897" sldId="357"/>
            <ac:spMk id="12" creationId="{F2B1A111-716A-802D-A16B-46BFF6B7DEEF}"/>
          </ac:spMkLst>
        </pc:spChg>
        <pc:graphicFrameChg chg="add">
          <ac:chgData name="Cameron Vanloo" userId="2776f7f6-e81c-4a93-bdd4-dc0b86658eab" providerId="ADAL" clId="{6C5365C9-5353-44C5-B651-6CABBA92DDD4}" dt="2024-05-21T21:11:56.450" v="391" actId="26606"/>
          <ac:graphicFrameMkLst>
            <pc:docMk/>
            <pc:sldMk cId="3305940897" sldId="357"/>
            <ac:graphicFrameMk id="8" creationId="{F758966D-2225-F233-454F-CDBF4C58E7DC}"/>
          </ac:graphicFrameMkLst>
        </pc:graphicFrameChg>
      </pc:sldChg>
      <pc:sldChg chg="addSp delSp modSp new mod modClrScheme chgLayout">
        <pc:chgData name="Cameron Vanloo" userId="2776f7f6-e81c-4a93-bdd4-dc0b86658eab" providerId="ADAL" clId="{6C5365C9-5353-44C5-B651-6CABBA92DDD4}" dt="2024-05-21T21:14:20.556" v="416" actId="2711"/>
        <pc:sldMkLst>
          <pc:docMk/>
          <pc:sldMk cId="3019933368" sldId="358"/>
        </pc:sldMkLst>
        <pc:spChg chg="del">
          <ac:chgData name="Cameron Vanloo" userId="2776f7f6-e81c-4a93-bdd4-dc0b86658eab" providerId="ADAL" clId="{6C5365C9-5353-44C5-B651-6CABBA92DDD4}" dt="2024-05-21T21:12:05.190" v="393" actId="26606"/>
          <ac:spMkLst>
            <pc:docMk/>
            <pc:sldMk cId="3019933368" sldId="358"/>
            <ac:spMk id="2" creationId="{59D6868A-FABB-DAA7-9225-1C4F9DAA6AD6}"/>
          </ac:spMkLst>
        </pc:spChg>
        <pc:spChg chg="del">
          <ac:chgData name="Cameron Vanloo" userId="2776f7f6-e81c-4a93-bdd4-dc0b86658eab" providerId="ADAL" clId="{6C5365C9-5353-44C5-B651-6CABBA92DDD4}" dt="2024-05-21T21:12:05.190" v="393" actId="26606"/>
          <ac:spMkLst>
            <pc:docMk/>
            <pc:sldMk cId="3019933368" sldId="358"/>
            <ac:spMk id="3" creationId="{9603D558-77E8-E495-E6A7-813A2F163525}"/>
          </ac:spMkLst>
        </pc:spChg>
        <pc:spChg chg="del">
          <ac:chgData name="Cameron Vanloo" userId="2776f7f6-e81c-4a93-bdd4-dc0b86658eab" providerId="ADAL" clId="{6C5365C9-5353-44C5-B651-6CABBA92DDD4}" dt="2024-05-21T21:12:05.190" v="393" actId="26606"/>
          <ac:spMkLst>
            <pc:docMk/>
            <pc:sldMk cId="3019933368" sldId="358"/>
            <ac:spMk id="4" creationId="{2ED7887F-6CE3-AA34-E31B-695A80D3B0EB}"/>
          </ac:spMkLst>
        </pc:spChg>
        <pc:spChg chg="del">
          <ac:chgData name="Cameron Vanloo" userId="2776f7f6-e81c-4a93-bdd4-dc0b86658eab" providerId="ADAL" clId="{6C5365C9-5353-44C5-B651-6CABBA92DDD4}" dt="2024-05-21T21:12:05.190" v="393" actId="26606"/>
          <ac:spMkLst>
            <pc:docMk/>
            <pc:sldMk cId="3019933368" sldId="358"/>
            <ac:spMk id="5" creationId="{4F22437A-F60A-217D-F1FE-D506C455209D}"/>
          </ac:spMkLst>
        </pc:spChg>
        <pc:spChg chg="del">
          <ac:chgData name="Cameron Vanloo" userId="2776f7f6-e81c-4a93-bdd4-dc0b86658eab" providerId="ADAL" clId="{6C5365C9-5353-44C5-B651-6CABBA92DDD4}" dt="2024-05-21T21:12:05.190" v="393" actId="26606"/>
          <ac:spMkLst>
            <pc:docMk/>
            <pc:sldMk cId="3019933368" sldId="358"/>
            <ac:spMk id="6" creationId="{67E1362D-511B-51FA-F4A5-E7D298AD956E}"/>
          </ac:spMkLst>
        </pc:spChg>
        <pc:spChg chg="del mod">
          <ac:chgData name="Cameron Vanloo" userId="2776f7f6-e81c-4a93-bdd4-dc0b86658eab" providerId="ADAL" clId="{6C5365C9-5353-44C5-B651-6CABBA92DDD4}" dt="2024-05-21T21:13:19.177" v="408" actId="478"/>
          <ac:spMkLst>
            <pc:docMk/>
            <pc:sldMk cId="3019933368" sldId="358"/>
            <ac:spMk id="7" creationId="{791B2138-B380-432D-CA2E-D597CBB6DF84}"/>
          </ac:spMkLst>
        </pc:spChg>
        <pc:spChg chg="mod">
          <ac:chgData name="Cameron Vanloo" userId="2776f7f6-e81c-4a93-bdd4-dc0b86658eab" providerId="ADAL" clId="{6C5365C9-5353-44C5-B651-6CABBA92DDD4}" dt="2024-05-21T21:12:05.190" v="393" actId="26606"/>
          <ac:spMkLst>
            <pc:docMk/>
            <pc:sldMk cId="3019933368" sldId="358"/>
            <ac:spMk id="8" creationId="{B311BBD3-3EFE-967C-F8A5-594680A2D250}"/>
          </ac:spMkLst>
        </pc:spChg>
        <pc:spChg chg="add mod">
          <ac:chgData name="Cameron Vanloo" userId="2776f7f6-e81c-4a93-bdd4-dc0b86658eab" providerId="ADAL" clId="{6C5365C9-5353-44C5-B651-6CABBA92DDD4}" dt="2024-05-21T21:14:20.556" v="416" actId="2711"/>
          <ac:spMkLst>
            <pc:docMk/>
            <pc:sldMk cId="3019933368" sldId="358"/>
            <ac:spMk id="10" creationId="{FC910BF9-A5A6-6AF0-6135-45BD1AA62675}"/>
          </ac:spMkLst>
        </pc:spChg>
        <pc:spChg chg="add del mod">
          <ac:chgData name="Cameron Vanloo" userId="2776f7f6-e81c-4a93-bdd4-dc0b86658eab" providerId="ADAL" clId="{6C5365C9-5353-44C5-B651-6CABBA92DDD4}" dt="2024-05-21T21:12:07.750" v="394" actId="478"/>
          <ac:spMkLst>
            <pc:docMk/>
            <pc:sldMk cId="3019933368" sldId="358"/>
            <ac:spMk id="13" creationId="{A0043D11-B055-7733-8732-4692ECFE60F7}"/>
          </ac:spMkLst>
        </pc:spChg>
        <pc:spChg chg="add mod">
          <ac:chgData name="Cameron Vanloo" userId="2776f7f6-e81c-4a93-bdd4-dc0b86658eab" providerId="ADAL" clId="{6C5365C9-5353-44C5-B651-6CABBA92DDD4}" dt="2024-05-21T21:13:14.593" v="406" actId="1076"/>
          <ac:spMkLst>
            <pc:docMk/>
            <pc:sldMk cId="3019933368" sldId="358"/>
            <ac:spMk id="15" creationId="{A6945528-E718-4BC3-ADDC-4EF82892AE87}"/>
          </ac:spMkLst>
        </pc:spChg>
      </pc:sldChg>
    </pc:docChg>
  </pc:docChgLst>
  <pc:docChgLst>
    <pc:chgData name="Cameron Vanloo" userId="2776f7f6-e81c-4a93-bdd4-dc0b86658eab" providerId="ADAL" clId="{19438435-8370-4E5C-842C-9F1A9EF14F3C}"/>
    <pc:docChg chg="custSel addSld modSld">
      <pc:chgData name="Cameron Vanloo" userId="2776f7f6-e81c-4a93-bdd4-dc0b86658eab" providerId="ADAL" clId="{19438435-8370-4E5C-842C-9F1A9EF14F3C}" dt="2024-05-14T15:02:03.846" v="938" actId="20577"/>
      <pc:docMkLst>
        <pc:docMk/>
      </pc:docMkLst>
      <pc:sldChg chg="delSp modSp mod">
        <pc:chgData name="Cameron Vanloo" userId="2776f7f6-e81c-4a93-bdd4-dc0b86658eab" providerId="ADAL" clId="{19438435-8370-4E5C-842C-9F1A9EF14F3C}" dt="2024-05-14T13:03:42.962" v="465" actId="478"/>
        <pc:sldMkLst>
          <pc:docMk/>
          <pc:sldMk cId="79002458" sldId="350"/>
        </pc:sldMkLst>
        <pc:spChg chg="mod">
          <ac:chgData name="Cameron Vanloo" userId="2776f7f6-e81c-4a93-bdd4-dc0b86658eab" providerId="ADAL" clId="{19438435-8370-4E5C-842C-9F1A9EF14F3C}" dt="2024-05-14T13:03:40.326" v="464" actId="313"/>
          <ac:spMkLst>
            <pc:docMk/>
            <pc:sldMk cId="79002458" sldId="350"/>
            <ac:spMk id="3" creationId="{16F47B4A-0538-FAD8-7A24-931BA48AE070}"/>
          </ac:spMkLst>
        </pc:spChg>
        <pc:spChg chg="del">
          <ac:chgData name="Cameron Vanloo" userId="2776f7f6-e81c-4a93-bdd4-dc0b86658eab" providerId="ADAL" clId="{19438435-8370-4E5C-842C-9F1A9EF14F3C}" dt="2024-05-14T13:03:42.962" v="465" actId="478"/>
          <ac:spMkLst>
            <pc:docMk/>
            <pc:sldMk cId="79002458" sldId="350"/>
            <ac:spMk id="6" creationId="{8CE2A5A3-7F4E-23A2-DAD7-C562FEDBBE76}"/>
          </ac:spMkLst>
        </pc:spChg>
      </pc:sldChg>
      <pc:sldChg chg="modSp mod">
        <pc:chgData name="Cameron Vanloo" userId="2776f7f6-e81c-4a93-bdd4-dc0b86658eab" providerId="ADAL" clId="{19438435-8370-4E5C-842C-9F1A9EF14F3C}" dt="2024-05-14T12:40:28.042" v="157" actId="20577"/>
        <pc:sldMkLst>
          <pc:docMk/>
          <pc:sldMk cId="1467353005" sldId="354"/>
        </pc:sldMkLst>
        <pc:spChg chg="mod">
          <ac:chgData name="Cameron Vanloo" userId="2776f7f6-e81c-4a93-bdd4-dc0b86658eab" providerId="ADAL" clId="{19438435-8370-4E5C-842C-9F1A9EF14F3C}" dt="2024-05-14T12:40:28.042" v="157" actId="20577"/>
          <ac:spMkLst>
            <pc:docMk/>
            <pc:sldMk cId="1467353005" sldId="354"/>
            <ac:spMk id="7" creationId="{15879A2C-C8F7-8513-8253-856437791F8F}"/>
          </ac:spMkLst>
        </pc:spChg>
      </pc:sldChg>
      <pc:sldChg chg="addSp delSp modSp new mod">
        <pc:chgData name="Cameron Vanloo" userId="2776f7f6-e81c-4a93-bdd4-dc0b86658eab" providerId="ADAL" clId="{19438435-8370-4E5C-842C-9F1A9EF14F3C}" dt="2024-05-14T15:02:03.846" v="938" actId="20577"/>
        <pc:sldMkLst>
          <pc:docMk/>
          <pc:sldMk cId="4146066522" sldId="355"/>
        </pc:sldMkLst>
        <pc:spChg chg="del">
          <ac:chgData name="Cameron Vanloo" userId="2776f7f6-e81c-4a93-bdd4-dc0b86658eab" providerId="ADAL" clId="{19438435-8370-4E5C-842C-9F1A9EF14F3C}" dt="2024-05-14T12:40:32.364" v="159" actId="478"/>
          <ac:spMkLst>
            <pc:docMk/>
            <pc:sldMk cId="4146066522" sldId="355"/>
            <ac:spMk id="2" creationId="{A0724716-3FD1-27BE-DA55-20465FFE1175}"/>
          </ac:spMkLst>
        </pc:spChg>
        <pc:spChg chg="mod">
          <ac:chgData name="Cameron Vanloo" userId="2776f7f6-e81c-4a93-bdd4-dc0b86658eab" providerId="ADAL" clId="{19438435-8370-4E5C-842C-9F1A9EF14F3C}" dt="2024-05-14T12:40:44.867" v="192" actId="5793"/>
          <ac:spMkLst>
            <pc:docMk/>
            <pc:sldMk cId="4146066522" sldId="355"/>
            <ac:spMk id="3" creationId="{24C149F2-24AA-630B-ABFB-2F21A0A40B22}"/>
          </ac:spMkLst>
        </pc:spChg>
        <pc:spChg chg="del">
          <ac:chgData name="Cameron Vanloo" userId="2776f7f6-e81c-4a93-bdd4-dc0b86658eab" providerId="ADAL" clId="{19438435-8370-4E5C-842C-9F1A9EF14F3C}" dt="2024-05-14T12:40:37.684" v="160" actId="478"/>
          <ac:spMkLst>
            <pc:docMk/>
            <pc:sldMk cId="4146066522" sldId="355"/>
            <ac:spMk id="4" creationId="{B51E5B13-28CC-DB3B-CA8C-47A873818FA3}"/>
          </ac:spMkLst>
        </pc:spChg>
        <pc:spChg chg="add mod">
          <ac:chgData name="Cameron Vanloo" userId="2776f7f6-e81c-4a93-bdd4-dc0b86658eab" providerId="ADAL" clId="{19438435-8370-4E5C-842C-9F1A9EF14F3C}" dt="2024-05-14T15:02:03.846" v="938" actId="20577"/>
          <ac:spMkLst>
            <pc:docMk/>
            <pc:sldMk cId="4146066522" sldId="355"/>
            <ac:spMk id="6" creationId="{E537E8AE-08F1-1965-3236-807A863F2AF3}"/>
          </ac:spMkLst>
        </pc:spChg>
      </pc:sldChg>
      <pc:sldChg chg="delSp modSp new mod">
        <pc:chgData name="Cameron Vanloo" userId="2776f7f6-e81c-4a93-bdd4-dc0b86658eab" providerId="ADAL" clId="{19438435-8370-4E5C-842C-9F1A9EF14F3C}" dt="2024-05-14T13:02:42.492" v="353" actId="478"/>
        <pc:sldMkLst>
          <pc:docMk/>
          <pc:sldMk cId="1451943031" sldId="356"/>
        </pc:sldMkLst>
        <pc:spChg chg="mod">
          <ac:chgData name="Cameron Vanloo" userId="2776f7f6-e81c-4a93-bdd4-dc0b86658eab" providerId="ADAL" clId="{19438435-8370-4E5C-842C-9F1A9EF14F3C}" dt="2024-05-14T12:49:23.253" v="260" actId="20577"/>
          <ac:spMkLst>
            <pc:docMk/>
            <pc:sldMk cId="1451943031" sldId="356"/>
            <ac:spMk id="2" creationId="{27DFDA34-66F7-F401-1BA3-AC9FE6949863}"/>
          </ac:spMkLst>
        </pc:spChg>
        <pc:spChg chg="del">
          <ac:chgData name="Cameron Vanloo" userId="2776f7f6-e81c-4a93-bdd4-dc0b86658eab" providerId="ADAL" clId="{19438435-8370-4E5C-842C-9F1A9EF14F3C}" dt="2024-05-14T13:02:42.492" v="353" actId="478"/>
          <ac:spMkLst>
            <pc:docMk/>
            <pc:sldMk cId="1451943031" sldId="356"/>
            <ac:spMk id="3" creationId="{089BDFCB-C570-E317-5E7D-2C680196E6AB}"/>
          </ac:spMkLst>
        </pc:spChg>
        <pc:spChg chg="mod">
          <ac:chgData name="Cameron Vanloo" userId="2776f7f6-e81c-4a93-bdd4-dc0b86658eab" providerId="ADAL" clId="{19438435-8370-4E5C-842C-9F1A9EF14F3C}" dt="2024-05-14T12:59:08.841" v="352" actId="20577"/>
          <ac:spMkLst>
            <pc:docMk/>
            <pc:sldMk cId="1451943031" sldId="356"/>
            <ac:spMk id="4" creationId="{2B9B4EE2-0A08-0F3C-096F-73474AC6FA91}"/>
          </ac:spMkLst>
        </pc:spChg>
        <pc:spChg chg="del">
          <ac:chgData name="Cameron Vanloo" userId="2776f7f6-e81c-4a93-bdd4-dc0b86658eab" providerId="ADAL" clId="{19438435-8370-4E5C-842C-9F1A9EF14F3C}" dt="2024-05-14T12:53:45.552" v="327" actId="478"/>
          <ac:spMkLst>
            <pc:docMk/>
            <pc:sldMk cId="1451943031" sldId="356"/>
            <ac:spMk id="5" creationId="{1F174D70-82EE-3B22-2AF3-940A627B7304}"/>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3ED230-EFA2-4E61-88A4-C5CA5CEAC4A4}"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44BF9264-D668-47B6-AE07-CD437B30B641}">
      <dgm:prSet/>
      <dgm:spPr/>
      <dgm:t>
        <a:bodyPr/>
        <a:lstStyle/>
        <a:p>
          <a:r>
            <a:rPr lang="en-GB" b="0" i="0"/>
            <a:t>Cross-Disciplinary Collaboration</a:t>
          </a:r>
          <a:endParaRPr lang="en-US"/>
        </a:p>
      </dgm:t>
    </dgm:pt>
    <dgm:pt modelId="{710E0B37-84DB-4C4B-8E7D-71DAF7202230}" type="parTrans" cxnId="{F20B6CCD-67DB-4A89-B053-2A12086808B2}">
      <dgm:prSet/>
      <dgm:spPr/>
      <dgm:t>
        <a:bodyPr/>
        <a:lstStyle/>
        <a:p>
          <a:endParaRPr lang="en-US"/>
        </a:p>
      </dgm:t>
    </dgm:pt>
    <dgm:pt modelId="{0BD52B6E-F27E-42ED-B4B1-F4E647533AC2}" type="sibTrans" cxnId="{F20B6CCD-67DB-4A89-B053-2A12086808B2}">
      <dgm:prSet/>
      <dgm:spPr/>
      <dgm:t>
        <a:bodyPr/>
        <a:lstStyle/>
        <a:p>
          <a:endParaRPr lang="en-US"/>
        </a:p>
      </dgm:t>
    </dgm:pt>
    <dgm:pt modelId="{8312D01C-03BE-4DD6-9160-2F568EE079DD}">
      <dgm:prSet/>
      <dgm:spPr/>
      <dgm:t>
        <a:bodyPr/>
        <a:lstStyle/>
        <a:p>
          <a:r>
            <a:rPr lang="en-GB" b="0" i="0"/>
            <a:t>Curriculum Expansion</a:t>
          </a:r>
          <a:endParaRPr lang="en-US"/>
        </a:p>
      </dgm:t>
    </dgm:pt>
    <dgm:pt modelId="{7AC65D79-DA99-498F-B343-7722CC8901B5}" type="parTrans" cxnId="{D80D82D4-60EA-43AB-A414-8925D078C7DE}">
      <dgm:prSet/>
      <dgm:spPr/>
      <dgm:t>
        <a:bodyPr/>
        <a:lstStyle/>
        <a:p>
          <a:endParaRPr lang="en-US"/>
        </a:p>
      </dgm:t>
    </dgm:pt>
    <dgm:pt modelId="{04C0CB9E-46F7-47D4-B754-F7C56CCADE21}" type="sibTrans" cxnId="{D80D82D4-60EA-43AB-A414-8925D078C7DE}">
      <dgm:prSet/>
      <dgm:spPr/>
      <dgm:t>
        <a:bodyPr/>
        <a:lstStyle/>
        <a:p>
          <a:endParaRPr lang="en-US"/>
        </a:p>
      </dgm:t>
    </dgm:pt>
    <dgm:pt modelId="{B9252AC8-610A-486F-92D8-232B9CF92446}">
      <dgm:prSet/>
      <dgm:spPr/>
      <dgm:t>
        <a:bodyPr/>
        <a:lstStyle/>
        <a:p>
          <a:r>
            <a:rPr lang="en-GB" b="0" i="0"/>
            <a:t>Practical Application</a:t>
          </a:r>
          <a:endParaRPr lang="en-US"/>
        </a:p>
      </dgm:t>
    </dgm:pt>
    <dgm:pt modelId="{0D034948-5752-4BAB-BE45-A6D0A0F6A7F0}" type="parTrans" cxnId="{CF41ACDB-885A-4201-B844-13E262774FA1}">
      <dgm:prSet/>
      <dgm:spPr/>
      <dgm:t>
        <a:bodyPr/>
        <a:lstStyle/>
        <a:p>
          <a:endParaRPr lang="en-US"/>
        </a:p>
      </dgm:t>
    </dgm:pt>
    <dgm:pt modelId="{459C1CB9-FCB4-45DF-9CBF-7D61FE980CD9}" type="sibTrans" cxnId="{CF41ACDB-885A-4201-B844-13E262774FA1}">
      <dgm:prSet/>
      <dgm:spPr/>
      <dgm:t>
        <a:bodyPr/>
        <a:lstStyle/>
        <a:p>
          <a:endParaRPr lang="en-US"/>
        </a:p>
      </dgm:t>
    </dgm:pt>
    <dgm:pt modelId="{3C7047DF-BFAD-4BA7-9ED9-04E38E51329D}">
      <dgm:prSet/>
      <dgm:spPr/>
      <dgm:t>
        <a:bodyPr/>
        <a:lstStyle/>
        <a:p>
          <a:r>
            <a:rPr lang="en-GB" b="0" i="0"/>
            <a:t>Holistic Approach</a:t>
          </a:r>
          <a:endParaRPr lang="en-US"/>
        </a:p>
      </dgm:t>
    </dgm:pt>
    <dgm:pt modelId="{98B02FB6-3139-4F79-A91F-F314FC51F1F8}" type="parTrans" cxnId="{E084E69A-EE5B-486D-B2E2-4BDA8E8E9D94}">
      <dgm:prSet/>
      <dgm:spPr/>
      <dgm:t>
        <a:bodyPr/>
        <a:lstStyle/>
        <a:p>
          <a:endParaRPr lang="en-US"/>
        </a:p>
      </dgm:t>
    </dgm:pt>
    <dgm:pt modelId="{FCE72276-4911-47D1-97D5-B42780502A40}" type="sibTrans" cxnId="{E084E69A-EE5B-486D-B2E2-4BDA8E8E9D94}">
      <dgm:prSet/>
      <dgm:spPr/>
      <dgm:t>
        <a:bodyPr/>
        <a:lstStyle/>
        <a:p>
          <a:endParaRPr lang="en-US"/>
        </a:p>
      </dgm:t>
    </dgm:pt>
    <dgm:pt modelId="{F53353DD-AB34-42E6-A500-4519A9D926DD}" type="pres">
      <dgm:prSet presAssocID="{733ED230-EFA2-4E61-88A4-C5CA5CEAC4A4}" presName="root" presStyleCnt="0">
        <dgm:presLayoutVars>
          <dgm:dir/>
          <dgm:resizeHandles val="exact"/>
        </dgm:presLayoutVars>
      </dgm:prSet>
      <dgm:spPr/>
    </dgm:pt>
    <dgm:pt modelId="{28F1B9C3-2D4F-4600-A4EF-49ACDA7508F1}" type="pres">
      <dgm:prSet presAssocID="{44BF9264-D668-47B6-AE07-CD437B30B641}" presName="compNode" presStyleCnt="0"/>
      <dgm:spPr/>
    </dgm:pt>
    <dgm:pt modelId="{6A529B21-D580-4E72-BE7D-6A088E4606DC}" type="pres">
      <dgm:prSet presAssocID="{44BF9264-D668-47B6-AE07-CD437B30B641}" presName="bgRect" presStyleLbl="bgShp" presStyleIdx="0" presStyleCnt="4"/>
      <dgm:spPr/>
    </dgm:pt>
    <dgm:pt modelId="{0B6FFDBD-7695-4E4E-A4DC-F33B26C659C6}" type="pres">
      <dgm:prSet presAssocID="{44BF9264-D668-47B6-AE07-CD437B30B64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B1EB240F-8075-4EE2-95B0-2ADDB985FCCA}" type="pres">
      <dgm:prSet presAssocID="{44BF9264-D668-47B6-AE07-CD437B30B641}" presName="spaceRect" presStyleCnt="0"/>
      <dgm:spPr/>
    </dgm:pt>
    <dgm:pt modelId="{E443DBCE-7955-4E32-9694-4D23CD0F6B6A}" type="pres">
      <dgm:prSet presAssocID="{44BF9264-D668-47B6-AE07-CD437B30B641}" presName="parTx" presStyleLbl="revTx" presStyleIdx="0" presStyleCnt="4">
        <dgm:presLayoutVars>
          <dgm:chMax val="0"/>
          <dgm:chPref val="0"/>
        </dgm:presLayoutVars>
      </dgm:prSet>
      <dgm:spPr/>
    </dgm:pt>
    <dgm:pt modelId="{3DF6C815-576A-4AFB-91AA-2908200B8F32}" type="pres">
      <dgm:prSet presAssocID="{0BD52B6E-F27E-42ED-B4B1-F4E647533AC2}" presName="sibTrans" presStyleCnt="0"/>
      <dgm:spPr/>
    </dgm:pt>
    <dgm:pt modelId="{66A9C0FB-60F5-4ECB-AE45-2C8BC83539A3}" type="pres">
      <dgm:prSet presAssocID="{8312D01C-03BE-4DD6-9160-2F568EE079DD}" presName="compNode" presStyleCnt="0"/>
      <dgm:spPr/>
    </dgm:pt>
    <dgm:pt modelId="{4490090D-BDD2-4E72-BB7A-53FD27A01672}" type="pres">
      <dgm:prSet presAssocID="{8312D01C-03BE-4DD6-9160-2F568EE079DD}" presName="bgRect" presStyleLbl="bgShp" presStyleIdx="1" presStyleCnt="4"/>
      <dgm:spPr/>
    </dgm:pt>
    <dgm:pt modelId="{C3E27FA0-F826-4515-B37A-7AA04F535251}" type="pres">
      <dgm:prSet presAssocID="{8312D01C-03BE-4DD6-9160-2F568EE079D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D9D2E5E8-9BD9-44DD-A02B-A1B147C2B68F}" type="pres">
      <dgm:prSet presAssocID="{8312D01C-03BE-4DD6-9160-2F568EE079DD}" presName="spaceRect" presStyleCnt="0"/>
      <dgm:spPr/>
    </dgm:pt>
    <dgm:pt modelId="{F95E9B61-0D86-41C7-B98B-9D0EBAE29F28}" type="pres">
      <dgm:prSet presAssocID="{8312D01C-03BE-4DD6-9160-2F568EE079DD}" presName="parTx" presStyleLbl="revTx" presStyleIdx="1" presStyleCnt="4">
        <dgm:presLayoutVars>
          <dgm:chMax val="0"/>
          <dgm:chPref val="0"/>
        </dgm:presLayoutVars>
      </dgm:prSet>
      <dgm:spPr/>
    </dgm:pt>
    <dgm:pt modelId="{EE89A8AF-FE12-461E-B7F6-C381DC05D9B4}" type="pres">
      <dgm:prSet presAssocID="{04C0CB9E-46F7-47D4-B754-F7C56CCADE21}" presName="sibTrans" presStyleCnt="0"/>
      <dgm:spPr/>
    </dgm:pt>
    <dgm:pt modelId="{B14C32EB-5768-4595-B236-74EB5B3BBECB}" type="pres">
      <dgm:prSet presAssocID="{B9252AC8-610A-486F-92D8-232B9CF92446}" presName="compNode" presStyleCnt="0"/>
      <dgm:spPr/>
    </dgm:pt>
    <dgm:pt modelId="{B6F8FAA6-626C-48AE-9CFF-A129E8B63E09}" type="pres">
      <dgm:prSet presAssocID="{B9252AC8-610A-486F-92D8-232B9CF92446}" presName="bgRect" presStyleLbl="bgShp" presStyleIdx="2" presStyleCnt="4"/>
      <dgm:spPr/>
    </dgm:pt>
    <dgm:pt modelId="{338D7AFA-66BB-470B-94E7-9D5E5307E456}" type="pres">
      <dgm:prSet presAssocID="{B9252AC8-610A-486F-92D8-232B9CF9244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F6DA906B-A8FB-4342-909D-D6B330FFA8DB}" type="pres">
      <dgm:prSet presAssocID="{B9252AC8-610A-486F-92D8-232B9CF92446}" presName="spaceRect" presStyleCnt="0"/>
      <dgm:spPr/>
    </dgm:pt>
    <dgm:pt modelId="{3FE99E5F-9582-423C-B8BA-E5E1952A467E}" type="pres">
      <dgm:prSet presAssocID="{B9252AC8-610A-486F-92D8-232B9CF92446}" presName="parTx" presStyleLbl="revTx" presStyleIdx="2" presStyleCnt="4">
        <dgm:presLayoutVars>
          <dgm:chMax val="0"/>
          <dgm:chPref val="0"/>
        </dgm:presLayoutVars>
      </dgm:prSet>
      <dgm:spPr/>
    </dgm:pt>
    <dgm:pt modelId="{E63A6F17-900B-4ED6-890E-0DC969930270}" type="pres">
      <dgm:prSet presAssocID="{459C1CB9-FCB4-45DF-9CBF-7D61FE980CD9}" presName="sibTrans" presStyleCnt="0"/>
      <dgm:spPr/>
    </dgm:pt>
    <dgm:pt modelId="{A0E9AB8D-A229-4D1D-88D5-8201837B23B5}" type="pres">
      <dgm:prSet presAssocID="{3C7047DF-BFAD-4BA7-9ED9-04E38E51329D}" presName="compNode" presStyleCnt="0"/>
      <dgm:spPr/>
    </dgm:pt>
    <dgm:pt modelId="{32A8EB65-F148-4264-A9C9-67F989642DE2}" type="pres">
      <dgm:prSet presAssocID="{3C7047DF-BFAD-4BA7-9ED9-04E38E51329D}" presName="bgRect" presStyleLbl="bgShp" presStyleIdx="3" presStyleCnt="4"/>
      <dgm:spPr/>
    </dgm:pt>
    <dgm:pt modelId="{57BDDD24-CE13-43BF-ABED-24D9AF67BAF6}" type="pres">
      <dgm:prSet presAssocID="{3C7047DF-BFAD-4BA7-9ED9-04E38E51329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s"/>
        </a:ext>
      </dgm:extLst>
    </dgm:pt>
    <dgm:pt modelId="{12D9F4A7-CEF6-4FC0-B93C-5BC17ED0B876}" type="pres">
      <dgm:prSet presAssocID="{3C7047DF-BFAD-4BA7-9ED9-04E38E51329D}" presName="spaceRect" presStyleCnt="0"/>
      <dgm:spPr/>
    </dgm:pt>
    <dgm:pt modelId="{01315977-6827-41A7-839D-DECD2610E24F}" type="pres">
      <dgm:prSet presAssocID="{3C7047DF-BFAD-4BA7-9ED9-04E38E51329D}" presName="parTx" presStyleLbl="revTx" presStyleIdx="3" presStyleCnt="4">
        <dgm:presLayoutVars>
          <dgm:chMax val="0"/>
          <dgm:chPref val="0"/>
        </dgm:presLayoutVars>
      </dgm:prSet>
      <dgm:spPr/>
    </dgm:pt>
  </dgm:ptLst>
  <dgm:cxnLst>
    <dgm:cxn modelId="{EB5B6D13-247A-4633-A27E-53E4C7D8FD73}" type="presOf" srcId="{B9252AC8-610A-486F-92D8-232B9CF92446}" destId="{3FE99E5F-9582-423C-B8BA-E5E1952A467E}" srcOrd="0" destOrd="0" presId="urn:microsoft.com/office/officeart/2018/2/layout/IconVerticalSolidList"/>
    <dgm:cxn modelId="{D924F542-2D77-4F01-898C-7A2552D7A042}" type="presOf" srcId="{44BF9264-D668-47B6-AE07-CD437B30B641}" destId="{E443DBCE-7955-4E32-9694-4D23CD0F6B6A}" srcOrd="0" destOrd="0" presId="urn:microsoft.com/office/officeart/2018/2/layout/IconVerticalSolidList"/>
    <dgm:cxn modelId="{09DC4C6F-7B8F-4C60-B76B-942018F12D22}" type="presOf" srcId="{3C7047DF-BFAD-4BA7-9ED9-04E38E51329D}" destId="{01315977-6827-41A7-839D-DECD2610E24F}" srcOrd="0" destOrd="0" presId="urn:microsoft.com/office/officeart/2018/2/layout/IconVerticalSolidList"/>
    <dgm:cxn modelId="{E084E69A-EE5B-486D-B2E2-4BDA8E8E9D94}" srcId="{733ED230-EFA2-4E61-88A4-C5CA5CEAC4A4}" destId="{3C7047DF-BFAD-4BA7-9ED9-04E38E51329D}" srcOrd="3" destOrd="0" parTransId="{98B02FB6-3139-4F79-A91F-F314FC51F1F8}" sibTransId="{FCE72276-4911-47D1-97D5-B42780502A40}"/>
    <dgm:cxn modelId="{BC13F6A8-3D12-4762-B995-34F2FDBBB40E}" type="presOf" srcId="{8312D01C-03BE-4DD6-9160-2F568EE079DD}" destId="{F95E9B61-0D86-41C7-B98B-9D0EBAE29F28}" srcOrd="0" destOrd="0" presId="urn:microsoft.com/office/officeart/2018/2/layout/IconVerticalSolidList"/>
    <dgm:cxn modelId="{F20B6CCD-67DB-4A89-B053-2A12086808B2}" srcId="{733ED230-EFA2-4E61-88A4-C5CA5CEAC4A4}" destId="{44BF9264-D668-47B6-AE07-CD437B30B641}" srcOrd="0" destOrd="0" parTransId="{710E0B37-84DB-4C4B-8E7D-71DAF7202230}" sibTransId="{0BD52B6E-F27E-42ED-B4B1-F4E647533AC2}"/>
    <dgm:cxn modelId="{D80D82D4-60EA-43AB-A414-8925D078C7DE}" srcId="{733ED230-EFA2-4E61-88A4-C5CA5CEAC4A4}" destId="{8312D01C-03BE-4DD6-9160-2F568EE079DD}" srcOrd="1" destOrd="0" parTransId="{7AC65D79-DA99-498F-B343-7722CC8901B5}" sibTransId="{04C0CB9E-46F7-47D4-B754-F7C56CCADE21}"/>
    <dgm:cxn modelId="{CF41ACDB-885A-4201-B844-13E262774FA1}" srcId="{733ED230-EFA2-4E61-88A4-C5CA5CEAC4A4}" destId="{B9252AC8-610A-486F-92D8-232B9CF92446}" srcOrd="2" destOrd="0" parTransId="{0D034948-5752-4BAB-BE45-A6D0A0F6A7F0}" sibTransId="{459C1CB9-FCB4-45DF-9CBF-7D61FE980CD9}"/>
    <dgm:cxn modelId="{E391B4EB-A3E5-4533-9D56-9FD606DD108A}" type="presOf" srcId="{733ED230-EFA2-4E61-88A4-C5CA5CEAC4A4}" destId="{F53353DD-AB34-42E6-A500-4519A9D926DD}" srcOrd="0" destOrd="0" presId="urn:microsoft.com/office/officeart/2018/2/layout/IconVerticalSolidList"/>
    <dgm:cxn modelId="{5731543F-EB1C-49D6-8012-10DC2B2AE59A}" type="presParOf" srcId="{F53353DD-AB34-42E6-A500-4519A9D926DD}" destId="{28F1B9C3-2D4F-4600-A4EF-49ACDA7508F1}" srcOrd="0" destOrd="0" presId="urn:microsoft.com/office/officeart/2018/2/layout/IconVerticalSolidList"/>
    <dgm:cxn modelId="{5B4A872A-50F0-48B8-85F1-6FE4E986F7D4}" type="presParOf" srcId="{28F1B9C3-2D4F-4600-A4EF-49ACDA7508F1}" destId="{6A529B21-D580-4E72-BE7D-6A088E4606DC}" srcOrd="0" destOrd="0" presId="urn:microsoft.com/office/officeart/2018/2/layout/IconVerticalSolidList"/>
    <dgm:cxn modelId="{F553BDA9-2B1D-4C49-BADD-85520577A892}" type="presParOf" srcId="{28F1B9C3-2D4F-4600-A4EF-49ACDA7508F1}" destId="{0B6FFDBD-7695-4E4E-A4DC-F33B26C659C6}" srcOrd="1" destOrd="0" presId="urn:microsoft.com/office/officeart/2018/2/layout/IconVerticalSolidList"/>
    <dgm:cxn modelId="{3BB584F1-CD55-49AF-99ED-7E1E642C3B6F}" type="presParOf" srcId="{28F1B9C3-2D4F-4600-A4EF-49ACDA7508F1}" destId="{B1EB240F-8075-4EE2-95B0-2ADDB985FCCA}" srcOrd="2" destOrd="0" presId="urn:microsoft.com/office/officeart/2018/2/layout/IconVerticalSolidList"/>
    <dgm:cxn modelId="{BDE741A6-58D8-4B8D-B8E6-244642C06DB2}" type="presParOf" srcId="{28F1B9C3-2D4F-4600-A4EF-49ACDA7508F1}" destId="{E443DBCE-7955-4E32-9694-4D23CD0F6B6A}" srcOrd="3" destOrd="0" presId="urn:microsoft.com/office/officeart/2018/2/layout/IconVerticalSolidList"/>
    <dgm:cxn modelId="{0159FE70-B1BC-4E58-B31A-74521DD52ADD}" type="presParOf" srcId="{F53353DD-AB34-42E6-A500-4519A9D926DD}" destId="{3DF6C815-576A-4AFB-91AA-2908200B8F32}" srcOrd="1" destOrd="0" presId="urn:microsoft.com/office/officeart/2018/2/layout/IconVerticalSolidList"/>
    <dgm:cxn modelId="{6E830820-8281-44F1-8576-8B389362B6FC}" type="presParOf" srcId="{F53353DD-AB34-42E6-A500-4519A9D926DD}" destId="{66A9C0FB-60F5-4ECB-AE45-2C8BC83539A3}" srcOrd="2" destOrd="0" presId="urn:microsoft.com/office/officeart/2018/2/layout/IconVerticalSolidList"/>
    <dgm:cxn modelId="{50EDB75B-60A3-4F59-958A-D33AF3E5E98D}" type="presParOf" srcId="{66A9C0FB-60F5-4ECB-AE45-2C8BC83539A3}" destId="{4490090D-BDD2-4E72-BB7A-53FD27A01672}" srcOrd="0" destOrd="0" presId="urn:microsoft.com/office/officeart/2018/2/layout/IconVerticalSolidList"/>
    <dgm:cxn modelId="{9E0382B7-9EA6-44F0-81D0-F7EE8E322FEE}" type="presParOf" srcId="{66A9C0FB-60F5-4ECB-AE45-2C8BC83539A3}" destId="{C3E27FA0-F826-4515-B37A-7AA04F535251}" srcOrd="1" destOrd="0" presId="urn:microsoft.com/office/officeart/2018/2/layout/IconVerticalSolidList"/>
    <dgm:cxn modelId="{4BD685D4-FEF8-4797-B29E-7B96406F59AF}" type="presParOf" srcId="{66A9C0FB-60F5-4ECB-AE45-2C8BC83539A3}" destId="{D9D2E5E8-9BD9-44DD-A02B-A1B147C2B68F}" srcOrd="2" destOrd="0" presId="urn:microsoft.com/office/officeart/2018/2/layout/IconVerticalSolidList"/>
    <dgm:cxn modelId="{2885D13D-0C62-4423-8762-3D0E23FF98FB}" type="presParOf" srcId="{66A9C0FB-60F5-4ECB-AE45-2C8BC83539A3}" destId="{F95E9B61-0D86-41C7-B98B-9D0EBAE29F28}" srcOrd="3" destOrd="0" presId="urn:microsoft.com/office/officeart/2018/2/layout/IconVerticalSolidList"/>
    <dgm:cxn modelId="{CBD98524-76A7-4AFE-B287-D1F9D029D6E1}" type="presParOf" srcId="{F53353DD-AB34-42E6-A500-4519A9D926DD}" destId="{EE89A8AF-FE12-461E-B7F6-C381DC05D9B4}" srcOrd="3" destOrd="0" presId="urn:microsoft.com/office/officeart/2018/2/layout/IconVerticalSolidList"/>
    <dgm:cxn modelId="{7A47E01C-67D2-41B6-9998-CCC4877D4870}" type="presParOf" srcId="{F53353DD-AB34-42E6-A500-4519A9D926DD}" destId="{B14C32EB-5768-4595-B236-74EB5B3BBECB}" srcOrd="4" destOrd="0" presId="urn:microsoft.com/office/officeart/2018/2/layout/IconVerticalSolidList"/>
    <dgm:cxn modelId="{5F7C87BA-AA32-4A11-A16B-AFE88A43C4CC}" type="presParOf" srcId="{B14C32EB-5768-4595-B236-74EB5B3BBECB}" destId="{B6F8FAA6-626C-48AE-9CFF-A129E8B63E09}" srcOrd="0" destOrd="0" presId="urn:microsoft.com/office/officeart/2018/2/layout/IconVerticalSolidList"/>
    <dgm:cxn modelId="{656750F4-404E-40F0-BCF2-3D2B18BAD74F}" type="presParOf" srcId="{B14C32EB-5768-4595-B236-74EB5B3BBECB}" destId="{338D7AFA-66BB-470B-94E7-9D5E5307E456}" srcOrd="1" destOrd="0" presId="urn:microsoft.com/office/officeart/2018/2/layout/IconVerticalSolidList"/>
    <dgm:cxn modelId="{D2459A9A-0304-4716-BD5B-7CB0ED288B37}" type="presParOf" srcId="{B14C32EB-5768-4595-B236-74EB5B3BBECB}" destId="{F6DA906B-A8FB-4342-909D-D6B330FFA8DB}" srcOrd="2" destOrd="0" presId="urn:microsoft.com/office/officeart/2018/2/layout/IconVerticalSolidList"/>
    <dgm:cxn modelId="{214EE111-2612-4490-854A-CD80C91F034D}" type="presParOf" srcId="{B14C32EB-5768-4595-B236-74EB5B3BBECB}" destId="{3FE99E5F-9582-423C-B8BA-E5E1952A467E}" srcOrd="3" destOrd="0" presId="urn:microsoft.com/office/officeart/2018/2/layout/IconVerticalSolidList"/>
    <dgm:cxn modelId="{96BF0086-B89C-4325-99A6-9E0AFAD7A19C}" type="presParOf" srcId="{F53353DD-AB34-42E6-A500-4519A9D926DD}" destId="{E63A6F17-900B-4ED6-890E-0DC969930270}" srcOrd="5" destOrd="0" presId="urn:microsoft.com/office/officeart/2018/2/layout/IconVerticalSolidList"/>
    <dgm:cxn modelId="{FF706407-31CE-46AD-BC20-80063D53D903}" type="presParOf" srcId="{F53353DD-AB34-42E6-A500-4519A9D926DD}" destId="{A0E9AB8D-A229-4D1D-88D5-8201837B23B5}" srcOrd="6" destOrd="0" presId="urn:microsoft.com/office/officeart/2018/2/layout/IconVerticalSolidList"/>
    <dgm:cxn modelId="{B308B413-DF3F-4192-8BAE-327F65037E38}" type="presParOf" srcId="{A0E9AB8D-A229-4D1D-88D5-8201837B23B5}" destId="{32A8EB65-F148-4264-A9C9-67F989642DE2}" srcOrd="0" destOrd="0" presId="urn:microsoft.com/office/officeart/2018/2/layout/IconVerticalSolidList"/>
    <dgm:cxn modelId="{908E7B6D-68F5-4784-A233-A68644528243}" type="presParOf" srcId="{A0E9AB8D-A229-4D1D-88D5-8201837B23B5}" destId="{57BDDD24-CE13-43BF-ABED-24D9AF67BAF6}" srcOrd="1" destOrd="0" presId="urn:microsoft.com/office/officeart/2018/2/layout/IconVerticalSolidList"/>
    <dgm:cxn modelId="{E3F3E413-AB03-4DF9-8619-DCB4D3EBCEDA}" type="presParOf" srcId="{A0E9AB8D-A229-4D1D-88D5-8201837B23B5}" destId="{12D9F4A7-CEF6-4FC0-B93C-5BC17ED0B876}" srcOrd="2" destOrd="0" presId="urn:microsoft.com/office/officeart/2018/2/layout/IconVerticalSolidList"/>
    <dgm:cxn modelId="{59B4203B-A281-4F31-A115-1171B3EECFD9}" type="presParOf" srcId="{A0E9AB8D-A229-4D1D-88D5-8201837B23B5}" destId="{01315977-6827-41A7-839D-DECD2610E24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529B21-D580-4E72-BE7D-6A088E4606DC}">
      <dsp:nvSpPr>
        <dsp:cNvPr id="0" name=""/>
        <dsp:cNvSpPr/>
      </dsp:nvSpPr>
      <dsp:spPr>
        <a:xfrm>
          <a:off x="0" y="2147"/>
          <a:ext cx="10493300" cy="108852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6FFDBD-7695-4E4E-A4DC-F33B26C659C6}">
      <dsp:nvSpPr>
        <dsp:cNvPr id="0" name=""/>
        <dsp:cNvSpPr/>
      </dsp:nvSpPr>
      <dsp:spPr>
        <a:xfrm>
          <a:off x="329280" y="247066"/>
          <a:ext cx="598691" cy="5986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43DBCE-7955-4E32-9694-4D23CD0F6B6A}">
      <dsp:nvSpPr>
        <dsp:cNvPr id="0" name=""/>
        <dsp:cNvSpPr/>
      </dsp:nvSpPr>
      <dsp:spPr>
        <a:xfrm>
          <a:off x="1257251" y="2147"/>
          <a:ext cx="9236048" cy="1088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203" tIns="115203" rIns="115203" bIns="115203" numCol="1" spcCol="1270" anchor="ctr" anchorCtr="0">
          <a:noAutofit/>
        </a:bodyPr>
        <a:lstStyle/>
        <a:p>
          <a:pPr marL="0" lvl="0" indent="0" algn="l" defTabSz="977900">
            <a:lnSpc>
              <a:spcPct val="90000"/>
            </a:lnSpc>
            <a:spcBef>
              <a:spcPct val="0"/>
            </a:spcBef>
            <a:spcAft>
              <a:spcPct val="35000"/>
            </a:spcAft>
            <a:buNone/>
          </a:pPr>
          <a:r>
            <a:rPr lang="en-GB" sz="2200" b="0" i="0" kern="1200"/>
            <a:t>Cross-Disciplinary Collaboration</a:t>
          </a:r>
          <a:endParaRPr lang="en-US" sz="2200" kern="1200"/>
        </a:p>
      </dsp:txBody>
      <dsp:txXfrm>
        <a:off x="1257251" y="2147"/>
        <a:ext cx="9236048" cy="1088529"/>
      </dsp:txXfrm>
    </dsp:sp>
    <dsp:sp modelId="{4490090D-BDD2-4E72-BB7A-53FD27A01672}">
      <dsp:nvSpPr>
        <dsp:cNvPr id="0" name=""/>
        <dsp:cNvSpPr/>
      </dsp:nvSpPr>
      <dsp:spPr>
        <a:xfrm>
          <a:off x="0" y="1362809"/>
          <a:ext cx="10493300" cy="108852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E27FA0-F826-4515-B37A-7AA04F535251}">
      <dsp:nvSpPr>
        <dsp:cNvPr id="0" name=""/>
        <dsp:cNvSpPr/>
      </dsp:nvSpPr>
      <dsp:spPr>
        <a:xfrm>
          <a:off x="329280" y="1607728"/>
          <a:ext cx="598691" cy="5986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5E9B61-0D86-41C7-B98B-9D0EBAE29F28}">
      <dsp:nvSpPr>
        <dsp:cNvPr id="0" name=""/>
        <dsp:cNvSpPr/>
      </dsp:nvSpPr>
      <dsp:spPr>
        <a:xfrm>
          <a:off x="1257251" y="1362809"/>
          <a:ext cx="9236048" cy="1088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203" tIns="115203" rIns="115203" bIns="115203" numCol="1" spcCol="1270" anchor="ctr" anchorCtr="0">
          <a:noAutofit/>
        </a:bodyPr>
        <a:lstStyle/>
        <a:p>
          <a:pPr marL="0" lvl="0" indent="0" algn="l" defTabSz="977900">
            <a:lnSpc>
              <a:spcPct val="90000"/>
            </a:lnSpc>
            <a:spcBef>
              <a:spcPct val="0"/>
            </a:spcBef>
            <a:spcAft>
              <a:spcPct val="35000"/>
            </a:spcAft>
            <a:buNone/>
          </a:pPr>
          <a:r>
            <a:rPr lang="en-GB" sz="2200" b="0" i="0" kern="1200"/>
            <a:t>Curriculum Expansion</a:t>
          </a:r>
          <a:endParaRPr lang="en-US" sz="2200" kern="1200"/>
        </a:p>
      </dsp:txBody>
      <dsp:txXfrm>
        <a:off x="1257251" y="1362809"/>
        <a:ext cx="9236048" cy="1088529"/>
      </dsp:txXfrm>
    </dsp:sp>
    <dsp:sp modelId="{B6F8FAA6-626C-48AE-9CFF-A129E8B63E09}">
      <dsp:nvSpPr>
        <dsp:cNvPr id="0" name=""/>
        <dsp:cNvSpPr/>
      </dsp:nvSpPr>
      <dsp:spPr>
        <a:xfrm>
          <a:off x="0" y="2723471"/>
          <a:ext cx="10493300" cy="108852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8D7AFA-66BB-470B-94E7-9D5E5307E456}">
      <dsp:nvSpPr>
        <dsp:cNvPr id="0" name=""/>
        <dsp:cNvSpPr/>
      </dsp:nvSpPr>
      <dsp:spPr>
        <a:xfrm>
          <a:off x="329280" y="2968390"/>
          <a:ext cx="598691" cy="5986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E99E5F-9582-423C-B8BA-E5E1952A467E}">
      <dsp:nvSpPr>
        <dsp:cNvPr id="0" name=""/>
        <dsp:cNvSpPr/>
      </dsp:nvSpPr>
      <dsp:spPr>
        <a:xfrm>
          <a:off x="1257251" y="2723471"/>
          <a:ext cx="9236048" cy="1088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203" tIns="115203" rIns="115203" bIns="115203" numCol="1" spcCol="1270" anchor="ctr" anchorCtr="0">
          <a:noAutofit/>
        </a:bodyPr>
        <a:lstStyle/>
        <a:p>
          <a:pPr marL="0" lvl="0" indent="0" algn="l" defTabSz="977900">
            <a:lnSpc>
              <a:spcPct val="90000"/>
            </a:lnSpc>
            <a:spcBef>
              <a:spcPct val="0"/>
            </a:spcBef>
            <a:spcAft>
              <a:spcPct val="35000"/>
            </a:spcAft>
            <a:buNone/>
          </a:pPr>
          <a:r>
            <a:rPr lang="en-GB" sz="2200" b="0" i="0" kern="1200"/>
            <a:t>Practical Application</a:t>
          </a:r>
          <a:endParaRPr lang="en-US" sz="2200" kern="1200"/>
        </a:p>
      </dsp:txBody>
      <dsp:txXfrm>
        <a:off x="1257251" y="2723471"/>
        <a:ext cx="9236048" cy="1088529"/>
      </dsp:txXfrm>
    </dsp:sp>
    <dsp:sp modelId="{32A8EB65-F148-4264-A9C9-67F989642DE2}">
      <dsp:nvSpPr>
        <dsp:cNvPr id="0" name=""/>
        <dsp:cNvSpPr/>
      </dsp:nvSpPr>
      <dsp:spPr>
        <a:xfrm>
          <a:off x="0" y="4084133"/>
          <a:ext cx="10493300" cy="108852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BDDD24-CE13-43BF-ABED-24D9AF67BAF6}">
      <dsp:nvSpPr>
        <dsp:cNvPr id="0" name=""/>
        <dsp:cNvSpPr/>
      </dsp:nvSpPr>
      <dsp:spPr>
        <a:xfrm>
          <a:off x="329280" y="4329052"/>
          <a:ext cx="598691" cy="59869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315977-6827-41A7-839D-DECD2610E24F}">
      <dsp:nvSpPr>
        <dsp:cNvPr id="0" name=""/>
        <dsp:cNvSpPr/>
      </dsp:nvSpPr>
      <dsp:spPr>
        <a:xfrm>
          <a:off x="1257251" y="4084133"/>
          <a:ext cx="9236048" cy="1088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203" tIns="115203" rIns="115203" bIns="115203" numCol="1" spcCol="1270" anchor="ctr" anchorCtr="0">
          <a:noAutofit/>
        </a:bodyPr>
        <a:lstStyle/>
        <a:p>
          <a:pPr marL="0" lvl="0" indent="0" algn="l" defTabSz="977900">
            <a:lnSpc>
              <a:spcPct val="90000"/>
            </a:lnSpc>
            <a:spcBef>
              <a:spcPct val="0"/>
            </a:spcBef>
            <a:spcAft>
              <a:spcPct val="35000"/>
            </a:spcAft>
            <a:buNone/>
          </a:pPr>
          <a:r>
            <a:rPr lang="en-GB" sz="2200" b="0" i="0" kern="1200"/>
            <a:t>Holistic Approach</a:t>
          </a:r>
          <a:endParaRPr lang="en-US" sz="2200" kern="1200"/>
        </a:p>
      </dsp:txBody>
      <dsp:txXfrm>
        <a:off x="1257251" y="4084133"/>
        <a:ext cx="9236048" cy="108852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371277-867B-4F79-B626-5D15310F0B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en-GB" sz="1200"/>
            </a:lvl1pPr>
          </a:lstStyle>
          <a:p>
            <a:pPr rtl="0"/>
            <a:endParaRPr lang="en-GB"/>
          </a:p>
        </p:txBody>
      </p:sp>
      <p:sp>
        <p:nvSpPr>
          <p:cNvPr id="3" name="Date Placeholder 2">
            <a:extLst>
              <a:ext uri="{FF2B5EF4-FFF2-40B4-BE49-F238E27FC236}">
                <a16:creationId xmlns:a16="http://schemas.microsoft.com/office/drawing/2014/main" id="{DD0F123B-AFBA-49F9-9E86-24F100D1F1E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lang="en-GB" sz="1200"/>
            </a:lvl1pPr>
          </a:lstStyle>
          <a:p>
            <a:pPr rtl="0"/>
            <a:fld id="{4DC31BE2-E78D-4ABE-8EDB-4AD36DF398A3}" type="datetimeFigureOut">
              <a:rPr lang="en-GB" smtClean="0"/>
              <a:t>22/05/2024</a:t>
            </a:fld>
            <a:endParaRPr lang="en-GB"/>
          </a:p>
        </p:txBody>
      </p:sp>
      <p:sp>
        <p:nvSpPr>
          <p:cNvPr id="4" name="Footer Placeholder 3">
            <a:extLst>
              <a:ext uri="{FF2B5EF4-FFF2-40B4-BE49-F238E27FC236}">
                <a16:creationId xmlns:a16="http://schemas.microsoft.com/office/drawing/2014/main" id="{6C879063-21AE-4790-85A4-50D17E2D826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lang="en-GB" sz="1200"/>
            </a:lvl1pPr>
          </a:lstStyle>
          <a:p>
            <a:pPr rtl="0"/>
            <a:endParaRPr lang="en-GB"/>
          </a:p>
        </p:txBody>
      </p:sp>
      <p:sp>
        <p:nvSpPr>
          <p:cNvPr id="5" name="Slide Number Placeholder 4">
            <a:extLst>
              <a:ext uri="{FF2B5EF4-FFF2-40B4-BE49-F238E27FC236}">
                <a16:creationId xmlns:a16="http://schemas.microsoft.com/office/drawing/2014/main" id="{F29F5F78-3D9C-4E5F-A866-96C1DD86FE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lang="en-GB" sz="1200"/>
            </a:lvl1pPr>
          </a:lstStyle>
          <a:p>
            <a:pPr rtl="0"/>
            <a:fld id="{463FF618-F07E-477B-AA5D-612E7A56D407}" type="slidenum">
              <a:rPr lang="en-GB" smtClean="0"/>
              <a:t>‹#›</a:t>
            </a:fld>
            <a:endParaRPr lang="en-GB"/>
          </a:p>
        </p:txBody>
      </p:sp>
    </p:spTree>
    <p:extLst>
      <p:ext uri="{BB962C8B-B14F-4D97-AF65-F5344CB8AC3E}">
        <p14:creationId xmlns:p14="http://schemas.microsoft.com/office/powerpoint/2010/main" val="1925331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en-GB" sz="1200"/>
            </a:lvl1pPr>
          </a:lstStyle>
          <a:p>
            <a:pPr rtl="0"/>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lang="en-GB" sz="1200"/>
            </a:lvl1pPr>
          </a:lstStyle>
          <a:p>
            <a:pPr rtl="0"/>
            <a:fld id="{D4B3339F-6CEA-4641-BE08-40DAFD6FCF25}" type="datetimeFigureOut">
              <a:rPr lang="en-GB" smtClean="0"/>
              <a:t>22/05/2024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defPPr>
              <a:defRPr lang="en-GB"/>
            </a:defPPr>
          </a:lstStyle>
          <a:p>
            <a:pPr rtl="0"/>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defRPr lang="en-GB"/>
            </a:def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lang="en-GB" sz="1200"/>
            </a:lvl1pPr>
          </a:lstStyle>
          <a:p>
            <a:pPr rtl="0"/>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lang="en-GB" sz="1200"/>
            </a:lvl1pPr>
          </a:lstStyle>
          <a:p>
            <a:pPr rtl="0"/>
            <a:fld id="{DEF75CB5-5666-5049-9AE0-38EFD385C21E}" type="slidenum">
              <a:rPr lang="en-GB" smtClean="0"/>
              <a:t>‹#›</a:t>
            </a:fld>
            <a:endParaRPr lang="en-GB" dirty="0"/>
          </a:p>
        </p:txBody>
      </p:sp>
    </p:spTree>
    <p:extLst>
      <p:ext uri="{BB962C8B-B14F-4D97-AF65-F5344CB8AC3E}">
        <p14:creationId xmlns:p14="http://schemas.microsoft.com/office/powerpoint/2010/main" val="47556262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lang="en-GB" sz="1200" kern="1200">
        <a:solidFill>
          <a:schemeClr val="tx1"/>
        </a:solidFill>
        <a:latin typeface="+mn-lt"/>
        <a:ea typeface="+mn-ea"/>
        <a:cs typeface="+mn-cs"/>
      </a:defRPr>
    </a:lvl1pPr>
    <a:lvl2pPr marL="457200" algn="l" defTabSz="914400" rtl="0" eaLnBrk="1" latinLnBrk="0" hangingPunct="1">
      <a:defRPr lang="en-GB" sz="1200" kern="1200">
        <a:solidFill>
          <a:schemeClr val="tx1"/>
        </a:solidFill>
        <a:latin typeface="+mn-lt"/>
        <a:ea typeface="+mn-ea"/>
        <a:cs typeface="+mn-cs"/>
      </a:defRPr>
    </a:lvl2pPr>
    <a:lvl3pPr marL="914400" algn="l" defTabSz="914400" rtl="0" eaLnBrk="1" latinLnBrk="0" hangingPunct="1">
      <a:defRPr lang="en-GB" sz="1200" kern="1200">
        <a:solidFill>
          <a:schemeClr val="tx1"/>
        </a:solidFill>
        <a:latin typeface="+mn-lt"/>
        <a:ea typeface="+mn-ea"/>
        <a:cs typeface="+mn-cs"/>
      </a:defRPr>
    </a:lvl3pPr>
    <a:lvl4pPr marL="1371600" algn="l" defTabSz="914400" rtl="0" eaLnBrk="1" latinLnBrk="0" hangingPunct="1">
      <a:defRPr lang="en-GB" sz="1200" kern="1200">
        <a:solidFill>
          <a:schemeClr val="tx1"/>
        </a:solidFill>
        <a:latin typeface="+mn-lt"/>
        <a:ea typeface="+mn-ea"/>
        <a:cs typeface="+mn-cs"/>
      </a:defRPr>
    </a:lvl4pPr>
    <a:lvl5pPr marL="1828800" algn="l" defTabSz="914400" rtl="0" eaLnBrk="1" latinLnBrk="0" hangingPunct="1">
      <a:defRPr lang="en-GB" sz="1200" kern="1200">
        <a:solidFill>
          <a:schemeClr val="tx1"/>
        </a:solidFill>
        <a:latin typeface="+mn-lt"/>
        <a:ea typeface="+mn-ea"/>
        <a:cs typeface="+mn-cs"/>
      </a:defRPr>
    </a:lvl5pPr>
    <a:lvl6pPr marL="2286000" algn="l" defTabSz="914400" rtl="0" eaLnBrk="1" latinLnBrk="0" hangingPunct="1">
      <a:defRPr lang="en-GB" sz="1200" kern="1200">
        <a:solidFill>
          <a:schemeClr val="tx1"/>
        </a:solidFill>
        <a:latin typeface="+mn-lt"/>
        <a:ea typeface="+mn-ea"/>
        <a:cs typeface="+mn-cs"/>
      </a:defRPr>
    </a:lvl6pPr>
    <a:lvl7pPr marL="2743200" algn="l" defTabSz="914400" rtl="0" eaLnBrk="1" latinLnBrk="0" hangingPunct="1">
      <a:defRPr lang="en-GB" sz="1200" kern="1200">
        <a:solidFill>
          <a:schemeClr val="tx1"/>
        </a:solidFill>
        <a:latin typeface="+mn-lt"/>
        <a:ea typeface="+mn-ea"/>
        <a:cs typeface="+mn-cs"/>
      </a:defRPr>
    </a:lvl7pPr>
    <a:lvl8pPr marL="3200400" algn="l" defTabSz="914400" rtl="0" eaLnBrk="1" latinLnBrk="0" hangingPunct="1">
      <a:defRPr lang="en-GB" sz="1200" kern="1200">
        <a:solidFill>
          <a:schemeClr val="tx1"/>
        </a:solidFill>
        <a:latin typeface="+mn-lt"/>
        <a:ea typeface="+mn-ea"/>
        <a:cs typeface="+mn-cs"/>
      </a:defRPr>
    </a:lvl8pPr>
    <a:lvl9pPr marL="3657600" algn="l" defTabSz="914400" rtl="0" eaLnBrk="1" latinLnBrk="0" hangingPunct="1">
      <a:defRPr lang="en-GB"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EF75CB5-5666-5049-9AE0-38EFD385C21E}" type="slidenum">
              <a:rPr lang="en-GB" smtClean="0"/>
              <a:t>1</a:t>
            </a:fld>
            <a:endParaRPr lang="en-GB"/>
          </a:p>
        </p:txBody>
      </p:sp>
    </p:spTree>
    <p:extLst>
      <p:ext uri="{BB962C8B-B14F-4D97-AF65-F5344CB8AC3E}">
        <p14:creationId xmlns:p14="http://schemas.microsoft.com/office/powerpoint/2010/main" val="2579090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EF75CB5-5666-5049-9AE0-38EFD385C21E}" type="slidenum">
              <a:rPr lang="en-GB" smtClean="0"/>
              <a:t>3</a:t>
            </a:fld>
            <a:endParaRPr lang="en-GB"/>
          </a:p>
        </p:txBody>
      </p:sp>
    </p:spTree>
    <p:extLst>
      <p:ext uri="{BB962C8B-B14F-4D97-AF65-F5344CB8AC3E}">
        <p14:creationId xmlns:p14="http://schemas.microsoft.com/office/powerpoint/2010/main" val="2913805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defPPr>
              <a:defRPr lang="en-GB"/>
            </a:defPPr>
          </a:lstStyle>
          <a:p>
            <a:pPr rtl="0"/>
            <a:endParaRPr lang="en-GB"/>
          </a:p>
        </p:txBody>
      </p:sp>
      <p:sp>
        <p:nvSpPr>
          <p:cNvPr id="4" name="Slide Number Placeholder 3"/>
          <p:cNvSpPr>
            <a:spLocks noGrp="1"/>
          </p:cNvSpPr>
          <p:nvPr>
            <p:ph type="sldNum" sz="quarter" idx="5"/>
          </p:nvPr>
        </p:nvSpPr>
        <p:spPr/>
        <p:txBody>
          <a:bodyPr rtlCol="0"/>
          <a:lstStyle>
            <a:defPPr>
              <a:defRPr lang="en-GB"/>
            </a:defPPr>
          </a:lstStyle>
          <a:p>
            <a:pPr rtl="0"/>
            <a:fld id="{DEF75CB5-5666-5049-9AE0-38EFD385C21E}" type="slidenum">
              <a:rPr lang="en-GB" smtClean="0"/>
              <a:t>4</a:t>
            </a:fld>
            <a:endParaRPr lang="en-GB"/>
          </a:p>
        </p:txBody>
      </p:sp>
    </p:spTree>
    <p:extLst>
      <p:ext uri="{BB962C8B-B14F-4D97-AF65-F5344CB8AC3E}">
        <p14:creationId xmlns:p14="http://schemas.microsoft.com/office/powerpoint/2010/main" val="3177418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Improved Mood: Exercise stimulates the production of endorphins, neurotransmitters that promote feelings of happiness and euphoria, leading to a better mood.</a:t>
            </a:r>
          </a:p>
          <a:p>
            <a:r>
              <a:rPr lang="en-GB" dirty="0"/>
              <a:t>Reduced Stress: Physical activity helps reduce levels of cortisol, the body's stress hormone, leading to decreased feelings of stress and anxiety.</a:t>
            </a:r>
          </a:p>
          <a:p>
            <a:r>
              <a:rPr lang="en-GB" dirty="0"/>
              <a:t>Enhanced Cognitive Function: Regular exercise has been linked to improved cognitive function, including better memory, focus, and decision-making skills.</a:t>
            </a:r>
          </a:p>
          <a:p>
            <a:r>
              <a:rPr lang="en-GB" dirty="0"/>
              <a:t>Increased Self-esteem: Achieving fitness goals and experiencing improvements in physical appearance can boost self-esteem and self-confidence.</a:t>
            </a:r>
          </a:p>
          <a:p>
            <a:r>
              <a:rPr lang="en-GB" dirty="0"/>
              <a:t>Better Sleep: Exercise can help regulate sleep patterns and improve sleep quality, leading to feeling more rested and rejuvenated.</a:t>
            </a:r>
          </a:p>
          <a:p>
            <a:r>
              <a:rPr lang="en-GB" dirty="0"/>
              <a:t>Alleviation of Depression and Anxiety: Regular exercise has been shown to be as effective as medication in alleviating symptoms of depression and anxiety.</a:t>
            </a:r>
          </a:p>
        </p:txBody>
      </p:sp>
      <p:sp>
        <p:nvSpPr>
          <p:cNvPr id="4" name="Slide Number Placeholder 3"/>
          <p:cNvSpPr>
            <a:spLocks noGrp="1"/>
          </p:cNvSpPr>
          <p:nvPr>
            <p:ph type="sldNum" sz="quarter" idx="5"/>
          </p:nvPr>
        </p:nvSpPr>
        <p:spPr/>
        <p:txBody>
          <a:bodyPr/>
          <a:lstStyle/>
          <a:p>
            <a:pPr rtl="0"/>
            <a:fld id="{DEF75CB5-5666-5049-9AE0-38EFD385C21E}" type="slidenum">
              <a:rPr lang="en-GB" smtClean="0"/>
              <a:t>5</a:t>
            </a:fld>
            <a:endParaRPr lang="en-GB" dirty="0"/>
          </a:p>
        </p:txBody>
      </p:sp>
    </p:spTree>
    <p:extLst>
      <p:ext uri="{BB962C8B-B14F-4D97-AF65-F5344CB8AC3E}">
        <p14:creationId xmlns:p14="http://schemas.microsoft.com/office/powerpoint/2010/main" val="3502486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defPPr>
              <a:defRPr lang="en-GB"/>
            </a:defPPr>
          </a:lstStyle>
          <a:p>
            <a:pPr rtl="0"/>
            <a:endParaRPr lang="en-GB"/>
          </a:p>
        </p:txBody>
      </p:sp>
      <p:sp>
        <p:nvSpPr>
          <p:cNvPr id="4" name="Slide Number Placeholder 3"/>
          <p:cNvSpPr>
            <a:spLocks noGrp="1"/>
          </p:cNvSpPr>
          <p:nvPr>
            <p:ph type="sldNum" sz="quarter" idx="5"/>
          </p:nvPr>
        </p:nvSpPr>
        <p:spPr/>
        <p:txBody>
          <a:bodyPr rtlCol="0"/>
          <a:lstStyle>
            <a:defPPr>
              <a:defRPr lang="en-GB"/>
            </a:defPPr>
          </a:lstStyle>
          <a:p>
            <a:pPr rtl="0"/>
            <a:fld id="{DEF75CB5-5666-5049-9AE0-38EFD385C21E}" type="slidenum">
              <a:rPr lang="en-GB" smtClean="0"/>
              <a:t>9</a:t>
            </a:fld>
            <a:endParaRPr lang="en-GB"/>
          </a:p>
        </p:txBody>
      </p:sp>
    </p:spTree>
    <p:extLst>
      <p:ext uri="{BB962C8B-B14F-4D97-AF65-F5344CB8AC3E}">
        <p14:creationId xmlns:p14="http://schemas.microsoft.com/office/powerpoint/2010/main" val="9989325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ised Layout">
    <p:bg>
      <p:bgPr>
        <a:gradFill>
          <a:gsLst>
            <a:gs pos="93000">
              <a:schemeClr val="tx2"/>
            </a:gs>
            <a:gs pos="81000">
              <a:schemeClr val="accent6">
                <a:lumMod val="50000"/>
              </a:schemeClr>
            </a:gs>
            <a:gs pos="27000">
              <a:schemeClr val="tx1"/>
            </a:gs>
            <a:gs pos="8000">
              <a:schemeClr val="accent4">
                <a:lumMod val="75000"/>
              </a:schemeClr>
            </a:gs>
            <a:gs pos="0">
              <a:schemeClr val="accent4"/>
            </a:gs>
            <a:gs pos="99000">
              <a:schemeClr val="tx2">
                <a:lumMod val="40000"/>
                <a:lumOff val="60000"/>
              </a:schemeClr>
            </a:gs>
          </a:gsLst>
          <a:lin ang="12600000" scaled="0"/>
        </a:gradFill>
        <a:effectLst/>
      </p:bgPr>
    </p:bg>
    <p:spTree>
      <p:nvGrpSpPr>
        <p:cNvPr id="1" name=""/>
        <p:cNvGrpSpPr/>
        <p:nvPr/>
      </p:nvGrpSpPr>
      <p:grpSpPr>
        <a:xfrm>
          <a:off x="0" y="0"/>
          <a:ext cx="0" cy="0"/>
          <a:chOff x="0" y="0"/>
          <a:chExt cx="0" cy="0"/>
        </a:xfrm>
      </p:grpSpPr>
      <p:pic>
        <p:nvPicPr>
          <p:cNvPr id="10" name="Content Placeholder 14">
            <a:extLst>
              <a:ext uri="{FF2B5EF4-FFF2-40B4-BE49-F238E27FC236}">
                <a16:creationId xmlns:a16="http://schemas.microsoft.com/office/drawing/2014/main" id="{F6856948-14CB-159E-5A7C-80A011564123}"/>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0" y="0"/>
            <a:ext cx="12192000" cy="6832599"/>
          </a:xfrm>
          <a:prstGeom prst="rect">
            <a:avLst/>
          </a:prstGeom>
        </p:spPr>
      </p:pic>
      <p:pic>
        <p:nvPicPr>
          <p:cNvPr id="9" name="Content Placeholder 14">
            <a:extLst>
              <a:ext uri="{FF2B5EF4-FFF2-40B4-BE49-F238E27FC236}">
                <a16:creationId xmlns:a16="http://schemas.microsoft.com/office/drawing/2014/main" id="{7FFF1F47-49A0-3608-5C50-3C57415465BC}"/>
              </a:ext>
            </a:extLst>
          </p:cNvPr>
          <p:cNvPicPr>
            <a:picLocks noChangeAspect="1"/>
          </p:cNvPicPr>
          <p:nvPr userDrawn="1"/>
        </p:nvPicPr>
        <p:blipFill rotWithShape="1">
          <a:blip r:embed="rId4"/>
          <a:srcRect l="10901" t="2692" r="9005" b="2173"/>
          <a:stretch/>
        </p:blipFill>
        <p:spPr>
          <a:xfrm>
            <a:off x="-3" y="37"/>
            <a:ext cx="12192000" cy="6853863"/>
          </a:xfrm>
          <a:prstGeom prst="rect">
            <a:avLst/>
          </a:prstGeom>
        </p:spPr>
      </p:pic>
      <p:sp>
        <p:nvSpPr>
          <p:cNvPr id="2" name="Title 1">
            <a:extLst>
              <a:ext uri="{FF2B5EF4-FFF2-40B4-BE49-F238E27FC236}">
                <a16:creationId xmlns:a16="http://schemas.microsoft.com/office/drawing/2014/main" id="{3A462FF1-D97D-8505-FE7F-8B2DB411A8B1}"/>
              </a:ext>
            </a:extLst>
          </p:cNvPr>
          <p:cNvSpPr>
            <a:spLocks noGrp="1"/>
          </p:cNvSpPr>
          <p:nvPr>
            <p:ph type="title" hasCustomPrompt="1"/>
          </p:nvPr>
        </p:nvSpPr>
        <p:spPr>
          <a:xfrm>
            <a:off x="0" y="2527164"/>
            <a:ext cx="12191998" cy="1323440"/>
          </a:xfrm>
        </p:spPr>
        <p:txBody>
          <a:bodyPr rtlCol="0">
            <a:noAutofit/>
          </a:bodyPr>
          <a:lstStyle>
            <a:lvl1pPr algn="ctr">
              <a:defRPr lang="en-GB" sz="6000" kern="1200" spc="2200" baseline="0">
                <a:solidFill>
                  <a:schemeClr val="accent5"/>
                </a:solidFill>
              </a:defRPr>
            </a:lvl1pPr>
          </a:lstStyle>
          <a:p>
            <a:pPr rtl="0"/>
            <a:r>
              <a:rPr lang="en-GB"/>
              <a:t>Click to edit title</a:t>
            </a:r>
          </a:p>
        </p:txBody>
      </p:sp>
      <p:sp>
        <p:nvSpPr>
          <p:cNvPr id="12" name="Subtitle 2">
            <a:extLst>
              <a:ext uri="{FF2B5EF4-FFF2-40B4-BE49-F238E27FC236}">
                <a16:creationId xmlns:a16="http://schemas.microsoft.com/office/drawing/2014/main" id="{58B9CAE2-F3DD-D6D3-96C8-D947A4117752}"/>
              </a:ext>
            </a:extLst>
          </p:cNvPr>
          <p:cNvSpPr>
            <a:spLocks noGrp="1"/>
          </p:cNvSpPr>
          <p:nvPr>
            <p:ph type="subTitle" idx="1" hasCustomPrompt="1"/>
          </p:nvPr>
        </p:nvSpPr>
        <p:spPr>
          <a:xfrm>
            <a:off x="3" y="3558868"/>
            <a:ext cx="12191997" cy="781119"/>
          </a:xfrm>
        </p:spPr>
        <p:txBody>
          <a:bodyPr rtlCol="0">
            <a:noAutofit/>
          </a:bodyPr>
          <a:lstStyle>
            <a:lvl1pPr marL="0" indent="0" algn="ctr">
              <a:buNone/>
              <a:defRPr lang="en-GB" sz="4000" b="0" i="0" spc="1800" baseline="0">
                <a:solidFill>
                  <a:schemeClr val="bg1"/>
                </a:solidFill>
                <a:latin typeface="Biome Light" panose="020B0303030204020804" pitchFamily="34" charset="0"/>
                <a:cs typeface="Biome Light" panose="020B0303030204020804" pitchFamily="34" charset="0"/>
              </a:defRPr>
            </a:lvl1pPr>
            <a:lvl2pPr marL="457200" indent="0" algn="ctr">
              <a:buNone/>
              <a:defRPr lang="en-GB" sz="2000"/>
            </a:lvl2pPr>
            <a:lvl3pPr marL="914400" indent="0" algn="ctr">
              <a:buNone/>
              <a:defRPr lang="en-GB" sz="1800"/>
            </a:lvl3pPr>
            <a:lvl4pPr marL="1371600" indent="0" algn="ctr">
              <a:buNone/>
              <a:defRPr lang="en-GB" sz="1600"/>
            </a:lvl4pPr>
            <a:lvl5pPr marL="1828800" indent="0" algn="ctr">
              <a:buNone/>
              <a:defRPr lang="en-GB" sz="1600"/>
            </a:lvl5pPr>
            <a:lvl6pPr marL="2286000" indent="0" algn="ctr">
              <a:buNone/>
              <a:defRPr lang="en-GB" sz="1600"/>
            </a:lvl6pPr>
            <a:lvl7pPr marL="2743200" indent="0" algn="ctr">
              <a:buNone/>
              <a:defRPr lang="en-GB" sz="1600"/>
            </a:lvl7pPr>
            <a:lvl8pPr marL="3200400" indent="0" algn="ctr">
              <a:buNone/>
              <a:defRPr lang="en-GB" sz="1600"/>
            </a:lvl8pPr>
            <a:lvl9pPr marL="3657600" indent="0" algn="ctr">
              <a:buNone/>
              <a:defRPr lang="en-GB" sz="1600"/>
            </a:lvl9pPr>
          </a:lstStyle>
          <a:p>
            <a:pPr rtl="0"/>
            <a:r>
              <a:rPr lang="en-GB"/>
              <a:t>Click to edit subtitle</a:t>
            </a:r>
          </a:p>
        </p:txBody>
      </p:sp>
      <p:sp>
        <p:nvSpPr>
          <p:cNvPr id="8" name="Text Placeholder 9">
            <a:extLst>
              <a:ext uri="{FF2B5EF4-FFF2-40B4-BE49-F238E27FC236}">
                <a16:creationId xmlns:a16="http://schemas.microsoft.com/office/drawing/2014/main" id="{07BA9FA4-8138-9E88-1DA3-FE01F56721B5}"/>
              </a:ext>
            </a:extLst>
          </p:cNvPr>
          <p:cNvSpPr>
            <a:spLocks noGrp="1"/>
          </p:cNvSpPr>
          <p:nvPr>
            <p:ph type="body" sz="quarter" idx="10" hasCustomPrompt="1"/>
          </p:nvPr>
        </p:nvSpPr>
        <p:spPr>
          <a:xfrm>
            <a:off x="0" y="5532550"/>
            <a:ext cx="12192000" cy="1323440"/>
          </a:xfrm>
          <a:solidFill>
            <a:schemeClr val="tx1">
              <a:alpha val="61961"/>
            </a:schemeClr>
          </a:solidFill>
        </p:spPr>
        <p:txBody>
          <a:bodyPr lIns="0" tIns="0" rIns="0" bIns="0" rtlCol="0" anchor="ctr" anchorCtr="0">
            <a:noAutofit/>
          </a:bodyPr>
          <a:lstStyle>
            <a:lvl1pPr marL="0" indent="0" algn="ctr">
              <a:lnSpc>
                <a:spcPct val="60000"/>
              </a:lnSpc>
              <a:buNone/>
              <a:defRPr lang="en-GB" sz="2000" b="0" i="0" spc="300">
                <a:solidFill>
                  <a:schemeClr val="bg1"/>
                </a:solidFill>
                <a:latin typeface="+mn-lt"/>
                <a:cs typeface="Arial" panose="020B0604020202020204" pitchFamily="34" charset="0"/>
              </a:defRPr>
            </a:lvl1pPr>
          </a:lstStyle>
          <a:p>
            <a:pPr lvl="0" rtl="0"/>
            <a:r>
              <a:rPr lang="en-GB"/>
              <a:t>Click to edit master text style</a:t>
            </a:r>
          </a:p>
        </p:txBody>
      </p:sp>
    </p:spTree>
    <p:extLst>
      <p:ext uri="{BB962C8B-B14F-4D97-AF65-F5344CB8AC3E}">
        <p14:creationId xmlns:p14="http://schemas.microsoft.com/office/powerpoint/2010/main" val="4119321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pic>
        <p:nvPicPr>
          <p:cNvPr id="24" name="Content Placeholder 14">
            <a:extLst>
              <a:ext uri="{FF2B5EF4-FFF2-40B4-BE49-F238E27FC236}">
                <a16:creationId xmlns:a16="http://schemas.microsoft.com/office/drawing/2014/main" id="{BD0D7128-6130-EE47-90ED-D45A35B4385D}"/>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6228" y="3074"/>
            <a:ext cx="12192000" cy="6854926"/>
          </a:xfrm>
          <a:prstGeom prst="rect">
            <a:avLst/>
          </a:prstGeom>
        </p:spPr>
      </p:pic>
      <p:pic>
        <p:nvPicPr>
          <p:cNvPr id="6" name="Content Placeholder 14">
            <a:extLst>
              <a:ext uri="{FF2B5EF4-FFF2-40B4-BE49-F238E27FC236}">
                <a16:creationId xmlns:a16="http://schemas.microsoft.com/office/drawing/2014/main" id="{14AC0A97-7D79-3DBE-FB53-A9EBFD806E06}"/>
              </a:ext>
            </a:extLst>
          </p:cNvPr>
          <p:cNvPicPr>
            <a:picLocks noChangeAspect="1"/>
          </p:cNvPicPr>
          <p:nvPr userDrawn="1"/>
        </p:nvPicPr>
        <p:blipFill rotWithShape="1">
          <a:blip r:embed="rId4"/>
          <a:srcRect l="151" t="2692" r="49052" b="2173"/>
          <a:stretch/>
        </p:blipFill>
        <p:spPr>
          <a:xfrm>
            <a:off x="4455845" y="-6350"/>
            <a:ext cx="7732295" cy="6853863"/>
          </a:xfrm>
          <a:prstGeom prst="rect">
            <a:avLst/>
          </a:prstGeom>
        </p:spPr>
      </p:pic>
      <p:sp>
        <p:nvSpPr>
          <p:cNvPr id="7" name="Rectangle 6">
            <a:extLst>
              <a:ext uri="{FF2B5EF4-FFF2-40B4-BE49-F238E27FC236}">
                <a16:creationId xmlns:a16="http://schemas.microsoft.com/office/drawing/2014/main" id="{F5F19E97-D266-0158-DB58-8B80C6AE8445}"/>
              </a:ext>
            </a:extLst>
          </p:cNvPr>
          <p:cNvSpPr/>
          <p:nvPr userDrawn="1"/>
        </p:nvSpPr>
        <p:spPr>
          <a:xfrm>
            <a:off x="-1" y="0"/>
            <a:ext cx="8784040" cy="685915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1003661" y="1052108"/>
            <a:ext cx="6910627" cy="1164882"/>
          </a:xfrm>
        </p:spPr>
        <p:txBody>
          <a:bodyPr rtlCol="0" anchor="b">
            <a:noAutofit/>
          </a:bodyPr>
          <a:lstStyle>
            <a:defPPr>
              <a:defRPr lang="en-GB"/>
            </a:defPPr>
          </a:lstStyle>
          <a:p>
            <a:pPr rtl="0"/>
            <a:r>
              <a:rPr lang="en-GB"/>
              <a:t>Click to edit title style</a:t>
            </a:r>
          </a:p>
        </p:txBody>
      </p:sp>
      <p:sp>
        <p:nvSpPr>
          <p:cNvPr id="13" name="Oval 12">
            <a:extLst>
              <a:ext uri="{FF2B5EF4-FFF2-40B4-BE49-F238E27FC236}">
                <a16:creationId xmlns:a16="http://schemas.microsoft.com/office/drawing/2014/main" id="{FAEE2076-2104-00E8-4FC5-D2D1939662A8}"/>
              </a:ext>
            </a:extLst>
          </p:cNvPr>
          <p:cNvSpPr/>
          <p:nvPr userDrawn="1"/>
        </p:nvSpPr>
        <p:spPr>
          <a:xfrm>
            <a:off x="1876516" y="842493"/>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14" name="Oval 13">
            <a:extLst>
              <a:ext uri="{FF2B5EF4-FFF2-40B4-BE49-F238E27FC236}">
                <a16:creationId xmlns:a16="http://schemas.microsoft.com/office/drawing/2014/main" id="{529EA78E-CF91-A313-1EA3-1B737189BE6A}"/>
              </a:ext>
            </a:extLst>
          </p:cNvPr>
          <p:cNvSpPr/>
          <p:nvPr userDrawn="1"/>
        </p:nvSpPr>
        <p:spPr>
          <a:xfrm>
            <a:off x="3272500" y="5713197"/>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1" name="Text Placeholder 19">
            <a:extLst>
              <a:ext uri="{FF2B5EF4-FFF2-40B4-BE49-F238E27FC236}">
                <a16:creationId xmlns:a16="http://schemas.microsoft.com/office/drawing/2014/main" id="{BC4BAB7B-AB4F-FB57-387C-7A8618043E21}"/>
              </a:ext>
            </a:extLst>
          </p:cNvPr>
          <p:cNvSpPr>
            <a:spLocks noGrp="1"/>
          </p:cNvSpPr>
          <p:nvPr>
            <p:ph type="body" sz="quarter" idx="30"/>
          </p:nvPr>
        </p:nvSpPr>
        <p:spPr>
          <a:xfrm>
            <a:off x="1025623" y="2530837"/>
            <a:ext cx="6888665" cy="961087"/>
          </a:xfrm>
        </p:spPr>
        <p:txBody>
          <a:bodyPr rtlCol="0">
            <a:noAutofit/>
          </a:bodyPr>
          <a:lstStyle>
            <a:lvl1pPr>
              <a:lnSpc>
                <a:spcPct val="140000"/>
              </a:lnSpc>
              <a:defRPr lang="en-GB" sz="2000"/>
            </a:lvl1pPr>
          </a:lstStyle>
          <a:p>
            <a:pPr lvl="0" rtl="0"/>
            <a:r>
              <a:rPr lang="en-GB"/>
              <a:t>Click to edit Master text styles</a:t>
            </a:r>
          </a:p>
        </p:txBody>
      </p:sp>
      <p:sp>
        <p:nvSpPr>
          <p:cNvPr id="18" name="Text Placeholder 5">
            <a:extLst>
              <a:ext uri="{FF2B5EF4-FFF2-40B4-BE49-F238E27FC236}">
                <a16:creationId xmlns:a16="http://schemas.microsoft.com/office/drawing/2014/main" id="{7512376E-E81C-EEBC-A5F9-53785637088E}"/>
              </a:ext>
            </a:extLst>
          </p:cNvPr>
          <p:cNvSpPr>
            <a:spLocks noGrp="1"/>
          </p:cNvSpPr>
          <p:nvPr>
            <p:ph type="body" sz="quarter" idx="28" hasCustomPrompt="1"/>
          </p:nvPr>
        </p:nvSpPr>
        <p:spPr>
          <a:xfrm>
            <a:off x="1025624" y="3617963"/>
            <a:ext cx="6888665" cy="2241805"/>
          </a:xfrm>
        </p:spPr>
        <p:txBody>
          <a:bodyPr rtlCol="0" anchor="t">
            <a:noAutofit/>
          </a:bodyPr>
          <a:lstStyle>
            <a:lvl1pPr marL="285750" marR="0" indent="-285750" algn="l" defTabSz="914400" rtl="0" eaLnBrk="1" fontAlgn="auto" latinLnBrk="0" hangingPunct="1">
              <a:lnSpc>
                <a:spcPct val="150000"/>
              </a:lnSpc>
              <a:spcBef>
                <a:spcPts val="1000"/>
              </a:spcBef>
              <a:spcAft>
                <a:spcPts val="0"/>
              </a:spcAft>
              <a:buClr>
                <a:schemeClr val="accent6"/>
              </a:buClr>
              <a:buSzTx/>
              <a:buFont typeface="Arial" panose="020B0604020202020204" pitchFamily="34" charset="0"/>
              <a:buChar char="•"/>
              <a:tabLst/>
              <a:defRPr lang="en-GB" sz="1600">
                <a:solidFill>
                  <a:schemeClr val="bg1"/>
                </a:solidFill>
                <a:latin typeface="+mn-lt"/>
                <a:cs typeface="Biome" panose="020B0503030204020804" pitchFamily="34" charset="0"/>
              </a:defRPr>
            </a:lvl1pPr>
          </a:lstStyle>
          <a:p>
            <a:pPr marL="285750" marR="0" lvl="0" indent="-285750" algn="l" defTabSz="914400" rtl="0" eaLnBrk="1" fontAlgn="auto" latinLnBrk="0" hangingPunct="1">
              <a:lnSpc>
                <a:spcPct val="100000"/>
              </a:lnSpc>
              <a:spcBef>
                <a:spcPts val="1000"/>
              </a:spcBef>
              <a:spcAft>
                <a:spcPts val="0"/>
              </a:spcAft>
              <a:buClr>
                <a:schemeClr val="accent6"/>
              </a:buClr>
              <a:buSzTx/>
              <a:tabLst/>
              <a:defRPr lang="en-GB"/>
            </a:pPr>
            <a:r>
              <a:rPr lang="en-GB">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tabLst/>
              <a:defRPr lang="en-GB"/>
            </a:pPr>
            <a:r>
              <a:rPr lang="en-GB">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buFont typeface="Arial" panose="020B0604020202020204" pitchFamily="34" charset="0"/>
              <a:buChar char="•"/>
              <a:tabLst/>
              <a:defRPr lang="en-GB"/>
            </a:pPr>
            <a:r>
              <a:rPr lang="en-GB">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tabLst/>
              <a:defRPr lang="en-GB"/>
            </a:pPr>
            <a:endParaRPr lang="en-GB" dirty="0">
              <a:solidFill>
                <a:schemeClr val="bg1"/>
              </a:solidFill>
            </a:endParaRPr>
          </a:p>
          <a:p>
            <a:pPr rtl="0"/>
            <a:endParaRPr lang="en-GB" dirty="0">
              <a:solidFill>
                <a:schemeClr val="bg1"/>
              </a:solidFill>
            </a:endParaRPr>
          </a:p>
          <a:p>
            <a:pPr rtl="0"/>
            <a:endParaRPr lang="en-GB" dirty="0">
              <a:solidFill>
                <a:schemeClr val="bg1"/>
              </a:solidFill>
            </a:endParaRPr>
          </a:p>
        </p:txBody>
      </p:sp>
      <p:cxnSp>
        <p:nvCxnSpPr>
          <p:cNvPr id="15" name="Straight Connector 14">
            <a:extLst>
              <a:ext uri="{FF2B5EF4-FFF2-40B4-BE49-F238E27FC236}">
                <a16:creationId xmlns:a16="http://schemas.microsoft.com/office/drawing/2014/main" id="{A67E9B3C-3EC9-30D0-6EEC-FFD2F1067447}"/>
              </a:ext>
            </a:extLst>
          </p:cNvPr>
          <p:cNvCxnSpPr>
            <a:cxnSpLocks/>
          </p:cNvCxnSpPr>
          <p:nvPr userDrawn="1"/>
        </p:nvCxnSpPr>
        <p:spPr>
          <a:xfrm>
            <a:off x="-12590" y="2359726"/>
            <a:ext cx="532008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CB971EAC-E57B-EF86-ED6F-AE35987CDF0C}"/>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19" name="Slide Number Placeholder 5">
            <a:extLst>
              <a:ext uri="{FF2B5EF4-FFF2-40B4-BE49-F238E27FC236}">
                <a16:creationId xmlns:a16="http://schemas.microsoft.com/office/drawing/2014/main" id="{8A0ED8DF-4F9C-BDFE-68ED-49B03A5441CE}"/>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a:t>‹#›</a:t>
            </a:fld>
            <a:endParaRPr lang="en-GB" dirty="0"/>
          </a:p>
        </p:txBody>
      </p:sp>
      <p:sp>
        <p:nvSpPr>
          <p:cNvPr id="16" name="Graphic 12">
            <a:extLst>
              <a:ext uri="{FF2B5EF4-FFF2-40B4-BE49-F238E27FC236}">
                <a16:creationId xmlns:a16="http://schemas.microsoft.com/office/drawing/2014/main" id="{44BC0460-E5E3-23E3-6335-36CF4BEB87F3}"/>
              </a:ext>
            </a:extLst>
          </p:cNvPr>
          <p:cNvSpPr/>
          <p:nvPr userDrawn="1"/>
        </p:nvSpPr>
        <p:spPr>
          <a:xfrm>
            <a:off x="2360199" y="596691"/>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16166623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E699CB90-DCF5-D9AC-0A86-1E02CB3418D4}"/>
              </a:ext>
            </a:extLst>
          </p:cNvPr>
          <p:cNvPicPr>
            <a:picLocks noChangeAspect="1"/>
          </p:cNvPicPr>
          <p:nvPr userDrawn="1"/>
        </p:nvPicPr>
        <p:blipFill>
          <a:blip r:embed="rId2">
            <a:alphaModFix amt="18000"/>
          </a:blip>
          <a:srcRect/>
          <a:stretch/>
        </p:blipFill>
        <p:spPr>
          <a:xfrm>
            <a:off x="0" y="11089"/>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36" name="Rectangle 35">
            <a:extLst>
              <a:ext uri="{FF2B5EF4-FFF2-40B4-BE49-F238E27FC236}">
                <a16:creationId xmlns:a16="http://schemas.microsoft.com/office/drawing/2014/main" id="{0ADD8375-FF36-FC51-FBBD-A4EBCE6D932A}"/>
              </a:ext>
            </a:extLst>
          </p:cNvPr>
          <p:cNvSpPr/>
          <p:nvPr userDrawn="1"/>
        </p:nvSpPr>
        <p:spPr>
          <a:xfrm>
            <a:off x="322118" y="365124"/>
            <a:ext cx="11547765" cy="623728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p:nvPr>
        </p:nvSpPr>
        <p:spPr>
          <a:xfrm>
            <a:off x="838198" y="365125"/>
            <a:ext cx="10515601" cy="1325563"/>
          </a:xfrm>
        </p:spPr>
        <p:txBody>
          <a:bodyPr rtlCol="0">
            <a:noAutofit/>
          </a:bodyPr>
          <a:lstStyle>
            <a:lvl1pPr algn="ctr">
              <a:defRPr lang="en-GB" spc="0"/>
            </a:lvl1pPr>
          </a:lstStyle>
          <a:p>
            <a:pPr rtl="0"/>
            <a:r>
              <a:rPr lang="en-GB"/>
              <a:t>Click to edit Master title style</a:t>
            </a:r>
          </a:p>
        </p:txBody>
      </p:sp>
      <p:sp>
        <p:nvSpPr>
          <p:cNvPr id="25" name="Text Placeholder 5">
            <a:extLst>
              <a:ext uri="{FF2B5EF4-FFF2-40B4-BE49-F238E27FC236}">
                <a16:creationId xmlns:a16="http://schemas.microsoft.com/office/drawing/2014/main" id="{70A684CF-D752-D358-B0D4-0DA2FFB2C780}"/>
              </a:ext>
            </a:extLst>
          </p:cNvPr>
          <p:cNvSpPr>
            <a:spLocks noGrp="1"/>
          </p:cNvSpPr>
          <p:nvPr>
            <p:ph type="body" sz="quarter" idx="29" hasCustomPrompt="1"/>
          </p:nvPr>
        </p:nvSpPr>
        <p:spPr>
          <a:xfrm>
            <a:off x="1709530" y="2220319"/>
            <a:ext cx="8845828" cy="929026"/>
          </a:xfrm>
        </p:spPr>
        <p:txBody>
          <a:bodyPr rtlCol="0" anchor="t">
            <a:noAutofit/>
          </a:bodyPr>
          <a:lstStyle>
            <a:lvl1pPr marL="0" indent="0" algn="ctr">
              <a:lnSpc>
                <a:spcPct val="140000"/>
              </a:lnSpc>
              <a:buFontTx/>
              <a:buNone/>
              <a:defRPr lang="en-GB" sz="1600">
                <a:solidFill>
                  <a:schemeClr val="bg1"/>
                </a:solidFill>
                <a:latin typeface="+mn-lt"/>
                <a:cs typeface="Arial" panose="020B0604020202020204" pitchFamily="34" charset="0"/>
              </a:defRPr>
            </a:lvl1pPr>
          </a:lstStyle>
          <a:p>
            <a:pPr rtl="0"/>
            <a:r>
              <a:rPr lang="en-GB">
                <a:solidFill>
                  <a:schemeClr val="bg1"/>
                </a:solidFill>
              </a:rPr>
              <a:t>Click to edit master text style</a:t>
            </a:r>
          </a:p>
        </p:txBody>
      </p:sp>
      <p:cxnSp>
        <p:nvCxnSpPr>
          <p:cNvPr id="12" name="Straight Connector 11">
            <a:extLst>
              <a:ext uri="{FF2B5EF4-FFF2-40B4-BE49-F238E27FC236}">
                <a16:creationId xmlns:a16="http://schemas.microsoft.com/office/drawing/2014/main" id="{B9C04702-97CE-9583-8282-DF8500E5ABEF}"/>
              </a:ext>
            </a:extLst>
          </p:cNvPr>
          <p:cNvCxnSpPr>
            <a:cxnSpLocks/>
          </p:cNvCxnSpPr>
          <p:nvPr userDrawn="1"/>
        </p:nvCxnSpPr>
        <p:spPr>
          <a:xfrm>
            <a:off x="4451205" y="3330985"/>
            <a:ext cx="0" cy="1774795"/>
          </a:xfrm>
          <a:prstGeom prst="line">
            <a:avLst/>
          </a:prstGeom>
          <a:ln w="25400">
            <a:gradFill>
              <a:gsLst>
                <a:gs pos="0">
                  <a:schemeClr val="accent4">
                    <a:lumMod val="50000"/>
                  </a:schemeClr>
                </a:gs>
                <a:gs pos="100000">
                  <a:schemeClr val="accent6"/>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6439E47-02A2-4A4F-1E4A-5DF22C90533A}"/>
              </a:ext>
            </a:extLst>
          </p:cNvPr>
          <p:cNvCxnSpPr>
            <a:cxnSpLocks/>
          </p:cNvCxnSpPr>
          <p:nvPr userDrawn="1"/>
        </p:nvCxnSpPr>
        <p:spPr>
          <a:xfrm>
            <a:off x="7756108" y="3330985"/>
            <a:ext cx="0" cy="1774795"/>
          </a:xfrm>
          <a:prstGeom prst="line">
            <a:avLst/>
          </a:prstGeom>
          <a:ln w="25400">
            <a:gradFill>
              <a:gsLst>
                <a:gs pos="0">
                  <a:schemeClr val="accent4">
                    <a:lumMod val="50000"/>
                  </a:schemeClr>
                </a:gs>
                <a:gs pos="100000">
                  <a:schemeClr val="accent6"/>
                </a:gs>
              </a:gsLst>
              <a:lin ang="5400000" scaled="0"/>
            </a:gradFill>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1ABCF599-DE3A-3924-1B55-8986557F7D68}"/>
              </a:ext>
            </a:extLst>
          </p:cNvPr>
          <p:cNvSpPr>
            <a:spLocks noGrp="1"/>
          </p:cNvSpPr>
          <p:nvPr>
            <p:ph type="body" sz="quarter" idx="33"/>
          </p:nvPr>
        </p:nvSpPr>
        <p:spPr>
          <a:xfrm>
            <a:off x="1557437" y="3360802"/>
            <a:ext cx="2522391" cy="1721355"/>
          </a:xfrm>
        </p:spPr>
        <p:txBody>
          <a:bodyPr rtlCol="0" anchor="ctr">
            <a:noAutofit/>
          </a:bodyPr>
          <a:lstStyle>
            <a:lvl1pPr algn="ctr">
              <a:defRPr lang="en-GB" sz="2000"/>
            </a:lvl1pPr>
          </a:lstStyle>
          <a:p>
            <a:pPr lvl="0" rtl="0"/>
            <a:r>
              <a:rPr lang="en-GB"/>
              <a:t>Click to edit Master text styles</a:t>
            </a:r>
          </a:p>
        </p:txBody>
      </p:sp>
      <p:sp>
        <p:nvSpPr>
          <p:cNvPr id="19" name="Text Placeholder 3">
            <a:extLst>
              <a:ext uri="{FF2B5EF4-FFF2-40B4-BE49-F238E27FC236}">
                <a16:creationId xmlns:a16="http://schemas.microsoft.com/office/drawing/2014/main" id="{95711A8B-0B07-4705-5569-EA1C5E3964C1}"/>
              </a:ext>
            </a:extLst>
          </p:cNvPr>
          <p:cNvSpPr>
            <a:spLocks noGrp="1"/>
          </p:cNvSpPr>
          <p:nvPr>
            <p:ph type="body" sz="quarter" idx="34"/>
          </p:nvPr>
        </p:nvSpPr>
        <p:spPr>
          <a:xfrm>
            <a:off x="4800601" y="3358082"/>
            <a:ext cx="2587137" cy="1721355"/>
          </a:xfrm>
        </p:spPr>
        <p:txBody>
          <a:bodyPr rtlCol="0" anchor="ctr">
            <a:noAutofit/>
          </a:bodyPr>
          <a:lstStyle>
            <a:lvl1pPr algn="ctr">
              <a:defRPr lang="en-GB" sz="2000"/>
            </a:lvl1pPr>
          </a:lstStyle>
          <a:p>
            <a:pPr lvl="0" rtl="0"/>
            <a:r>
              <a:rPr lang="en-GB"/>
              <a:t>Click to edit Master text styles</a:t>
            </a:r>
          </a:p>
        </p:txBody>
      </p:sp>
      <p:sp>
        <p:nvSpPr>
          <p:cNvPr id="21" name="Text Placeholder 3">
            <a:extLst>
              <a:ext uri="{FF2B5EF4-FFF2-40B4-BE49-F238E27FC236}">
                <a16:creationId xmlns:a16="http://schemas.microsoft.com/office/drawing/2014/main" id="{18BA5EC5-6267-42DB-3068-781F4FBA3354}"/>
              </a:ext>
            </a:extLst>
          </p:cNvPr>
          <p:cNvSpPr>
            <a:spLocks noGrp="1"/>
          </p:cNvSpPr>
          <p:nvPr>
            <p:ph type="body" sz="quarter" idx="35"/>
          </p:nvPr>
        </p:nvSpPr>
        <p:spPr>
          <a:xfrm>
            <a:off x="8125381" y="3360802"/>
            <a:ext cx="2587137" cy="1721355"/>
          </a:xfrm>
        </p:spPr>
        <p:txBody>
          <a:bodyPr rtlCol="0" anchor="ctr">
            <a:noAutofit/>
          </a:bodyPr>
          <a:lstStyle>
            <a:lvl1pPr algn="ctr">
              <a:defRPr lang="en-GB" sz="2000"/>
            </a:lvl1pPr>
          </a:lstStyle>
          <a:p>
            <a:pPr lvl="0" rtl="0"/>
            <a:r>
              <a:rPr lang="en-GB"/>
              <a:t>Click to edit Master text styles</a:t>
            </a:r>
          </a:p>
        </p:txBody>
      </p:sp>
      <p:sp>
        <p:nvSpPr>
          <p:cNvPr id="22" name="Footer Placeholder 4">
            <a:extLst>
              <a:ext uri="{FF2B5EF4-FFF2-40B4-BE49-F238E27FC236}">
                <a16:creationId xmlns:a16="http://schemas.microsoft.com/office/drawing/2014/main" id="{2E394DBB-1E16-C49F-3143-1C827302DEE2}"/>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23" name="Slide Number Placeholder 5">
            <a:extLst>
              <a:ext uri="{FF2B5EF4-FFF2-40B4-BE49-F238E27FC236}">
                <a16:creationId xmlns:a16="http://schemas.microsoft.com/office/drawing/2014/main" id="{CE982166-168E-4452-AD77-7BDE30E28F33}"/>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a:t>‹#›</a:t>
            </a:fld>
            <a:endParaRPr lang="en-GB" dirty="0"/>
          </a:p>
        </p:txBody>
      </p:sp>
      <p:sp>
        <p:nvSpPr>
          <p:cNvPr id="14" name="Graphic 12">
            <a:extLst>
              <a:ext uri="{FF2B5EF4-FFF2-40B4-BE49-F238E27FC236}">
                <a16:creationId xmlns:a16="http://schemas.microsoft.com/office/drawing/2014/main" id="{33860DCC-9F93-1344-72B0-356F9A045A3A}"/>
              </a:ext>
            </a:extLst>
          </p:cNvPr>
          <p:cNvSpPr/>
          <p:nvPr userDrawn="1"/>
        </p:nvSpPr>
        <p:spPr>
          <a:xfrm>
            <a:off x="873270" y="3931194"/>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5" name="Graphic 15">
            <a:extLst>
              <a:ext uri="{FF2B5EF4-FFF2-40B4-BE49-F238E27FC236}">
                <a16:creationId xmlns:a16="http://schemas.microsoft.com/office/drawing/2014/main" id="{1ABE433E-FA5E-3262-5CAB-46DED868AF63}"/>
              </a:ext>
            </a:extLst>
          </p:cNvPr>
          <p:cNvSpPr/>
          <p:nvPr userDrawn="1"/>
        </p:nvSpPr>
        <p:spPr>
          <a:xfrm>
            <a:off x="10658835" y="2022227"/>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16" name="Graphic 15">
            <a:extLst>
              <a:ext uri="{FF2B5EF4-FFF2-40B4-BE49-F238E27FC236}">
                <a16:creationId xmlns:a16="http://schemas.microsoft.com/office/drawing/2014/main" id="{67D7C421-15EE-D350-36FE-97825F63A2BA}"/>
              </a:ext>
            </a:extLst>
          </p:cNvPr>
          <p:cNvSpPr/>
          <p:nvPr userDrawn="1"/>
        </p:nvSpPr>
        <p:spPr>
          <a:xfrm>
            <a:off x="8496299" y="5218771"/>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30390304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E869C67-E833-BD41-7743-D6450600B945}"/>
              </a:ext>
            </a:extLst>
          </p:cNvPr>
          <p:cNvPicPr>
            <a:picLocks noChangeAspect="1"/>
          </p:cNvPicPr>
          <p:nvPr userDrawn="1"/>
        </p:nvPicPr>
        <p:blipFill rotWithShape="1">
          <a:blip r:embed="rId2">
            <a:alphaModFix amt="39000"/>
          </a:blip>
          <a:srcRect l="30375" t="11383" b="18991"/>
          <a:stretch/>
        </p:blipFill>
        <p:spPr>
          <a:xfrm>
            <a:off x="0" y="1"/>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23" name="Rectangle 22">
            <a:extLst>
              <a:ext uri="{FF2B5EF4-FFF2-40B4-BE49-F238E27FC236}">
                <a16:creationId xmlns:a16="http://schemas.microsoft.com/office/drawing/2014/main" id="{B5F27405-A048-8186-4834-FCBC24391D91}"/>
              </a:ext>
            </a:extLst>
          </p:cNvPr>
          <p:cNvSpPr/>
          <p:nvPr userDrawn="1"/>
        </p:nvSpPr>
        <p:spPr>
          <a:xfrm>
            <a:off x="532" y="11284"/>
            <a:ext cx="12192000" cy="684532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p:nvPr>
        </p:nvSpPr>
        <p:spPr>
          <a:xfrm>
            <a:off x="835370" y="365125"/>
            <a:ext cx="10515601" cy="1325563"/>
          </a:xfrm>
        </p:spPr>
        <p:txBody>
          <a:bodyPr rtlCol="0">
            <a:noAutofit/>
          </a:bodyPr>
          <a:lstStyle>
            <a:lvl1pPr algn="ctr">
              <a:defRPr lang="en-GB" spc="0"/>
            </a:lvl1pPr>
          </a:lstStyle>
          <a:p>
            <a:pPr rtl="0"/>
            <a:r>
              <a:rPr lang="en-GB"/>
              <a:t>Click to edit Master title style</a:t>
            </a:r>
          </a:p>
        </p:txBody>
      </p:sp>
      <p:sp>
        <p:nvSpPr>
          <p:cNvPr id="38" name="Text Placeholder 19">
            <a:extLst>
              <a:ext uri="{FF2B5EF4-FFF2-40B4-BE49-F238E27FC236}">
                <a16:creationId xmlns:a16="http://schemas.microsoft.com/office/drawing/2014/main" id="{416EC7F6-3F25-98AA-EA20-A759C49841A2}"/>
              </a:ext>
            </a:extLst>
          </p:cNvPr>
          <p:cNvSpPr>
            <a:spLocks noGrp="1"/>
          </p:cNvSpPr>
          <p:nvPr>
            <p:ph type="body" sz="quarter" idx="30" hasCustomPrompt="1"/>
          </p:nvPr>
        </p:nvSpPr>
        <p:spPr>
          <a:xfrm>
            <a:off x="1828739" y="2714455"/>
            <a:ext cx="3953594" cy="509671"/>
          </a:xfrm>
        </p:spPr>
        <p:txBody>
          <a:bodyPr rtlCol="0" anchor="ctr">
            <a:noAutofit/>
          </a:bodyPr>
          <a:lstStyle>
            <a:lvl1pPr>
              <a:defRPr lang="en-GB" sz="2000" spc="300"/>
            </a:lvl1pPr>
          </a:lstStyle>
          <a:p>
            <a:pPr lvl="0" rtl="0"/>
            <a:r>
              <a:rPr lang="en-GB"/>
              <a:t>Click to edit text</a:t>
            </a:r>
          </a:p>
        </p:txBody>
      </p:sp>
      <p:sp>
        <p:nvSpPr>
          <p:cNvPr id="40" name="Text Placeholder 19">
            <a:extLst>
              <a:ext uri="{FF2B5EF4-FFF2-40B4-BE49-F238E27FC236}">
                <a16:creationId xmlns:a16="http://schemas.microsoft.com/office/drawing/2014/main" id="{59A4D373-2403-6A05-1927-144387611C25}"/>
              </a:ext>
            </a:extLst>
          </p:cNvPr>
          <p:cNvSpPr>
            <a:spLocks noGrp="1"/>
          </p:cNvSpPr>
          <p:nvPr>
            <p:ph type="body" sz="quarter" idx="32" hasCustomPrompt="1"/>
          </p:nvPr>
        </p:nvSpPr>
        <p:spPr>
          <a:xfrm>
            <a:off x="6966224" y="2700810"/>
            <a:ext cx="3911982" cy="523316"/>
          </a:xfrm>
        </p:spPr>
        <p:txBody>
          <a:bodyPr rtlCol="0" anchor="ctr">
            <a:noAutofit/>
          </a:bodyPr>
          <a:lstStyle>
            <a:lvl1pPr>
              <a:defRPr lang="en-GB" sz="2000" spc="300"/>
            </a:lvl1pPr>
          </a:lstStyle>
          <a:p>
            <a:pPr lvl="0" rtl="0"/>
            <a:r>
              <a:rPr lang="en-GB"/>
              <a:t>Click to edit text</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p:nvPr>
        </p:nvSpPr>
        <p:spPr>
          <a:xfrm>
            <a:off x="1864931" y="3448050"/>
            <a:ext cx="3911982" cy="2307568"/>
          </a:xfrm>
        </p:spPr>
        <p:txBody>
          <a:bodyPr rtlCol="0"/>
          <a:lstStyle>
            <a:lvl1pPr marL="283464" indent="-283464">
              <a:buClr>
                <a:schemeClr val="accent6"/>
              </a:buClr>
              <a:buFont typeface="Arial" panose="020B0604020202020204" pitchFamily="34" charset="0"/>
              <a:buChar char="•"/>
              <a:defRPr lang="en-GB" sz="1600" spc="200" baseline="0">
                <a:solidFill>
                  <a:schemeClr val="bg1"/>
                </a:solidFill>
                <a:latin typeface="+mn-lt"/>
              </a:defRPr>
            </a:lvl1pPr>
            <a:lvl2pPr marL="566928" indent="-283464">
              <a:defRPr lang="en-GB" sz="1600"/>
            </a:lvl2pPr>
            <a:lvl3pPr marL="859536" indent="-283464">
              <a:defRPr lang="en-GB" sz="1600"/>
            </a:lvl3pPr>
            <a:lvl4pPr marL="1152144">
              <a:defRPr lang="en-GB" sz="1600"/>
            </a:lvl4pPr>
          </a:lstStyle>
          <a:p>
            <a:pPr lvl="0" rtl="0"/>
            <a:r>
              <a:rPr lang="en-GB"/>
              <a:t>Click to edit Master text styles</a:t>
            </a:r>
          </a:p>
          <a:p>
            <a:pPr lvl="1" rtl="0"/>
            <a:r>
              <a:rPr lang="en-GB"/>
              <a:t>Second level</a:t>
            </a:r>
          </a:p>
          <a:p>
            <a:pPr lvl="2" rtl="0"/>
            <a:r>
              <a:rPr lang="en-GB"/>
              <a:t>Third level</a:t>
            </a:r>
          </a:p>
          <a:p>
            <a:pPr lvl="3" rtl="0"/>
            <a:r>
              <a:rPr lang="en-GB"/>
              <a:t>Fourth level</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p:nvPr>
        </p:nvSpPr>
        <p:spPr>
          <a:xfrm>
            <a:off x="6966224" y="3448050"/>
            <a:ext cx="3911982" cy="2307568"/>
          </a:xfrm>
        </p:spPr>
        <p:txBody>
          <a:bodyPr rtlCol="0"/>
          <a:lstStyle>
            <a:lvl1pPr marL="283464" indent="-283464">
              <a:buClr>
                <a:schemeClr val="accent6"/>
              </a:buClr>
              <a:buFont typeface="Arial" panose="020B0604020202020204" pitchFamily="34" charset="0"/>
              <a:buChar char="•"/>
              <a:defRPr lang="en-GB" sz="1600" spc="200" baseline="0">
                <a:solidFill>
                  <a:schemeClr val="bg1"/>
                </a:solidFill>
                <a:latin typeface="+mn-lt"/>
              </a:defRPr>
            </a:lvl1pPr>
            <a:lvl2pPr marL="566928" indent="-283464">
              <a:defRPr lang="en-GB" sz="1600"/>
            </a:lvl2pPr>
            <a:lvl3pPr marL="859536" indent="-283464">
              <a:defRPr lang="en-GB" sz="1600"/>
            </a:lvl3pPr>
            <a:lvl4pPr marL="1152144">
              <a:defRPr lang="en-GB" sz="1600"/>
            </a:lvl4pPr>
          </a:lstStyle>
          <a:p>
            <a:pPr lvl="0" rtl="0"/>
            <a:r>
              <a:rPr lang="en-GB"/>
              <a:t>Click to edit Master text styles</a:t>
            </a:r>
          </a:p>
          <a:p>
            <a:pPr lvl="1" rtl="0"/>
            <a:r>
              <a:rPr lang="en-GB"/>
              <a:t>Second level</a:t>
            </a:r>
          </a:p>
          <a:p>
            <a:pPr lvl="2" rtl="0"/>
            <a:r>
              <a:rPr lang="en-GB"/>
              <a:t>Third level</a:t>
            </a:r>
          </a:p>
          <a:p>
            <a:pPr lvl="3" rtl="0"/>
            <a:r>
              <a:rPr lang="en-GB"/>
              <a:t>Fourth level</a:t>
            </a:r>
          </a:p>
        </p:txBody>
      </p:sp>
      <p:sp>
        <p:nvSpPr>
          <p:cNvPr id="41" name="Graphic 15">
            <a:extLst>
              <a:ext uri="{FF2B5EF4-FFF2-40B4-BE49-F238E27FC236}">
                <a16:creationId xmlns:a16="http://schemas.microsoft.com/office/drawing/2014/main" id="{FFDFB3E1-7148-2A79-2224-9A66EE89CDB3}"/>
              </a:ext>
            </a:extLst>
          </p:cNvPr>
          <p:cNvSpPr/>
          <p:nvPr userDrawn="1"/>
        </p:nvSpPr>
        <p:spPr>
          <a:xfrm>
            <a:off x="10521648" y="5608449"/>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42" name="Graphic 15">
            <a:extLst>
              <a:ext uri="{FF2B5EF4-FFF2-40B4-BE49-F238E27FC236}">
                <a16:creationId xmlns:a16="http://schemas.microsoft.com/office/drawing/2014/main" id="{4D2D79B7-4A68-FA5E-D644-77D4216A8149}"/>
              </a:ext>
            </a:extLst>
          </p:cNvPr>
          <p:cNvSpPr/>
          <p:nvPr userDrawn="1"/>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44" name="Graphic 12">
            <a:extLst>
              <a:ext uri="{FF2B5EF4-FFF2-40B4-BE49-F238E27FC236}">
                <a16:creationId xmlns:a16="http://schemas.microsoft.com/office/drawing/2014/main" id="{09257FA7-91DE-7D44-90E4-63C9DFA962D4}"/>
              </a:ext>
            </a:extLst>
          </p:cNvPr>
          <p:cNvSpPr/>
          <p:nvPr userDrawn="1"/>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a:t>‹#›</a:t>
            </a:fld>
            <a:endParaRPr lang="en-GB" dirty="0"/>
          </a:p>
        </p:txBody>
      </p:sp>
      <p:sp>
        <p:nvSpPr>
          <p:cNvPr id="18" name="Graphic 12">
            <a:extLst>
              <a:ext uri="{FF2B5EF4-FFF2-40B4-BE49-F238E27FC236}">
                <a16:creationId xmlns:a16="http://schemas.microsoft.com/office/drawing/2014/main" id="{4B7933AC-77F8-5A1E-9F12-CD7683B26868}"/>
              </a:ext>
            </a:extLst>
          </p:cNvPr>
          <p:cNvSpPr/>
          <p:nvPr userDrawn="1"/>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454591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gradFill flip="none" rotWithShape="1">
          <a:gsLst>
            <a:gs pos="0">
              <a:schemeClr val="accent4">
                <a:lumMod val="50000"/>
              </a:schemeClr>
            </a:gs>
            <a:gs pos="28000">
              <a:schemeClr val="tx1"/>
            </a:gs>
            <a:gs pos="80000">
              <a:schemeClr val="accent6">
                <a:lumMod val="50000"/>
              </a:schemeClr>
            </a:gs>
            <a:gs pos="99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E0BA61-3394-C68B-D34A-99473398C4DA}"/>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4" name="Content Placeholder 3">
            <a:extLst>
              <a:ext uri="{FF2B5EF4-FFF2-40B4-BE49-F238E27FC236}">
                <a16:creationId xmlns:a16="http://schemas.microsoft.com/office/drawing/2014/main" id="{071774B0-5C6F-338C-838B-03C1E04D0C9B}"/>
              </a:ext>
            </a:extLst>
          </p:cNvPr>
          <p:cNvSpPr>
            <a:spLocks noGrp="1"/>
          </p:cNvSpPr>
          <p:nvPr>
            <p:ph sz="quarter" idx="25"/>
          </p:nvPr>
        </p:nvSpPr>
        <p:spPr>
          <a:xfrm>
            <a:off x="849351" y="1683189"/>
            <a:ext cx="10493300" cy="5174811"/>
          </a:xfrm>
          <a:solidFill>
            <a:schemeClr val="bg2"/>
          </a:solidFill>
        </p:spPr>
        <p:txBody>
          <a:bodyPr rtlCol="0">
            <a:noAutofit/>
          </a:bodyPr>
          <a:lstStyle>
            <a:defPPr>
              <a:defRPr lang="en-GB"/>
            </a:def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2" name="Title 1">
            <a:extLst>
              <a:ext uri="{FF2B5EF4-FFF2-40B4-BE49-F238E27FC236}">
                <a16:creationId xmlns:a16="http://schemas.microsoft.com/office/drawing/2014/main" id="{F13A8728-F1AB-C74B-A3F2-19AC95C547D2}"/>
              </a:ext>
            </a:extLst>
          </p:cNvPr>
          <p:cNvSpPr>
            <a:spLocks noGrp="1"/>
          </p:cNvSpPr>
          <p:nvPr>
            <p:ph type="title"/>
          </p:nvPr>
        </p:nvSpPr>
        <p:spPr>
          <a:xfrm>
            <a:off x="849351" y="365125"/>
            <a:ext cx="10515600" cy="1325563"/>
          </a:xfrm>
        </p:spPr>
        <p:txBody>
          <a:bodyPr rtlCol="0">
            <a:noAutofit/>
          </a:bodyPr>
          <a:lstStyle>
            <a:lvl1pPr algn="ctr">
              <a:defRPr lang="en-GB" spc="0"/>
            </a:lvl1pPr>
          </a:lstStyle>
          <a:p>
            <a:pPr rtl="0"/>
            <a:r>
              <a:rPr lang="en-GB"/>
              <a:t>Click to edit Master title style</a:t>
            </a:r>
          </a:p>
        </p:txBody>
      </p:sp>
      <p:sp>
        <p:nvSpPr>
          <p:cNvPr id="11" name="Graphic 15">
            <a:extLst>
              <a:ext uri="{FF2B5EF4-FFF2-40B4-BE49-F238E27FC236}">
                <a16:creationId xmlns:a16="http://schemas.microsoft.com/office/drawing/2014/main" id="{7FDD546F-3181-A2C4-3ECF-1E4540E1E8FD}"/>
              </a:ext>
            </a:extLst>
          </p:cNvPr>
          <p:cNvSpPr/>
          <p:nvPr userDrawn="1"/>
        </p:nvSpPr>
        <p:spPr>
          <a:xfrm>
            <a:off x="8949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13" name="Graphic 12">
            <a:extLst>
              <a:ext uri="{FF2B5EF4-FFF2-40B4-BE49-F238E27FC236}">
                <a16:creationId xmlns:a16="http://schemas.microsoft.com/office/drawing/2014/main" id="{97F35EB9-5535-DCD3-2424-B71C26EAE49D}"/>
              </a:ext>
            </a:extLst>
          </p:cNvPr>
          <p:cNvSpPr/>
          <p:nvPr userDrawn="1"/>
        </p:nvSpPr>
        <p:spPr>
          <a:xfrm>
            <a:off x="351350" y="4503806"/>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5" name="Footer Placeholder 4">
            <a:extLst>
              <a:ext uri="{FF2B5EF4-FFF2-40B4-BE49-F238E27FC236}">
                <a16:creationId xmlns:a16="http://schemas.microsoft.com/office/drawing/2014/main" id="{2588D46B-94A1-1F67-DBB5-DCEAA4A410AE}"/>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16" name="Slide Number Placeholder 5">
            <a:extLst>
              <a:ext uri="{FF2B5EF4-FFF2-40B4-BE49-F238E27FC236}">
                <a16:creationId xmlns:a16="http://schemas.microsoft.com/office/drawing/2014/main" id="{5B30F573-4108-8909-3C0A-D2447A10921D}"/>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a:t>‹#›</a:t>
            </a:fld>
            <a:endParaRPr lang="en-GB" dirty="0"/>
          </a:p>
        </p:txBody>
      </p:sp>
      <p:sp>
        <p:nvSpPr>
          <p:cNvPr id="17" name="Graphic 12">
            <a:extLst>
              <a:ext uri="{FF2B5EF4-FFF2-40B4-BE49-F238E27FC236}">
                <a16:creationId xmlns:a16="http://schemas.microsoft.com/office/drawing/2014/main" id="{3EDBAD98-791B-7F40-4F48-85CFC9ECABBE}"/>
              </a:ext>
            </a:extLst>
          </p:cNvPr>
          <p:cNvSpPr/>
          <p:nvPr userDrawn="1"/>
        </p:nvSpPr>
        <p:spPr>
          <a:xfrm>
            <a:off x="653351"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9" name="Graphic 12">
            <a:extLst>
              <a:ext uri="{FF2B5EF4-FFF2-40B4-BE49-F238E27FC236}">
                <a16:creationId xmlns:a16="http://schemas.microsoft.com/office/drawing/2014/main" id="{E3D81F90-4EAE-8C26-A885-E7B59E49164A}"/>
              </a:ext>
            </a:extLst>
          </p:cNvPr>
          <p:cNvSpPr/>
          <p:nvPr userDrawn="1"/>
        </p:nvSpPr>
        <p:spPr>
          <a:xfrm>
            <a:off x="10979909" y="1571885"/>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3604191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bg>
      <p:bgPr>
        <a:gradFill flip="none" rotWithShape="1">
          <a:gsLst>
            <a:gs pos="0">
              <a:schemeClr val="accent4">
                <a:lumMod val="50000"/>
              </a:schemeClr>
            </a:gs>
            <a:gs pos="28000">
              <a:schemeClr val="tx1"/>
            </a:gs>
            <a:gs pos="80000">
              <a:schemeClr val="accent6">
                <a:lumMod val="50000"/>
              </a:schemeClr>
            </a:gs>
            <a:gs pos="99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E0BA61-3394-C68B-D34A-99473398C4DA}"/>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8" name="Content Placeholder 8">
            <a:extLst>
              <a:ext uri="{FF2B5EF4-FFF2-40B4-BE49-F238E27FC236}">
                <a16:creationId xmlns:a16="http://schemas.microsoft.com/office/drawing/2014/main" id="{EF5DF7BD-C87C-3543-83E0-896181958360}"/>
              </a:ext>
            </a:extLst>
          </p:cNvPr>
          <p:cNvSpPr>
            <a:spLocks noGrp="1"/>
          </p:cNvSpPr>
          <p:nvPr>
            <p:ph sz="quarter" idx="24" hasCustomPrompt="1"/>
          </p:nvPr>
        </p:nvSpPr>
        <p:spPr>
          <a:xfrm>
            <a:off x="849349" y="1684777"/>
            <a:ext cx="10515601" cy="5171635"/>
          </a:xfrm>
          <a:solidFill>
            <a:schemeClr val="bg2"/>
          </a:solidFill>
        </p:spPr>
        <p:txBody>
          <a:bodyPr rtlCol="0" anchor="ctr">
            <a:noAutofit/>
          </a:bodyPr>
          <a:lstStyle>
            <a:lvl1pPr algn="ctr" rtl="0" fontAlgn="base">
              <a:defRPr lang="en-GB" sz="1800" b="0" i="0" smtClean="0">
                <a:solidFill>
                  <a:schemeClr val="bg1"/>
                </a:solidFill>
                <a:effectLst/>
                <a:latin typeface="Arial Nova" panose="020B0504020202020204" pitchFamily="34" charset="0"/>
                <a:cs typeface="Arial" panose="020B0604020202020204" pitchFamily="34" charset="0"/>
              </a:defRPr>
            </a:lvl1pPr>
          </a:lstStyle>
          <a:p>
            <a:pPr rtl="0" fontAlgn="base"/>
            <a:r>
              <a:rPr lang="en-GB" b="0" i="0">
                <a:solidFill>
                  <a:srgbClr val="201F1E"/>
                </a:solidFill>
                <a:effectLst/>
                <a:latin typeface="Calibri" panose="020F0502020204030204" pitchFamily="34" charset="0"/>
              </a:rPr>
              <a:t>Click to insert image or graphic here</a:t>
            </a:r>
            <a:endParaRPr lang="en-GB" b="0" i="0" dirty="0">
              <a:solidFill>
                <a:srgbClr val="000000"/>
              </a:solidFill>
              <a:effectLst/>
              <a:latin typeface="Segoe UI" panose="020B0502040204020203" pitchFamily="34" charset="0"/>
            </a:endParaRPr>
          </a:p>
        </p:txBody>
      </p:sp>
      <p:sp>
        <p:nvSpPr>
          <p:cNvPr id="2" name="Title 1">
            <a:extLst>
              <a:ext uri="{FF2B5EF4-FFF2-40B4-BE49-F238E27FC236}">
                <a16:creationId xmlns:a16="http://schemas.microsoft.com/office/drawing/2014/main" id="{F13A8728-F1AB-C74B-A3F2-19AC95C547D2}"/>
              </a:ext>
            </a:extLst>
          </p:cNvPr>
          <p:cNvSpPr>
            <a:spLocks noGrp="1"/>
          </p:cNvSpPr>
          <p:nvPr>
            <p:ph type="title"/>
          </p:nvPr>
        </p:nvSpPr>
        <p:spPr>
          <a:xfrm>
            <a:off x="849351" y="365125"/>
            <a:ext cx="10515600" cy="1325563"/>
          </a:xfrm>
        </p:spPr>
        <p:txBody>
          <a:bodyPr rtlCol="0">
            <a:noAutofit/>
          </a:bodyPr>
          <a:lstStyle>
            <a:lvl1pPr algn="ctr">
              <a:defRPr lang="en-GB" spc="0"/>
            </a:lvl1pPr>
          </a:lstStyle>
          <a:p>
            <a:pPr rtl="0"/>
            <a:r>
              <a:rPr lang="en-GB"/>
              <a:t>Click to edit Master title style</a:t>
            </a:r>
          </a:p>
        </p:txBody>
      </p:sp>
      <p:sp>
        <p:nvSpPr>
          <p:cNvPr id="11" name="Graphic 15">
            <a:extLst>
              <a:ext uri="{FF2B5EF4-FFF2-40B4-BE49-F238E27FC236}">
                <a16:creationId xmlns:a16="http://schemas.microsoft.com/office/drawing/2014/main" id="{7FDD546F-3181-A2C4-3ECF-1E4540E1E8FD}"/>
              </a:ext>
            </a:extLst>
          </p:cNvPr>
          <p:cNvSpPr/>
          <p:nvPr userDrawn="1"/>
        </p:nvSpPr>
        <p:spPr>
          <a:xfrm>
            <a:off x="871787" y="621690"/>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13" name="Graphic 12">
            <a:extLst>
              <a:ext uri="{FF2B5EF4-FFF2-40B4-BE49-F238E27FC236}">
                <a16:creationId xmlns:a16="http://schemas.microsoft.com/office/drawing/2014/main" id="{97F35EB9-5535-DCD3-2424-B71C26EAE49D}"/>
              </a:ext>
            </a:extLst>
          </p:cNvPr>
          <p:cNvSpPr/>
          <p:nvPr userDrawn="1"/>
        </p:nvSpPr>
        <p:spPr>
          <a:xfrm>
            <a:off x="351350" y="1540687"/>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5" name="Footer Placeholder 4">
            <a:extLst>
              <a:ext uri="{FF2B5EF4-FFF2-40B4-BE49-F238E27FC236}">
                <a16:creationId xmlns:a16="http://schemas.microsoft.com/office/drawing/2014/main" id="{2588D46B-94A1-1F67-DBB5-DCEAA4A410AE}"/>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16" name="Slide Number Placeholder 5">
            <a:extLst>
              <a:ext uri="{FF2B5EF4-FFF2-40B4-BE49-F238E27FC236}">
                <a16:creationId xmlns:a16="http://schemas.microsoft.com/office/drawing/2014/main" id="{5B30F573-4108-8909-3C0A-D2447A10921D}"/>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a:t>‹#›</a:t>
            </a:fld>
            <a:endParaRPr lang="en-GB" dirty="0"/>
          </a:p>
        </p:txBody>
      </p:sp>
      <p:sp>
        <p:nvSpPr>
          <p:cNvPr id="17" name="Graphic 12">
            <a:extLst>
              <a:ext uri="{FF2B5EF4-FFF2-40B4-BE49-F238E27FC236}">
                <a16:creationId xmlns:a16="http://schemas.microsoft.com/office/drawing/2014/main" id="{3EDBAD98-791B-7F40-4F48-85CFC9ECABBE}"/>
              </a:ext>
            </a:extLst>
          </p:cNvPr>
          <p:cNvSpPr/>
          <p:nvPr userDrawn="1"/>
        </p:nvSpPr>
        <p:spPr>
          <a:xfrm>
            <a:off x="607054" y="188247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9" name="Graphic 12">
            <a:extLst>
              <a:ext uri="{FF2B5EF4-FFF2-40B4-BE49-F238E27FC236}">
                <a16:creationId xmlns:a16="http://schemas.microsoft.com/office/drawing/2014/main" id="{E3D81F90-4EAE-8C26-A885-E7B59E49164A}"/>
              </a:ext>
            </a:extLst>
          </p:cNvPr>
          <p:cNvSpPr/>
          <p:nvPr userDrawn="1"/>
        </p:nvSpPr>
        <p:spPr>
          <a:xfrm>
            <a:off x="11685964" y="286824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17407461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bg>
      <p:bgPr>
        <a:gradFill>
          <a:gsLst>
            <a:gs pos="79986">
              <a:schemeClr val="accent6">
                <a:lumMod val="50000"/>
              </a:schemeClr>
            </a:gs>
            <a:gs pos="39018">
              <a:srgbClr val="020C12"/>
            </a:gs>
            <a:gs pos="15000">
              <a:schemeClr val="accent4">
                <a:lumMod val="50000"/>
              </a:schemeClr>
            </a:gs>
            <a:gs pos="0">
              <a:schemeClr val="accent4"/>
            </a:gs>
            <a:gs pos="99000">
              <a:schemeClr val="tx2"/>
            </a:gs>
          </a:gsLst>
          <a:lin ang="7200000" scaled="0"/>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7E44934-AEEA-561B-0ADE-A0E419F72E34}"/>
              </a:ext>
            </a:extLst>
          </p:cNvPr>
          <p:cNvSpPr/>
          <p:nvPr userDrawn="1"/>
        </p:nvSpPr>
        <p:spPr>
          <a:xfrm>
            <a:off x="0" y="4477"/>
            <a:ext cx="12192000" cy="685352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 name="Title 1">
            <a:extLst>
              <a:ext uri="{FF2B5EF4-FFF2-40B4-BE49-F238E27FC236}">
                <a16:creationId xmlns:a16="http://schemas.microsoft.com/office/drawing/2014/main" id="{EB87731F-00C5-9B08-2819-491BDD0E10F0}"/>
              </a:ext>
            </a:extLst>
          </p:cNvPr>
          <p:cNvSpPr>
            <a:spLocks noGrp="1"/>
          </p:cNvSpPr>
          <p:nvPr>
            <p:ph type="title"/>
          </p:nvPr>
        </p:nvSpPr>
        <p:spPr/>
        <p:txBody>
          <a:bodyPr rtlCol="0">
            <a:noAutofit/>
          </a:bodyPr>
          <a:lstStyle>
            <a:lvl1pPr algn="ctr">
              <a:defRPr lang="en-GB" spc="0"/>
            </a:lvl1pPr>
          </a:lstStyle>
          <a:p>
            <a:pPr rtl="0"/>
            <a:r>
              <a:rPr lang="en-GB"/>
              <a:t>Click to edit Master title style</a:t>
            </a:r>
          </a:p>
        </p:txBody>
      </p:sp>
      <p:sp>
        <p:nvSpPr>
          <p:cNvPr id="26" name="Content Placeholder 3">
            <a:extLst>
              <a:ext uri="{FF2B5EF4-FFF2-40B4-BE49-F238E27FC236}">
                <a16:creationId xmlns:a16="http://schemas.microsoft.com/office/drawing/2014/main" id="{8476BD1A-F3CD-7831-B675-4B30DB13BBB4}"/>
              </a:ext>
            </a:extLst>
          </p:cNvPr>
          <p:cNvSpPr>
            <a:spLocks noGrp="1"/>
          </p:cNvSpPr>
          <p:nvPr>
            <p:ph sz="quarter" idx="29"/>
          </p:nvPr>
        </p:nvSpPr>
        <p:spPr>
          <a:xfrm>
            <a:off x="838200" y="2234612"/>
            <a:ext cx="2743200" cy="2743200"/>
          </a:xfrm>
          <a:solidFill>
            <a:schemeClr val="bg2"/>
          </a:solidFill>
        </p:spPr>
        <p:txBody>
          <a:bodyPr rtlCol="0">
            <a:noAutofit/>
          </a:bodyPr>
          <a:lstStyle>
            <a:lvl1pPr>
              <a:defRPr lang="en-GB" sz="1800"/>
            </a:lvl1pPr>
            <a:lvl2pPr>
              <a:defRPr lang="en-GB" sz="1600"/>
            </a:lvl2pPr>
            <a:lvl3pPr>
              <a:defRPr lang="en-GB" sz="1400"/>
            </a:lvl3pPr>
            <a:lvl4pPr>
              <a:defRPr lang="en-GB" sz="1200"/>
            </a:lvl4pPr>
            <a:lvl5pPr>
              <a:defRPr lang="en-GB" sz="12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23" name="Content Placeholder 3">
            <a:extLst>
              <a:ext uri="{FF2B5EF4-FFF2-40B4-BE49-F238E27FC236}">
                <a16:creationId xmlns:a16="http://schemas.microsoft.com/office/drawing/2014/main" id="{00056BB6-6681-5F18-0707-36FF788E8B7D}"/>
              </a:ext>
            </a:extLst>
          </p:cNvPr>
          <p:cNvSpPr>
            <a:spLocks noGrp="1"/>
          </p:cNvSpPr>
          <p:nvPr>
            <p:ph sz="quarter" idx="31"/>
          </p:nvPr>
        </p:nvSpPr>
        <p:spPr>
          <a:xfrm>
            <a:off x="3649398" y="1743093"/>
            <a:ext cx="4848110" cy="3833614"/>
          </a:xfrm>
          <a:solidFill>
            <a:schemeClr val="bg2"/>
          </a:solidFill>
        </p:spPr>
        <p:txBody>
          <a:bodyPr rtlCol="0">
            <a:noAutofit/>
          </a:bodyPr>
          <a:lstStyle>
            <a:lvl1pPr>
              <a:defRPr lang="en-GB" sz="1800"/>
            </a:lvl1pPr>
            <a:lvl2pPr>
              <a:defRPr lang="en-GB" sz="1600"/>
            </a:lvl2pPr>
            <a:lvl3pPr>
              <a:defRPr lang="en-GB" sz="1400"/>
            </a:lvl3pPr>
            <a:lvl4pPr>
              <a:defRPr lang="en-GB" sz="1200"/>
            </a:lvl4pPr>
            <a:lvl5pPr>
              <a:defRPr lang="en-GB" sz="12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17" name="Content Placeholder 3">
            <a:extLst>
              <a:ext uri="{FF2B5EF4-FFF2-40B4-BE49-F238E27FC236}">
                <a16:creationId xmlns:a16="http://schemas.microsoft.com/office/drawing/2014/main" id="{DA861960-A20F-381C-EC4B-C2A0F840B4C9}"/>
              </a:ext>
            </a:extLst>
          </p:cNvPr>
          <p:cNvSpPr>
            <a:spLocks noGrp="1"/>
          </p:cNvSpPr>
          <p:nvPr>
            <p:ph sz="quarter" idx="30"/>
          </p:nvPr>
        </p:nvSpPr>
        <p:spPr>
          <a:xfrm>
            <a:off x="8554054" y="2234612"/>
            <a:ext cx="2743200" cy="2735210"/>
          </a:xfrm>
          <a:solidFill>
            <a:schemeClr val="bg2"/>
          </a:solidFill>
        </p:spPr>
        <p:txBody>
          <a:bodyPr rtlCol="0">
            <a:noAutofit/>
          </a:bodyPr>
          <a:lstStyle>
            <a:lvl1pPr>
              <a:defRPr lang="en-GB" sz="1800"/>
            </a:lvl1pPr>
            <a:lvl2pPr>
              <a:defRPr lang="en-GB" sz="1600"/>
            </a:lvl2pPr>
            <a:lvl3pPr>
              <a:defRPr lang="en-GB" sz="1400"/>
            </a:lvl3pPr>
            <a:lvl4pPr>
              <a:defRPr lang="en-GB" sz="1200"/>
            </a:lvl4pPr>
            <a:lvl5pPr>
              <a:defRPr lang="en-GB" sz="12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14" name="Text Placeholder 5">
            <a:extLst>
              <a:ext uri="{FF2B5EF4-FFF2-40B4-BE49-F238E27FC236}">
                <a16:creationId xmlns:a16="http://schemas.microsoft.com/office/drawing/2014/main" id="{584954C9-4281-0277-452A-6BD47D8FAF39}"/>
              </a:ext>
            </a:extLst>
          </p:cNvPr>
          <p:cNvSpPr>
            <a:spLocks noGrp="1"/>
          </p:cNvSpPr>
          <p:nvPr>
            <p:ph type="body" sz="quarter" idx="28" hasCustomPrompt="1"/>
          </p:nvPr>
        </p:nvSpPr>
        <p:spPr>
          <a:xfrm>
            <a:off x="838200" y="5576707"/>
            <a:ext cx="10515600" cy="613963"/>
          </a:xfrm>
        </p:spPr>
        <p:txBody>
          <a:bodyPr rtlCol="0" anchor="ctr">
            <a:noAutofit/>
          </a:bodyPr>
          <a:lstStyle>
            <a:lvl1pPr marL="0" indent="0" algn="ctr">
              <a:lnSpc>
                <a:spcPct val="100000"/>
              </a:lnSpc>
              <a:buFontTx/>
              <a:buNone/>
              <a:defRPr lang="en-GB" sz="1600">
                <a:solidFill>
                  <a:schemeClr val="bg1"/>
                </a:solidFill>
                <a:latin typeface="Arial Nova" panose="020B0504020202020204" pitchFamily="34" charset="0"/>
              </a:defRPr>
            </a:lvl1pPr>
          </a:lstStyle>
          <a:p>
            <a:pPr rtl="0"/>
            <a:r>
              <a:rPr lang="en-GB">
                <a:solidFill>
                  <a:schemeClr val="bg1"/>
                </a:solidFill>
              </a:rPr>
              <a:t>Click to edit master text style</a:t>
            </a:r>
          </a:p>
        </p:txBody>
      </p:sp>
      <p:sp>
        <p:nvSpPr>
          <p:cNvPr id="24" name="Graphic 12">
            <a:extLst>
              <a:ext uri="{FF2B5EF4-FFF2-40B4-BE49-F238E27FC236}">
                <a16:creationId xmlns:a16="http://schemas.microsoft.com/office/drawing/2014/main" id="{19D5DAAF-67AD-0ADB-6FC2-7D9A92AE0BD0}"/>
              </a:ext>
            </a:extLst>
          </p:cNvPr>
          <p:cNvSpPr/>
          <p:nvPr userDrawn="1"/>
        </p:nvSpPr>
        <p:spPr>
          <a:xfrm>
            <a:off x="11170456" y="969148"/>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8581"/>
            </a:schemeClr>
          </a:solidFill>
          <a:ln w="422" cap="flat">
            <a:noFill/>
            <a:prstDash val="solid"/>
            <a:miter/>
          </a:ln>
        </p:spPr>
        <p:txBody>
          <a:bodyPr rtlCol="0" anchor="ctr">
            <a:noAutofit/>
          </a:bodyPr>
          <a:lstStyle>
            <a:defPPr>
              <a:defRPr lang="en-GB"/>
            </a:defPPr>
          </a:lstStyle>
          <a:p>
            <a:pPr rtl="0"/>
            <a:endParaRPr lang="en-GB" dirty="0"/>
          </a:p>
        </p:txBody>
      </p:sp>
      <p:sp>
        <p:nvSpPr>
          <p:cNvPr id="25" name="Oval 24">
            <a:extLst>
              <a:ext uri="{FF2B5EF4-FFF2-40B4-BE49-F238E27FC236}">
                <a16:creationId xmlns:a16="http://schemas.microsoft.com/office/drawing/2014/main" id="{138C17DA-981F-0BA8-3CD8-5ADAFFFB5412}"/>
              </a:ext>
            </a:extLst>
          </p:cNvPr>
          <p:cNvSpPr/>
          <p:nvPr userDrawn="1"/>
        </p:nvSpPr>
        <p:spPr>
          <a:xfrm>
            <a:off x="1876516" y="1290549"/>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13" name="Footer Placeholder 4">
            <a:extLst>
              <a:ext uri="{FF2B5EF4-FFF2-40B4-BE49-F238E27FC236}">
                <a16:creationId xmlns:a16="http://schemas.microsoft.com/office/drawing/2014/main" id="{4848A31F-7C70-BCA2-A2B0-D6C4100829B5}"/>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15" name="Slide Number Placeholder 5">
            <a:extLst>
              <a:ext uri="{FF2B5EF4-FFF2-40B4-BE49-F238E27FC236}">
                <a16:creationId xmlns:a16="http://schemas.microsoft.com/office/drawing/2014/main" id="{A9FED265-6FB8-0B0E-967A-10AF6EF773A7}"/>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a:t>‹#›</a:t>
            </a:fld>
            <a:endParaRPr lang="en-GB" dirty="0"/>
          </a:p>
        </p:txBody>
      </p:sp>
      <p:sp>
        <p:nvSpPr>
          <p:cNvPr id="16" name="Graphic 12">
            <a:extLst>
              <a:ext uri="{FF2B5EF4-FFF2-40B4-BE49-F238E27FC236}">
                <a16:creationId xmlns:a16="http://schemas.microsoft.com/office/drawing/2014/main" id="{B7E94463-D34E-7B78-40B0-21660AE939E4}"/>
              </a:ext>
            </a:extLst>
          </p:cNvPr>
          <p:cNvSpPr/>
          <p:nvPr userDrawn="1"/>
        </p:nvSpPr>
        <p:spPr>
          <a:xfrm>
            <a:off x="688076"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4220529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bg>
      <p:bgPr>
        <a:gradFill>
          <a:gsLst>
            <a:gs pos="82003">
              <a:schemeClr val="accent6"/>
            </a:gs>
            <a:gs pos="39982">
              <a:srgbClr val="020D13"/>
            </a:gs>
            <a:gs pos="14000">
              <a:schemeClr val="accent4">
                <a:lumMod val="50000"/>
              </a:schemeClr>
            </a:gs>
            <a:gs pos="0">
              <a:schemeClr val="accent4"/>
            </a:gs>
            <a:gs pos="98000">
              <a:schemeClr val="tx2"/>
            </a:gs>
          </a:gsLst>
          <a:lin ang="8400000" scaled="0"/>
        </a:gra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32CE5E0-A271-3F02-95B0-2A27489DEFD2}"/>
              </a:ext>
            </a:extLst>
          </p:cNvPr>
          <p:cNvPicPr>
            <a:picLocks noChangeAspect="1"/>
          </p:cNvPicPr>
          <p:nvPr userDrawn="1"/>
        </p:nvPicPr>
        <p:blipFill rotWithShape="1">
          <a:blip r:embed="rId2">
            <a:alphaModFix amt="14000"/>
          </a:blip>
          <a:srcRect l="30375" t="11383" b="18991"/>
          <a:stretch/>
        </p:blipFill>
        <p:spPr>
          <a:xfrm>
            <a:off x="0" y="1"/>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18" name="Rectangle 17">
            <a:extLst>
              <a:ext uri="{FF2B5EF4-FFF2-40B4-BE49-F238E27FC236}">
                <a16:creationId xmlns:a16="http://schemas.microsoft.com/office/drawing/2014/main" id="{64AEACF2-BE4A-08C5-F323-8ED695B39E06}"/>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 name="Title 1">
            <a:extLst>
              <a:ext uri="{FF2B5EF4-FFF2-40B4-BE49-F238E27FC236}">
                <a16:creationId xmlns:a16="http://schemas.microsoft.com/office/drawing/2014/main" id="{B4CF52F7-0472-2EF4-1223-1785705A2F5E}"/>
              </a:ext>
            </a:extLst>
          </p:cNvPr>
          <p:cNvSpPr>
            <a:spLocks noGrp="1"/>
          </p:cNvSpPr>
          <p:nvPr>
            <p:ph type="title"/>
          </p:nvPr>
        </p:nvSpPr>
        <p:spPr>
          <a:xfrm>
            <a:off x="849351" y="365125"/>
            <a:ext cx="10515600" cy="1325563"/>
          </a:xfrm>
        </p:spPr>
        <p:txBody>
          <a:bodyPr rtlCol="0">
            <a:noAutofit/>
          </a:bodyPr>
          <a:lstStyle>
            <a:lvl1pPr algn="ctr">
              <a:defRPr lang="en-GB" spc="0"/>
            </a:lvl1pPr>
          </a:lstStyle>
          <a:p>
            <a:pPr rtl="0"/>
            <a:r>
              <a:rPr lang="en-GB"/>
              <a:t>Click to edit Master title style</a:t>
            </a:r>
          </a:p>
        </p:txBody>
      </p:sp>
      <p:sp>
        <p:nvSpPr>
          <p:cNvPr id="21" name="Content Placeholder 3">
            <a:extLst>
              <a:ext uri="{FF2B5EF4-FFF2-40B4-BE49-F238E27FC236}">
                <a16:creationId xmlns:a16="http://schemas.microsoft.com/office/drawing/2014/main" id="{2A5F4FEA-EFFD-2913-9734-00CA69A215E5}"/>
              </a:ext>
            </a:extLst>
          </p:cNvPr>
          <p:cNvSpPr>
            <a:spLocks noGrp="1"/>
          </p:cNvSpPr>
          <p:nvPr>
            <p:ph sz="quarter" idx="29"/>
          </p:nvPr>
        </p:nvSpPr>
        <p:spPr>
          <a:xfrm>
            <a:off x="1494453" y="2057399"/>
            <a:ext cx="6430348" cy="3352163"/>
          </a:xfrm>
          <a:solidFill>
            <a:schemeClr val="bg2"/>
          </a:solidFill>
        </p:spPr>
        <p:txBody>
          <a:bodyPr rtlCol="0">
            <a:noAutofit/>
          </a:bodyPr>
          <a:lstStyle>
            <a:lvl1pPr>
              <a:defRPr lang="en-GB" sz="1800"/>
            </a:lvl1pPr>
            <a:lvl2pPr>
              <a:defRPr lang="en-GB" sz="1600"/>
            </a:lvl2pPr>
            <a:lvl3pPr>
              <a:defRPr lang="en-GB" sz="1400"/>
            </a:lvl3pPr>
            <a:lvl4pPr>
              <a:defRPr lang="en-GB" sz="1200"/>
            </a:lvl4pPr>
            <a:lvl5pPr>
              <a:defRPr lang="en-GB" sz="12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4" name="Picture Placeholder 3">
            <a:extLst>
              <a:ext uri="{FF2B5EF4-FFF2-40B4-BE49-F238E27FC236}">
                <a16:creationId xmlns:a16="http://schemas.microsoft.com/office/drawing/2014/main" id="{EB9156B9-9B42-6D12-4F4C-6DA6A98B333D}"/>
              </a:ext>
            </a:extLst>
          </p:cNvPr>
          <p:cNvSpPr>
            <a:spLocks noGrp="1"/>
          </p:cNvSpPr>
          <p:nvPr>
            <p:ph type="pic" sz="quarter" idx="30"/>
          </p:nvPr>
        </p:nvSpPr>
        <p:spPr>
          <a:xfrm>
            <a:off x="8324850" y="2055812"/>
            <a:ext cx="2373313" cy="3353751"/>
          </a:xfrm>
          <a:solidFill>
            <a:schemeClr val="bg2"/>
          </a:solidFill>
        </p:spPr>
        <p:txBody>
          <a:bodyPr rtlCol="0" anchor="ctr">
            <a:noAutofit/>
          </a:bodyPr>
          <a:lstStyle>
            <a:lvl1pPr algn="ctr">
              <a:defRPr lang="en-GB" sz="1800">
                <a:solidFill>
                  <a:schemeClr val="tx1"/>
                </a:solidFill>
              </a:defRPr>
            </a:lvl1pPr>
          </a:lstStyle>
          <a:p>
            <a:pPr rtl="0"/>
            <a:r>
              <a:rPr lang="en-GB"/>
              <a:t>Click icon to add picture</a:t>
            </a:r>
            <a:endParaRPr lang="en-GB" dirty="0"/>
          </a:p>
        </p:txBody>
      </p:sp>
      <p:sp>
        <p:nvSpPr>
          <p:cNvPr id="7" name="Graphic 15">
            <a:extLst>
              <a:ext uri="{FF2B5EF4-FFF2-40B4-BE49-F238E27FC236}">
                <a16:creationId xmlns:a16="http://schemas.microsoft.com/office/drawing/2014/main" id="{0F80B8C5-F10F-2547-E085-FA5D266DDF76}"/>
              </a:ext>
            </a:extLst>
          </p:cNvPr>
          <p:cNvSpPr/>
          <p:nvPr userDrawn="1"/>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9" name="Graphic 12">
            <a:extLst>
              <a:ext uri="{FF2B5EF4-FFF2-40B4-BE49-F238E27FC236}">
                <a16:creationId xmlns:a16="http://schemas.microsoft.com/office/drawing/2014/main" id="{38898B79-1550-A6AC-FE9B-CBDD2DDE9EB0}"/>
              </a:ext>
            </a:extLst>
          </p:cNvPr>
          <p:cNvSpPr/>
          <p:nvPr userDrawn="1"/>
        </p:nvSpPr>
        <p:spPr>
          <a:xfrm>
            <a:off x="1225881" y="4503806"/>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4" name="Footer Placeholder 4">
            <a:extLst>
              <a:ext uri="{FF2B5EF4-FFF2-40B4-BE49-F238E27FC236}">
                <a16:creationId xmlns:a16="http://schemas.microsoft.com/office/drawing/2014/main" id="{C89F2857-55B5-64B7-59A5-3B565E8D1A2A}"/>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20" name="Slide Number Placeholder 5">
            <a:extLst>
              <a:ext uri="{FF2B5EF4-FFF2-40B4-BE49-F238E27FC236}">
                <a16:creationId xmlns:a16="http://schemas.microsoft.com/office/drawing/2014/main" id="{B702CC53-A6C1-26BA-DC75-CF9EF670E735}"/>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a:t>‹#›</a:t>
            </a:fld>
            <a:endParaRPr lang="en-GB" dirty="0"/>
          </a:p>
        </p:txBody>
      </p:sp>
      <p:sp>
        <p:nvSpPr>
          <p:cNvPr id="16" name="Graphic 15">
            <a:extLst>
              <a:ext uri="{FF2B5EF4-FFF2-40B4-BE49-F238E27FC236}">
                <a16:creationId xmlns:a16="http://schemas.microsoft.com/office/drawing/2014/main" id="{55D287F0-FA0C-5618-47B9-31AC978549CC}"/>
              </a:ext>
            </a:extLst>
          </p:cNvPr>
          <p:cNvSpPr/>
          <p:nvPr userDrawn="1"/>
        </p:nvSpPr>
        <p:spPr>
          <a:xfrm>
            <a:off x="11404163" y="4375790"/>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17" name="Graphic 12">
            <a:extLst>
              <a:ext uri="{FF2B5EF4-FFF2-40B4-BE49-F238E27FC236}">
                <a16:creationId xmlns:a16="http://schemas.microsoft.com/office/drawing/2014/main" id="{437FDA18-E199-E2F6-264B-D9B6E241E574}"/>
              </a:ext>
            </a:extLst>
          </p:cNvPr>
          <p:cNvSpPr/>
          <p:nvPr userDrawn="1"/>
        </p:nvSpPr>
        <p:spPr>
          <a:xfrm>
            <a:off x="653351"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881222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pic>
        <p:nvPicPr>
          <p:cNvPr id="24" name="Content Placeholder 14">
            <a:extLst>
              <a:ext uri="{FF2B5EF4-FFF2-40B4-BE49-F238E27FC236}">
                <a16:creationId xmlns:a16="http://schemas.microsoft.com/office/drawing/2014/main" id="{BD0D7128-6130-EE47-90ED-D45A35B4385D}"/>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6228" y="3074"/>
            <a:ext cx="12192000" cy="6854926"/>
          </a:xfrm>
          <a:prstGeom prst="rect">
            <a:avLst/>
          </a:prstGeom>
        </p:spPr>
      </p:pic>
      <p:pic>
        <p:nvPicPr>
          <p:cNvPr id="6" name="Content Placeholder 14">
            <a:extLst>
              <a:ext uri="{FF2B5EF4-FFF2-40B4-BE49-F238E27FC236}">
                <a16:creationId xmlns:a16="http://schemas.microsoft.com/office/drawing/2014/main" id="{14AC0A97-7D79-3DBE-FB53-A9EBFD806E06}"/>
              </a:ext>
            </a:extLst>
          </p:cNvPr>
          <p:cNvPicPr>
            <a:picLocks noChangeAspect="1"/>
          </p:cNvPicPr>
          <p:nvPr userDrawn="1"/>
        </p:nvPicPr>
        <p:blipFill rotWithShape="1">
          <a:blip r:embed="rId4"/>
          <a:srcRect l="151" t="2692" r="49052" b="2173"/>
          <a:stretch/>
        </p:blipFill>
        <p:spPr>
          <a:xfrm>
            <a:off x="4459945" y="-6350"/>
            <a:ext cx="7732295" cy="6853863"/>
          </a:xfrm>
          <a:prstGeom prst="rect">
            <a:avLst/>
          </a:prstGeom>
        </p:spPr>
      </p:pic>
      <p:sp>
        <p:nvSpPr>
          <p:cNvPr id="15" name="Rectangle 14">
            <a:extLst>
              <a:ext uri="{FF2B5EF4-FFF2-40B4-BE49-F238E27FC236}">
                <a16:creationId xmlns:a16="http://schemas.microsoft.com/office/drawing/2014/main" id="{694206CF-1482-CF6D-D783-1BB21E6F679A}"/>
              </a:ext>
            </a:extLst>
          </p:cNvPr>
          <p:cNvSpPr/>
          <p:nvPr userDrawn="1"/>
        </p:nvSpPr>
        <p:spPr>
          <a:xfrm>
            <a:off x="5698" y="0"/>
            <a:ext cx="6085171"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cxnSp>
        <p:nvCxnSpPr>
          <p:cNvPr id="19" name="Straight Connector 18">
            <a:extLst>
              <a:ext uri="{FF2B5EF4-FFF2-40B4-BE49-F238E27FC236}">
                <a16:creationId xmlns:a16="http://schemas.microsoft.com/office/drawing/2014/main" id="{2C79405F-38DE-C05D-5E87-4D38F54C79B4}"/>
              </a:ext>
            </a:extLst>
          </p:cNvPr>
          <p:cNvCxnSpPr>
            <a:cxnSpLocks/>
          </p:cNvCxnSpPr>
          <p:nvPr userDrawn="1"/>
        </p:nvCxnSpPr>
        <p:spPr>
          <a:xfrm>
            <a:off x="-12590" y="3125038"/>
            <a:ext cx="480404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7C904D88-E1BE-F1FA-D405-F55DA966DA84}"/>
              </a:ext>
            </a:extLst>
          </p:cNvPr>
          <p:cNvSpPr/>
          <p:nvPr userDrawn="1"/>
        </p:nvSpPr>
        <p:spPr>
          <a:xfrm>
            <a:off x="705405" y="1144246"/>
            <a:ext cx="126770" cy="126770"/>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1006371" y="1562944"/>
            <a:ext cx="3767257" cy="1358678"/>
          </a:xfrm>
        </p:spPr>
        <p:txBody>
          <a:bodyPr rtlCol="0" anchor="b">
            <a:noAutofit/>
          </a:bodyPr>
          <a:lstStyle>
            <a:defPPr>
              <a:defRPr lang="en-GB"/>
            </a:defPPr>
          </a:lstStyle>
          <a:p>
            <a:pPr rtl="0"/>
            <a:r>
              <a:rPr lang="en-GB"/>
              <a:t>Click to edit title</a:t>
            </a:r>
          </a:p>
        </p:txBody>
      </p:sp>
      <p:sp>
        <p:nvSpPr>
          <p:cNvPr id="28" name="Text Placeholder 3">
            <a:extLst>
              <a:ext uri="{FF2B5EF4-FFF2-40B4-BE49-F238E27FC236}">
                <a16:creationId xmlns:a16="http://schemas.microsoft.com/office/drawing/2014/main" id="{04BA031E-69C2-025F-5A62-37A61D3D5101}"/>
              </a:ext>
            </a:extLst>
          </p:cNvPr>
          <p:cNvSpPr>
            <a:spLocks noGrp="1"/>
          </p:cNvSpPr>
          <p:nvPr>
            <p:ph type="body" sz="quarter" idx="13"/>
          </p:nvPr>
        </p:nvSpPr>
        <p:spPr>
          <a:xfrm>
            <a:off x="1006371" y="3426703"/>
            <a:ext cx="3767257" cy="2616883"/>
          </a:xfrm>
        </p:spPr>
        <p:txBody>
          <a:bodyPr rtlCol="0">
            <a:noAutofit/>
          </a:bodyPr>
          <a:lstStyle>
            <a:lvl1pPr>
              <a:lnSpc>
                <a:spcPct val="100000"/>
              </a:lnSpc>
              <a:defRPr lang="en-GB" sz="1600">
                <a:solidFill>
                  <a:schemeClr val="bg1"/>
                </a:solidFill>
                <a:latin typeface="+mn-lt"/>
              </a:defRPr>
            </a:lvl1pPr>
          </a:lstStyle>
          <a:p>
            <a:pPr lvl="0" rtl="0"/>
            <a:r>
              <a:rPr lang="en-GB"/>
              <a:t>Click to edit Master text styles</a:t>
            </a:r>
          </a:p>
        </p:txBody>
      </p:sp>
      <p:sp>
        <p:nvSpPr>
          <p:cNvPr id="16" name="Footer Placeholder 4">
            <a:extLst>
              <a:ext uri="{FF2B5EF4-FFF2-40B4-BE49-F238E27FC236}">
                <a16:creationId xmlns:a16="http://schemas.microsoft.com/office/drawing/2014/main" id="{BA6CCC38-0DC7-93AB-5678-4FB88CE97B45}"/>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17" name="Slide Number Placeholder 5">
            <a:extLst>
              <a:ext uri="{FF2B5EF4-FFF2-40B4-BE49-F238E27FC236}">
                <a16:creationId xmlns:a16="http://schemas.microsoft.com/office/drawing/2014/main" id="{615ED02F-D1E1-9C00-BD42-A95D595EFB48}"/>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a:t>‹#›</a:t>
            </a:fld>
            <a:endParaRPr lang="en-GB" dirty="0"/>
          </a:p>
        </p:txBody>
      </p:sp>
      <p:sp>
        <p:nvSpPr>
          <p:cNvPr id="18" name="Graphic 12">
            <a:extLst>
              <a:ext uri="{FF2B5EF4-FFF2-40B4-BE49-F238E27FC236}">
                <a16:creationId xmlns:a16="http://schemas.microsoft.com/office/drawing/2014/main" id="{1D8F0816-C429-D32E-058B-33405874DFA7}"/>
              </a:ext>
            </a:extLst>
          </p:cNvPr>
          <p:cNvSpPr/>
          <p:nvPr userDrawn="1"/>
        </p:nvSpPr>
        <p:spPr>
          <a:xfrm>
            <a:off x="468157" y="1963496"/>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2378260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tx1"/>
            </a:gs>
            <a:gs pos="99000">
              <a:srgbClr val="05202E"/>
            </a:gs>
          </a:gsLst>
          <a:lin ang="54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3EA418-19D1-0D4D-BE52-40A86E32FB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defPPr>
              <a:defRPr lang="en-GB"/>
            </a:defPPr>
          </a:lstStyle>
          <a:p>
            <a:pPr rtl="0"/>
            <a:r>
              <a:rPr lang="en-GB"/>
              <a:t>Click to edit Master title style</a:t>
            </a:r>
          </a:p>
        </p:txBody>
      </p:sp>
      <p:sp>
        <p:nvSpPr>
          <p:cNvPr id="3" name="Text Placeholder 2">
            <a:extLst>
              <a:ext uri="{FF2B5EF4-FFF2-40B4-BE49-F238E27FC236}">
                <a16:creationId xmlns:a16="http://schemas.microsoft.com/office/drawing/2014/main" id="{612BAE0C-5187-A64D-A481-E6924567035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defPPr>
              <a:defRPr lang="en-GB"/>
            </a:def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4" name="Date Placeholder 3">
            <a:extLst>
              <a:ext uri="{FF2B5EF4-FFF2-40B4-BE49-F238E27FC236}">
                <a16:creationId xmlns:a16="http://schemas.microsoft.com/office/drawing/2014/main" id="{F9759C05-48F5-9346-8256-5B61C6990E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Autofit/>
          </a:bodyPr>
          <a:lstStyle>
            <a:lvl1pPr algn="l">
              <a:defRPr lang="en-GB" sz="1200">
                <a:solidFill>
                  <a:schemeClr val="bg1"/>
                </a:solidFill>
                <a:latin typeface="+mj-lt"/>
                <a:cs typeface="Biome" panose="020B0503030204020804" pitchFamily="34" charset="0"/>
              </a:defRPr>
            </a:lvl1pPr>
          </a:lstStyle>
          <a:p>
            <a:pPr rtl="0"/>
            <a:endParaRPr lang="en-GB" dirty="0"/>
          </a:p>
        </p:txBody>
      </p:sp>
      <p:sp>
        <p:nvSpPr>
          <p:cNvPr id="5" name="Footer Placeholder 4">
            <a:extLst>
              <a:ext uri="{FF2B5EF4-FFF2-40B4-BE49-F238E27FC236}">
                <a16:creationId xmlns:a16="http://schemas.microsoft.com/office/drawing/2014/main" id="{84175D63-7351-9C4A-AEE0-10E27B3B64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lang="en-GB" sz="1200">
                <a:solidFill>
                  <a:schemeClr val="bg1"/>
                </a:solidFill>
                <a:latin typeface="+mj-lt"/>
                <a:cs typeface="Biome" panose="020B0503030204020804" pitchFamily="34" charset="0"/>
              </a:defRPr>
            </a:lvl1pPr>
          </a:lstStyle>
          <a:p>
            <a:pPr rtl="0"/>
            <a:r>
              <a:rPr lang="en-GB"/>
              <a:t>Scientific findings</a:t>
            </a:r>
          </a:p>
        </p:txBody>
      </p:sp>
      <p:sp>
        <p:nvSpPr>
          <p:cNvPr id="6" name="Slide Number Placeholder 5">
            <a:extLst>
              <a:ext uri="{FF2B5EF4-FFF2-40B4-BE49-F238E27FC236}">
                <a16:creationId xmlns:a16="http://schemas.microsoft.com/office/drawing/2014/main" id="{7350889F-2BBA-5F45-95BC-BEA6688167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Autofit/>
          </a:bodyPr>
          <a:lstStyle>
            <a:lvl1pPr algn="r">
              <a:defRPr lang="en-GB" sz="1200">
                <a:solidFill>
                  <a:schemeClr val="bg1"/>
                </a:solidFill>
                <a:latin typeface="+mj-lt"/>
                <a:cs typeface="Biome" panose="020B0503030204020804" pitchFamily="34" charset="0"/>
              </a:defRPr>
            </a:lvl1pPr>
          </a:lstStyle>
          <a:p>
            <a:pPr rtl="0"/>
            <a:fld id="{FE024F78-56A6-7740-B68D-8D4D026EDF3F}" type="slidenum">
              <a:rPr lang="en-GB" smtClean="0"/>
              <a:pPr/>
              <a:t>‹#›</a:t>
            </a:fld>
            <a:endParaRPr lang="en-GB" dirty="0"/>
          </a:p>
        </p:txBody>
      </p:sp>
    </p:spTree>
    <p:extLst>
      <p:ext uri="{BB962C8B-B14F-4D97-AF65-F5344CB8AC3E}">
        <p14:creationId xmlns:p14="http://schemas.microsoft.com/office/powerpoint/2010/main" val="1955693199"/>
      </p:ext>
    </p:extLst>
  </p:cSld>
  <p:clrMap bg1="lt1" tx1="dk1" bg2="lt2" tx2="dk2" accent1="accent1" accent2="accent2" accent3="accent3" accent4="accent4" accent5="accent5" accent6="accent6" hlink="hlink" folHlink="folHlink"/>
  <p:sldLayoutIdLst>
    <p:sldLayoutId id="2147483657" r:id="rId1"/>
    <p:sldLayoutId id="2147483661" r:id="rId2"/>
    <p:sldLayoutId id="2147483658" r:id="rId3"/>
    <p:sldLayoutId id="2147483664" r:id="rId4"/>
    <p:sldLayoutId id="2147483650" r:id="rId5"/>
    <p:sldLayoutId id="2147483666" r:id="rId6"/>
    <p:sldLayoutId id="2147483659" r:id="rId7"/>
    <p:sldLayoutId id="2147483660" r:id="rId8"/>
    <p:sldLayoutId id="2147483663" r:id="rId9"/>
  </p:sldLayoutIdLst>
  <p:hf hdr="0" dt="0"/>
  <p:txStyles>
    <p:titleStyle>
      <a:lvl1pPr algn="l" defTabSz="914400" rtl="0" eaLnBrk="1" latinLnBrk="0" hangingPunct="1">
        <a:lnSpc>
          <a:spcPct val="90000"/>
        </a:lnSpc>
        <a:spcBef>
          <a:spcPct val="0"/>
        </a:spcBef>
        <a:buNone/>
        <a:defRPr lang="en-GB" sz="4400" kern="1200">
          <a:solidFill>
            <a:schemeClr val="bg1"/>
          </a:solidFill>
          <a:latin typeface="+mj-lt"/>
          <a:ea typeface="+mj-ea"/>
          <a:cs typeface="Biome" panose="020B05030302040208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GB"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lang="en-GB"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lang="en-GB"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lang="en-GB"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lang="en-GB"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9pPr>
    </p:bodyStyle>
    <p:otherStyle>
      <a:defPPr>
        <a:defRPr lang="en-GB"/>
      </a:defPPr>
      <a:lvl1pPr marL="0" algn="l" defTabSz="914400" rtl="0" eaLnBrk="1" latinLnBrk="0" hangingPunct="1">
        <a:defRPr lang="en-GB" sz="1800" kern="1200">
          <a:solidFill>
            <a:schemeClr val="tx1"/>
          </a:solidFill>
          <a:latin typeface="+mn-lt"/>
          <a:ea typeface="+mn-ea"/>
          <a:cs typeface="+mn-cs"/>
        </a:defRPr>
      </a:lvl1pPr>
      <a:lvl2pPr marL="457200" algn="l" defTabSz="914400" rtl="0" eaLnBrk="1" latinLnBrk="0" hangingPunct="1">
        <a:defRPr lang="en-GB" sz="1800" kern="1200">
          <a:solidFill>
            <a:schemeClr val="tx1"/>
          </a:solidFill>
          <a:latin typeface="+mn-lt"/>
          <a:ea typeface="+mn-ea"/>
          <a:cs typeface="+mn-cs"/>
        </a:defRPr>
      </a:lvl2pPr>
      <a:lvl3pPr marL="914400" algn="l" defTabSz="914400" rtl="0" eaLnBrk="1" latinLnBrk="0" hangingPunct="1">
        <a:defRPr lang="en-GB" sz="1800" kern="1200">
          <a:solidFill>
            <a:schemeClr val="tx1"/>
          </a:solidFill>
          <a:latin typeface="+mn-lt"/>
          <a:ea typeface="+mn-ea"/>
          <a:cs typeface="+mn-cs"/>
        </a:defRPr>
      </a:lvl3pPr>
      <a:lvl4pPr marL="1371600" algn="l" defTabSz="914400" rtl="0" eaLnBrk="1" latinLnBrk="0" hangingPunct="1">
        <a:defRPr lang="en-GB" sz="1800" kern="1200">
          <a:solidFill>
            <a:schemeClr val="tx1"/>
          </a:solidFill>
          <a:latin typeface="+mn-lt"/>
          <a:ea typeface="+mn-ea"/>
          <a:cs typeface="+mn-cs"/>
        </a:defRPr>
      </a:lvl4pPr>
      <a:lvl5pPr marL="1828800" algn="l" defTabSz="914400" rtl="0" eaLnBrk="1" latinLnBrk="0" hangingPunct="1">
        <a:defRPr lang="en-GB" sz="1800" kern="1200">
          <a:solidFill>
            <a:schemeClr val="tx1"/>
          </a:solidFill>
          <a:latin typeface="+mn-lt"/>
          <a:ea typeface="+mn-ea"/>
          <a:cs typeface="+mn-cs"/>
        </a:defRPr>
      </a:lvl5pPr>
      <a:lvl6pPr marL="2286000" algn="l" defTabSz="914400" rtl="0" eaLnBrk="1" latinLnBrk="0" hangingPunct="1">
        <a:defRPr lang="en-GB" sz="1800" kern="1200">
          <a:solidFill>
            <a:schemeClr val="tx1"/>
          </a:solidFill>
          <a:latin typeface="+mn-lt"/>
          <a:ea typeface="+mn-ea"/>
          <a:cs typeface="+mn-cs"/>
        </a:defRPr>
      </a:lvl6pPr>
      <a:lvl7pPr marL="2743200" algn="l" defTabSz="914400" rtl="0" eaLnBrk="1" latinLnBrk="0" hangingPunct="1">
        <a:defRPr lang="en-GB" sz="1800" kern="1200">
          <a:solidFill>
            <a:schemeClr val="tx1"/>
          </a:solidFill>
          <a:latin typeface="+mn-lt"/>
          <a:ea typeface="+mn-ea"/>
          <a:cs typeface="+mn-cs"/>
        </a:defRPr>
      </a:lvl7pPr>
      <a:lvl8pPr marL="3200400" algn="l" defTabSz="914400" rtl="0" eaLnBrk="1" latinLnBrk="0" hangingPunct="1">
        <a:defRPr lang="en-GB" sz="1800" kern="1200">
          <a:solidFill>
            <a:schemeClr val="tx1"/>
          </a:solidFill>
          <a:latin typeface="+mn-lt"/>
          <a:ea typeface="+mn-ea"/>
          <a:cs typeface="+mn-cs"/>
        </a:defRPr>
      </a:lvl8pPr>
      <a:lvl9pPr marL="3657600" algn="l" defTabSz="914400" rtl="0" eaLnBrk="1" latinLnBrk="0" hangingPunct="1">
        <a:defRPr lang="en-GB"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twitter.com/i/status/1790300946280456515" TargetMode="External"/><Relationship Id="rId2" Type="http://schemas.openxmlformats.org/officeDocument/2006/relationships/hyperlink" Target="https://youtu.be/fISgKl8dB3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hyperlink" Target="mailto:Cameron.vanloo@staffs.ac.uk"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874EA-2F67-60CD-631F-5A787057F8CE}"/>
              </a:ext>
            </a:extLst>
          </p:cNvPr>
          <p:cNvSpPr>
            <a:spLocks noGrp="1"/>
          </p:cNvSpPr>
          <p:nvPr>
            <p:ph type="title"/>
          </p:nvPr>
        </p:nvSpPr>
        <p:spPr>
          <a:xfrm>
            <a:off x="3" y="566479"/>
            <a:ext cx="12191998" cy="1323440"/>
          </a:xfrm>
        </p:spPr>
        <p:txBody>
          <a:bodyPr rtlCol="0"/>
          <a:lstStyle>
            <a:defPPr>
              <a:defRPr lang="en-GB"/>
            </a:defPPr>
          </a:lstStyle>
          <a:p>
            <a:pPr rtl="0"/>
            <a:r>
              <a:rPr lang="en-GB" dirty="0"/>
              <a:t>Blending brains and Brawn </a:t>
            </a:r>
          </a:p>
        </p:txBody>
      </p:sp>
      <p:sp>
        <p:nvSpPr>
          <p:cNvPr id="4" name="Subtitle 3">
            <a:extLst>
              <a:ext uri="{FF2B5EF4-FFF2-40B4-BE49-F238E27FC236}">
                <a16:creationId xmlns:a16="http://schemas.microsoft.com/office/drawing/2014/main" id="{2981AB9E-AF0F-CAD0-2DD2-D640FB871E66}"/>
              </a:ext>
            </a:extLst>
          </p:cNvPr>
          <p:cNvSpPr>
            <a:spLocks noGrp="1"/>
          </p:cNvSpPr>
          <p:nvPr>
            <p:ph type="subTitle" idx="1"/>
          </p:nvPr>
        </p:nvSpPr>
        <p:spPr>
          <a:xfrm>
            <a:off x="-636998" y="2364895"/>
            <a:ext cx="12191997" cy="781119"/>
          </a:xfrm>
        </p:spPr>
        <p:txBody>
          <a:bodyPr rtlCol="0"/>
          <a:lstStyle>
            <a:defPPr>
              <a:defRPr lang="en-GB"/>
            </a:defPPr>
          </a:lstStyle>
          <a:p>
            <a:pPr rtl="0"/>
            <a:r>
              <a:rPr lang="en-GB" dirty="0"/>
              <a:t>		</a:t>
            </a:r>
            <a:r>
              <a:rPr lang="en-GB" sz="2000" dirty="0"/>
              <a:t>Integrating physical activity into esports curriculum </a:t>
            </a:r>
            <a:endParaRPr lang="en-GB" dirty="0"/>
          </a:p>
        </p:txBody>
      </p:sp>
      <p:sp>
        <p:nvSpPr>
          <p:cNvPr id="3" name="Text Placeholder 2">
            <a:extLst>
              <a:ext uri="{FF2B5EF4-FFF2-40B4-BE49-F238E27FC236}">
                <a16:creationId xmlns:a16="http://schemas.microsoft.com/office/drawing/2014/main" id="{B8DDCA66-AFF2-6563-D886-02501959F735}"/>
              </a:ext>
            </a:extLst>
          </p:cNvPr>
          <p:cNvSpPr>
            <a:spLocks noGrp="1"/>
          </p:cNvSpPr>
          <p:nvPr>
            <p:ph type="body" sz="quarter" idx="10"/>
          </p:nvPr>
        </p:nvSpPr>
        <p:spPr/>
        <p:txBody>
          <a:bodyPr rtlCol="0"/>
          <a:lstStyle>
            <a:defPPr>
              <a:defRPr lang="en-GB"/>
            </a:defPPr>
          </a:lstStyle>
          <a:p>
            <a:pPr rtl="0"/>
            <a:r>
              <a:rPr lang="en-GB" dirty="0"/>
              <a:t>Cameron Vanloo</a:t>
            </a:r>
          </a:p>
          <a:p>
            <a:pPr rtl="0"/>
            <a:r>
              <a:rPr lang="en-GB" dirty="0"/>
              <a:t>Staffordshire university </a:t>
            </a:r>
          </a:p>
        </p:txBody>
      </p:sp>
    </p:spTree>
    <p:extLst>
      <p:ext uri="{BB962C8B-B14F-4D97-AF65-F5344CB8AC3E}">
        <p14:creationId xmlns:p14="http://schemas.microsoft.com/office/powerpoint/2010/main" val="2498031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A6945528-E718-4BC3-ADDC-4EF82892AE87}"/>
              </a:ext>
            </a:extLst>
          </p:cNvPr>
          <p:cNvSpPr>
            <a:spLocks noGrp="1"/>
          </p:cNvSpPr>
          <p:nvPr>
            <p:ph type="title"/>
          </p:nvPr>
        </p:nvSpPr>
        <p:spPr>
          <a:xfrm>
            <a:off x="849351" y="381125"/>
            <a:ext cx="10515600" cy="1325563"/>
          </a:xfrm>
        </p:spPr>
        <p:txBody>
          <a:bodyPr/>
          <a:lstStyle/>
          <a:p>
            <a:r>
              <a:rPr lang="en-US" dirty="0"/>
              <a:t>References </a:t>
            </a:r>
          </a:p>
        </p:txBody>
      </p:sp>
      <p:sp>
        <p:nvSpPr>
          <p:cNvPr id="8" name="Slide Number Placeholder 7">
            <a:extLst>
              <a:ext uri="{FF2B5EF4-FFF2-40B4-BE49-F238E27FC236}">
                <a16:creationId xmlns:a16="http://schemas.microsoft.com/office/drawing/2014/main" id="{B311BBD3-3EFE-967C-F8A5-594680A2D250}"/>
              </a:ext>
            </a:extLst>
          </p:cNvPr>
          <p:cNvSpPr>
            <a:spLocks noGrp="1"/>
          </p:cNvSpPr>
          <p:nvPr>
            <p:ph type="sldNum" sz="quarter" idx="12"/>
          </p:nvPr>
        </p:nvSpPr>
        <p:spPr>
          <a:xfrm>
            <a:off x="9140971" y="6226198"/>
            <a:ext cx="2743200" cy="365125"/>
          </a:xfrm>
        </p:spPr>
        <p:txBody>
          <a:bodyPr anchor="ctr">
            <a:normAutofit/>
          </a:bodyPr>
          <a:lstStyle/>
          <a:p>
            <a:pPr rtl="0">
              <a:spcAft>
                <a:spcPts val="600"/>
              </a:spcAft>
            </a:pPr>
            <a:fld id="{FE024F78-56A6-7740-B68D-8D4D026EDF3F}" type="slidenum">
              <a:rPr lang="en-GB" smtClean="0"/>
              <a:pPr rtl="0">
                <a:spcAft>
                  <a:spcPts val="600"/>
                </a:spcAft>
              </a:pPr>
              <a:t>10</a:t>
            </a:fld>
            <a:endParaRPr lang="en-GB"/>
          </a:p>
        </p:txBody>
      </p:sp>
      <p:sp>
        <p:nvSpPr>
          <p:cNvPr id="10" name="TextBox 9">
            <a:extLst>
              <a:ext uri="{FF2B5EF4-FFF2-40B4-BE49-F238E27FC236}">
                <a16:creationId xmlns:a16="http://schemas.microsoft.com/office/drawing/2014/main" id="{FC910BF9-A5A6-6AF0-6135-45BD1AA62675}"/>
              </a:ext>
            </a:extLst>
          </p:cNvPr>
          <p:cNvSpPr txBox="1"/>
          <p:nvPr/>
        </p:nvSpPr>
        <p:spPr>
          <a:xfrm>
            <a:off x="647272" y="1971425"/>
            <a:ext cx="11106364" cy="4286430"/>
          </a:xfrm>
          <a:prstGeom prst="rect">
            <a:avLst/>
          </a:prstGeom>
          <a:noFill/>
        </p:spPr>
        <p:txBody>
          <a:bodyPr wrap="square">
            <a:spAutoFit/>
          </a:bodyPr>
          <a:lstStyle/>
          <a:p>
            <a:pPr>
              <a:lnSpc>
                <a:spcPct val="107000"/>
              </a:lnSpc>
              <a:spcAft>
                <a:spcPts val="800"/>
              </a:spcAft>
            </a:pPr>
            <a:r>
              <a:rPr lang="en-GB" sz="1800" kern="100" dirty="0">
                <a:solidFill>
                  <a:schemeClr val="bg1"/>
                </a:solidFill>
                <a:effectLst/>
                <a:latin typeface="Abadi" panose="020B0604020104020204" pitchFamily="34" charset="0"/>
                <a:ea typeface="Calibri" panose="020F0502020204030204" pitchFamily="34" charset="0"/>
                <a:cs typeface="Arial" panose="020B0604020202020204" pitchFamily="34" charset="0"/>
              </a:rPr>
              <a:t>Adams, K.L., Billings, A.C., Bowman, N., Coble, J., Cranmer, G.A., </a:t>
            </a:r>
            <a:r>
              <a:rPr lang="en-GB" sz="1800" kern="100" dirty="0" err="1">
                <a:solidFill>
                  <a:schemeClr val="bg1"/>
                </a:solidFill>
                <a:effectLst/>
                <a:latin typeface="Abadi" panose="020B0604020104020204" pitchFamily="34" charset="0"/>
                <a:ea typeface="Calibri" panose="020F0502020204030204" pitchFamily="34" charset="0"/>
                <a:cs typeface="Arial" panose="020B0604020202020204" pitchFamily="34" charset="0"/>
              </a:rPr>
              <a:t>Devia</a:t>
            </a:r>
            <a:r>
              <a:rPr lang="en-GB" sz="1800" kern="100" dirty="0">
                <a:solidFill>
                  <a:schemeClr val="bg1"/>
                </a:solidFill>
                <a:effectLst/>
                <a:latin typeface="Abadi" panose="020B0604020104020204" pitchFamily="34" charset="0"/>
                <a:ea typeface="Calibri" panose="020F0502020204030204" pitchFamily="34" charset="0"/>
                <a:cs typeface="Arial" panose="020B0604020202020204" pitchFamily="34" charset="0"/>
              </a:rPr>
              <a:t>-Allen, G., Rodgers, E.B.D., Einstein, C., Farquhar, L.K., George IV, J. and Grabowski, M., 2019. Understanding esports: An introduction to the global phenomenon. Rowman &amp; Littlefield.</a:t>
            </a:r>
          </a:p>
          <a:p>
            <a:pPr>
              <a:lnSpc>
                <a:spcPct val="107000"/>
              </a:lnSpc>
              <a:spcAft>
                <a:spcPts val="800"/>
              </a:spcAft>
            </a:pPr>
            <a:r>
              <a:rPr lang="en-GB" sz="1400" kern="100" dirty="0">
                <a:solidFill>
                  <a:schemeClr val="bg1"/>
                </a:solidFill>
                <a:effectLst/>
                <a:latin typeface="Abadi" panose="020B0604020104020204" pitchFamily="34" charset="0"/>
                <a:ea typeface="Calibri" panose="020F0502020204030204" pitchFamily="34" charset="0"/>
                <a:cs typeface="Arial" panose="020B0604020202020204" pitchFamily="34" charset="0"/>
              </a:rPr>
              <a:t>Adnan, M. and Anwar, K., 2020. Online Learning amid the COVID-19 Pandemic: Students' Perspectives. </a:t>
            </a:r>
            <a:r>
              <a:rPr lang="en-GB" sz="1400" i="1" kern="100" dirty="0">
                <a:solidFill>
                  <a:schemeClr val="bg1"/>
                </a:solidFill>
                <a:effectLst/>
                <a:latin typeface="Abadi" panose="020B0604020104020204" pitchFamily="34" charset="0"/>
                <a:ea typeface="Calibri" panose="020F0502020204030204" pitchFamily="34" charset="0"/>
                <a:cs typeface="Arial" panose="020B0604020202020204" pitchFamily="34" charset="0"/>
              </a:rPr>
              <a:t>Online Submission</a:t>
            </a:r>
            <a:r>
              <a:rPr lang="en-GB" sz="1400" kern="100" dirty="0">
                <a:solidFill>
                  <a:schemeClr val="bg1"/>
                </a:solidFill>
                <a:effectLst/>
                <a:latin typeface="Abadi" panose="020B0604020104020204" pitchFamily="34" charset="0"/>
                <a:ea typeface="Calibri" panose="020F0502020204030204" pitchFamily="34" charset="0"/>
                <a:cs typeface="Arial" panose="020B0604020202020204" pitchFamily="34" charset="0"/>
              </a:rPr>
              <a:t>, </a:t>
            </a:r>
            <a:r>
              <a:rPr lang="en-GB" sz="1400" i="1" kern="100" dirty="0">
                <a:solidFill>
                  <a:schemeClr val="bg1"/>
                </a:solidFill>
                <a:effectLst/>
                <a:latin typeface="Abadi" panose="020B0604020104020204" pitchFamily="34" charset="0"/>
                <a:ea typeface="Calibri" panose="020F0502020204030204" pitchFamily="34" charset="0"/>
                <a:cs typeface="Arial" panose="020B0604020202020204" pitchFamily="34" charset="0"/>
              </a:rPr>
              <a:t>2</a:t>
            </a:r>
            <a:r>
              <a:rPr lang="en-GB" sz="1400" kern="100" dirty="0">
                <a:solidFill>
                  <a:schemeClr val="bg1"/>
                </a:solidFill>
                <a:effectLst/>
                <a:latin typeface="Abadi" panose="020B0604020104020204" pitchFamily="34" charset="0"/>
                <a:ea typeface="Calibri" panose="020F0502020204030204" pitchFamily="34" charset="0"/>
                <a:cs typeface="Arial" panose="020B0604020202020204" pitchFamily="34" charset="0"/>
              </a:rPr>
              <a:t>(1), pp.45-51.</a:t>
            </a:r>
            <a:endParaRPr lang="en-GB" sz="1800" kern="100" dirty="0">
              <a:solidFill>
                <a:schemeClr val="bg1"/>
              </a:solidFill>
              <a:effectLst/>
              <a:latin typeface="Abadi" panose="020B0604020104020204" pitchFamily="34" charset="0"/>
              <a:ea typeface="Calibri" panose="020F0502020204030204" pitchFamily="34" charset="0"/>
              <a:cs typeface="Arial" panose="020B0604020202020204" pitchFamily="34" charset="0"/>
            </a:endParaRPr>
          </a:p>
          <a:p>
            <a:pPr>
              <a:lnSpc>
                <a:spcPct val="107000"/>
              </a:lnSpc>
              <a:spcAft>
                <a:spcPts val="800"/>
              </a:spcAft>
            </a:pPr>
            <a:r>
              <a:rPr lang="en-GB" sz="1400" kern="100" dirty="0" err="1">
                <a:solidFill>
                  <a:schemeClr val="bg1"/>
                </a:solidFill>
                <a:effectLst/>
                <a:latin typeface="Abadi" panose="020B0604020104020204" pitchFamily="34" charset="0"/>
                <a:ea typeface="Arial" panose="020B0604020202020204" pitchFamily="34" charset="0"/>
                <a:cs typeface="Arial" panose="020B0604020202020204" pitchFamily="34" charset="0"/>
              </a:rPr>
              <a:t>Åkesdotter</a:t>
            </a:r>
            <a:r>
              <a:rPr lang="en-GB" sz="1400" kern="100" dirty="0">
                <a:solidFill>
                  <a:schemeClr val="bg1"/>
                </a:solidFill>
                <a:effectLst/>
                <a:latin typeface="Abadi" panose="020B0604020104020204" pitchFamily="34" charset="0"/>
                <a:ea typeface="Arial" panose="020B0604020202020204" pitchFamily="34" charset="0"/>
                <a:cs typeface="Arial" panose="020B0604020202020204" pitchFamily="34" charset="0"/>
              </a:rPr>
              <a:t>, C., </a:t>
            </a:r>
            <a:r>
              <a:rPr lang="en-GB" sz="1400" kern="100" dirty="0" err="1">
                <a:solidFill>
                  <a:schemeClr val="bg1"/>
                </a:solidFill>
                <a:effectLst/>
                <a:latin typeface="Abadi" panose="020B0604020104020204" pitchFamily="34" charset="0"/>
                <a:ea typeface="Arial" panose="020B0604020202020204" pitchFamily="34" charset="0"/>
                <a:cs typeface="Arial" panose="020B0604020202020204" pitchFamily="34" charset="0"/>
              </a:rPr>
              <a:t>Kenttä</a:t>
            </a:r>
            <a:r>
              <a:rPr lang="en-GB" sz="1400" kern="100" dirty="0">
                <a:solidFill>
                  <a:schemeClr val="bg1"/>
                </a:solidFill>
                <a:effectLst/>
                <a:latin typeface="Abadi" panose="020B0604020104020204" pitchFamily="34" charset="0"/>
                <a:ea typeface="Arial" panose="020B0604020202020204" pitchFamily="34" charset="0"/>
                <a:cs typeface="Arial" panose="020B0604020202020204" pitchFamily="34" charset="0"/>
              </a:rPr>
              <a:t>, G., </a:t>
            </a:r>
            <a:r>
              <a:rPr lang="en-GB" sz="1400" kern="100" dirty="0" err="1">
                <a:solidFill>
                  <a:schemeClr val="bg1"/>
                </a:solidFill>
                <a:effectLst/>
                <a:latin typeface="Abadi" panose="020B0604020104020204" pitchFamily="34" charset="0"/>
                <a:ea typeface="Arial" panose="020B0604020202020204" pitchFamily="34" charset="0"/>
                <a:cs typeface="Arial" panose="020B0604020202020204" pitchFamily="34" charset="0"/>
              </a:rPr>
              <a:t>Eloranta</a:t>
            </a:r>
            <a:r>
              <a:rPr lang="en-GB" sz="1400" kern="100" dirty="0">
                <a:solidFill>
                  <a:schemeClr val="bg1"/>
                </a:solidFill>
                <a:effectLst/>
                <a:latin typeface="Abadi" panose="020B0604020104020204" pitchFamily="34" charset="0"/>
                <a:ea typeface="Arial" panose="020B0604020202020204" pitchFamily="34" charset="0"/>
                <a:cs typeface="Arial" panose="020B0604020202020204" pitchFamily="34" charset="0"/>
              </a:rPr>
              <a:t>, S. and Franck, J., 2020. The prevalence of mental health problems in elite athletes. </a:t>
            </a:r>
            <a:r>
              <a:rPr lang="en-GB" sz="1400" i="1" kern="100" dirty="0">
                <a:solidFill>
                  <a:schemeClr val="bg1"/>
                </a:solidFill>
                <a:effectLst/>
                <a:latin typeface="Abadi" panose="020B0604020104020204" pitchFamily="34" charset="0"/>
                <a:ea typeface="Arial" panose="020B0604020202020204" pitchFamily="34" charset="0"/>
                <a:cs typeface="Arial" panose="020B0604020202020204" pitchFamily="34" charset="0"/>
              </a:rPr>
              <a:t>Journal of science and medicine in sport</a:t>
            </a:r>
            <a:r>
              <a:rPr lang="en-GB" sz="1400" kern="100" dirty="0">
                <a:solidFill>
                  <a:schemeClr val="bg1"/>
                </a:solidFill>
                <a:effectLst/>
                <a:latin typeface="Abadi" panose="020B0604020104020204" pitchFamily="34" charset="0"/>
                <a:ea typeface="Arial" panose="020B0604020202020204" pitchFamily="34" charset="0"/>
                <a:cs typeface="Arial" panose="020B0604020202020204" pitchFamily="34" charset="0"/>
              </a:rPr>
              <a:t>, </a:t>
            </a:r>
            <a:r>
              <a:rPr lang="en-GB" sz="1400" i="1" kern="100" dirty="0">
                <a:solidFill>
                  <a:schemeClr val="bg1"/>
                </a:solidFill>
                <a:effectLst/>
                <a:latin typeface="Abadi" panose="020B0604020104020204" pitchFamily="34" charset="0"/>
                <a:ea typeface="Arial" panose="020B0604020202020204" pitchFamily="34" charset="0"/>
                <a:cs typeface="Arial" panose="020B0604020202020204" pitchFamily="34" charset="0"/>
              </a:rPr>
              <a:t>23</a:t>
            </a:r>
            <a:r>
              <a:rPr lang="en-GB" sz="1400" kern="100" dirty="0">
                <a:solidFill>
                  <a:schemeClr val="bg1"/>
                </a:solidFill>
                <a:effectLst/>
                <a:latin typeface="Abadi" panose="020B0604020104020204" pitchFamily="34" charset="0"/>
                <a:ea typeface="Arial" panose="020B0604020202020204" pitchFamily="34" charset="0"/>
                <a:cs typeface="Arial" panose="020B0604020202020204" pitchFamily="34" charset="0"/>
              </a:rPr>
              <a:t>(4), p</a:t>
            </a:r>
          </a:p>
          <a:p>
            <a:pPr>
              <a:lnSpc>
                <a:spcPct val="107000"/>
              </a:lnSpc>
              <a:spcAft>
                <a:spcPts val="800"/>
              </a:spcAft>
            </a:pPr>
            <a:r>
              <a:rPr lang="en-GB" sz="1800" kern="100" dirty="0">
                <a:solidFill>
                  <a:schemeClr val="bg1"/>
                </a:solidFill>
                <a:effectLst/>
                <a:latin typeface="Abadi" panose="020B0604020104020204" pitchFamily="34" charset="0"/>
                <a:ea typeface="Calibri" panose="020F0502020204030204" pitchFamily="34" charset="0"/>
                <a:cs typeface="Calibri" panose="020F0502020204030204" pitchFamily="34" charset="0"/>
              </a:rPr>
              <a:t>González, C.S.G., del Río, N.G. and Adelantado, V.N., 2018. Exploring the benefits of using gamification and video games for physical exercise: a review of state of art. IJIMAI, 5(2), pp.46-52.</a:t>
            </a:r>
            <a:endParaRPr lang="en-GB" sz="1800" kern="100" dirty="0">
              <a:solidFill>
                <a:schemeClr val="bg1"/>
              </a:solidFill>
              <a:effectLst/>
              <a:latin typeface="Abadi" panose="020B060402010402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a:solidFill>
                  <a:schemeClr val="bg1"/>
                </a:solidFill>
                <a:effectLst/>
                <a:latin typeface="Abadi" panose="020B0604020104020204" pitchFamily="34" charset="0"/>
                <a:ea typeface="Calibri" panose="020F0502020204030204" pitchFamily="34" charset="0"/>
                <a:cs typeface="Calibri" panose="020F0502020204030204" pitchFamily="34" charset="0"/>
              </a:rPr>
              <a:t>González-</a:t>
            </a:r>
            <a:r>
              <a:rPr lang="en-GB" sz="1800" kern="100" dirty="0" err="1">
                <a:solidFill>
                  <a:schemeClr val="bg1"/>
                </a:solidFill>
                <a:effectLst/>
                <a:latin typeface="Abadi" panose="020B0604020104020204" pitchFamily="34" charset="0"/>
                <a:ea typeface="Calibri" panose="020F0502020204030204" pitchFamily="34" charset="0"/>
                <a:cs typeface="Calibri" panose="020F0502020204030204" pitchFamily="34" charset="0"/>
              </a:rPr>
              <a:t>Bueso</a:t>
            </a:r>
            <a:r>
              <a:rPr lang="en-GB" sz="1800" kern="100" dirty="0">
                <a:solidFill>
                  <a:schemeClr val="bg1"/>
                </a:solidFill>
                <a:effectLst/>
                <a:latin typeface="Abadi" panose="020B0604020104020204" pitchFamily="34" charset="0"/>
                <a:ea typeface="Calibri" panose="020F0502020204030204" pitchFamily="34" charset="0"/>
                <a:cs typeface="Calibri" panose="020F0502020204030204" pitchFamily="34" charset="0"/>
              </a:rPr>
              <a:t>, V.; Santamaría, J.J.; Fernández, D.; Merino, L.; Montero, E.; </a:t>
            </a:r>
            <a:r>
              <a:rPr lang="en-GB" sz="1800" kern="100" dirty="0" err="1">
                <a:solidFill>
                  <a:schemeClr val="bg1"/>
                </a:solidFill>
                <a:effectLst/>
                <a:latin typeface="Abadi" panose="020B0604020104020204" pitchFamily="34" charset="0"/>
                <a:ea typeface="Calibri" panose="020F0502020204030204" pitchFamily="34" charset="0"/>
                <a:cs typeface="Calibri" panose="020F0502020204030204" pitchFamily="34" charset="0"/>
              </a:rPr>
              <a:t>Ribas</a:t>
            </a:r>
            <a:r>
              <a:rPr lang="en-GB" sz="1800" kern="100" dirty="0">
                <a:solidFill>
                  <a:schemeClr val="bg1"/>
                </a:solidFill>
                <a:effectLst/>
                <a:latin typeface="Abadi" panose="020B0604020104020204" pitchFamily="34" charset="0"/>
                <a:ea typeface="Calibri" panose="020F0502020204030204" pitchFamily="34" charset="0"/>
                <a:cs typeface="Calibri" panose="020F0502020204030204" pitchFamily="34" charset="0"/>
              </a:rPr>
              <a:t>, J. Association between Internet Gaming Disorder or Pathological Video-Game Use and Comorbid Psychopathology: A Comprehensive Review. Int. J. Environ. Res. Public Health 2018, 15, 668</a:t>
            </a:r>
            <a:endParaRPr lang="en-GB" sz="1800" kern="100" dirty="0">
              <a:solidFill>
                <a:schemeClr val="bg1"/>
              </a:solidFill>
              <a:effectLst/>
              <a:latin typeface="Abadi" panose="020B060402010402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err="1">
                <a:solidFill>
                  <a:schemeClr val="bg1"/>
                </a:solidFill>
                <a:effectLst/>
                <a:latin typeface="Abadi" panose="020B0604020104020204" pitchFamily="34" charset="0"/>
                <a:ea typeface="Calibri" panose="020F0502020204030204" pitchFamily="34" charset="0"/>
                <a:cs typeface="Calibri" panose="020F0502020204030204" pitchFamily="34" charset="0"/>
              </a:rPr>
              <a:t>Granic</a:t>
            </a:r>
            <a:r>
              <a:rPr lang="en-GB" sz="1800" kern="100" dirty="0">
                <a:solidFill>
                  <a:schemeClr val="bg1"/>
                </a:solidFill>
                <a:effectLst/>
                <a:latin typeface="Abadi" panose="020B0604020104020204" pitchFamily="34" charset="0"/>
                <a:ea typeface="Calibri" panose="020F0502020204030204" pitchFamily="34" charset="0"/>
                <a:cs typeface="Calibri" panose="020F0502020204030204" pitchFamily="34" charset="0"/>
              </a:rPr>
              <a:t>, I.; </a:t>
            </a:r>
            <a:r>
              <a:rPr lang="en-GB" sz="1800" kern="100" dirty="0" err="1">
                <a:solidFill>
                  <a:schemeClr val="bg1"/>
                </a:solidFill>
                <a:effectLst/>
                <a:latin typeface="Abadi" panose="020B0604020104020204" pitchFamily="34" charset="0"/>
                <a:ea typeface="Calibri" panose="020F0502020204030204" pitchFamily="34" charset="0"/>
                <a:cs typeface="Calibri" panose="020F0502020204030204" pitchFamily="34" charset="0"/>
              </a:rPr>
              <a:t>Lobel</a:t>
            </a:r>
            <a:r>
              <a:rPr lang="en-GB" sz="1800" kern="100" dirty="0">
                <a:solidFill>
                  <a:schemeClr val="bg1"/>
                </a:solidFill>
                <a:effectLst/>
                <a:latin typeface="Abadi" panose="020B0604020104020204" pitchFamily="34" charset="0"/>
                <a:ea typeface="Calibri" panose="020F0502020204030204" pitchFamily="34" charset="0"/>
                <a:cs typeface="Calibri" panose="020F0502020204030204" pitchFamily="34" charset="0"/>
              </a:rPr>
              <a:t>, A.; Engels, R.C.M.E. The benefits of playing video games. Am. Psychol. 2014, 69, 66–78</a:t>
            </a:r>
            <a:endParaRPr lang="en-GB" sz="1800" kern="100" dirty="0">
              <a:solidFill>
                <a:schemeClr val="bg1"/>
              </a:solidFill>
              <a:effectLst/>
              <a:latin typeface="Abadi" panose="020B0604020104020204" pitchFamily="34" charset="0"/>
              <a:ea typeface="Calibri" panose="020F0502020204030204" pitchFamily="34" charset="0"/>
              <a:cs typeface="Arial" panose="020B0604020202020204" pitchFamily="34" charset="0"/>
            </a:endParaRPr>
          </a:p>
          <a:p>
            <a:pPr>
              <a:lnSpc>
                <a:spcPct val="107000"/>
              </a:lnSpc>
              <a:spcAft>
                <a:spcPts val="800"/>
              </a:spcAft>
            </a:pPr>
            <a:r>
              <a:rPr lang="en-GB" sz="1400" kern="100" dirty="0">
                <a:solidFill>
                  <a:schemeClr val="bg1"/>
                </a:solidFill>
                <a:effectLst/>
                <a:latin typeface="Abadi" panose="020B0604020104020204" pitchFamily="34" charset="0"/>
                <a:ea typeface="Arial" panose="020B0604020202020204" pitchFamily="34" charset="0"/>
                <a:cs typeface="Arial" panose="020B0604020202020204" pitchFamily="34" charset="0"/>
              </a:rPr>
              <a:t>p.329-335.</a:t>
            </a:r>
            <a:endParaRPr lang="en-GB" sz="1800" kern="100" dirty="0">
              <a:solidFill>
                <a:schemeClr val="bg1"/>
              </a:solidFill>
              <a:effectLst/>
              <a:latin typeface="Abadi" panose="020B0604020104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19933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FDA34-66F7-F401-1BA3-AC9FE6949863}"/>
              </a:ext>
            </a:extLst>
          </p:cNvPr>
          <p:cNvSpPr>
            <a:spLocks noGrp="1"/>
          </p:cNvSpPr>
          <p:nvPr>
            <p:ph type="title"/>
          </p:nvPr>
        </p:nvSpPr>
        <p:spPr/>
        <p:txBody>
          <a:bodyPr/>
          <a:lstStyle/>
          <a:p>
            <a:r>
              <a:rPr lang="en-GB" dirty="0"/>
              <a:t>The rational of physical training within esports curriculum. </a:t>
            </a:r>
          </a:p>
        </p:txBody>
      </p:sp>
      <p:sp>
        <p:nvSpPr>
          <p:cNvPr id="4" name="Text Placeholder 3">
            <a:extLst>
              <a:ext uri="{FF2B5EF4-FFF2-40B4-BE49-F238E27FC236}">
                <a16:creationId xmlns:a16="http://schemas.microsoft.com/office/drawing/2014/main" id="{2B9B4EE2-0A08-0F3C-096F-73474AC6FA91}"/>
              </a:ext>
            </a:extLst>
          </p:cNvPr>
          <p:cNvSpPr>
            <a:spLocks noGrp="1"/>
          </p:cNvSpPr>
          <p:nvPr>
            <p:ph type="body" sz="quarter" idx="28"/>
          </p:nvPr>
        </p:nvSpPr>
        <p:spPr/>
        <p:txBody>
          <a:bodyPr/>
          <a:lstStyle/>
          <a:p>
            <a:r>
              <a:rPr lang="en-GB" dirty="0">
                <a:hlinkClick r:id="rId2"/>
              </a:rPr>
              <a:t>https://youtu.be/fISgKl8dB3M</a:t>
            </a:r>
            <a:r>
              <a:rPr lang="en-GB" dirty="0"/>
              <a:t> </a:t>
            </a:r>
          </a:p>
          <a:p>
            <a:pPr lvl="1"/>
            <a:r>
              <a:rPr lang="en-GB" dirty="0"/>
              <a:t>Exercise in the 1960’s in the US</a:t>
            </a:r>
          </a:p>
          <a:p>
            <a:r>
              <a:rPr lang="en-GB" dirty="0">
                <a:hlinkClick r:id="rId3"/>
              </a:rPr>
              <a:t>https://twitter.com/i/status/1790300946280456515</a:t>
            </a:r>
            <a:endParaRPr lang="en-GB" dirty="0"/>
          </a:p>
          <a:p>
            <a:pPr lvl="1"/>
            <a:r>
              <a:rPr lang="en-GB" dirty="0"/>
              <a:t>Spike ball G2 pre game against Top esports </a:t>
            </a:r>
          </a:p>
          <a:p>
            <a:endParaRPr lang="en-GB" dirty="0"/>
          </a:p>
        </p:txBody>
      </p:sp>
      <p:sp>
        <p:nvSpPr>
          <p:cNvPr id="6" name="Slide Number Placeholder 5">
            <a:extLst>
              <a:ext uri="{FF2B5EF4-FFF2-40B4-BE49-F238E27FC236}">
                <a16:creationId xmlns:a16="http://schemas.microsoft.com/office/drawing/2014/main" id="{A83D1108-A524-A8CD-BD29-6B282B852A5A}"/>
              </a:ext>
            </a:extLst>
          </p:cNvPr>
          <p:cNvSpPr>
            <a:spLocks noGrp="1"/>
          </p:cNvSpPr>
          <p:nvPr>
            <p:ph type="sldNum" sz="quarter" idx="12"/>
          </p:nvPr>
        </p:nvSpPr>
        <p:spPr/>
        <p:txBody>
          <a:bodyPr/>
          <a:lstStyle/>
          <a:p>
            <a:pPr rtl="0"/>
            <a:fld id="{FE024F78-56A6-7740-B68D-8D4D026EDF3F}" type="slidenum">
              <a:rPr lang="en-GB" smtClean="0"/>
              <a:pPr rtl="0"/>
              <a:t>2</a:t>
            </a:fld>
            <a:endParaRPr lang="en-GB" dirty="0"/>
          </a:p>
        </p:txBody>
      </p:sp>
    </p:spTree>
    <p:extLst>
      <p:ext uri="{BB962C8B-B14F-4D97-AF65-F5344CB8AC3E}">
        <p14:creationId xmlns:p14="http://schemas.microsoft.com/office/powerpoint/2010/main" val="1451943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8ABCF-B0F6-3B9E-078F-2A8A22C56DAA}"/>
              </a:ext>
            </a:extLst>
          </p:cNvPr>
          <p:cNvSpPr>
            <a:spLocks noGrp="1"/>
          </p:cNvSpPr>
          <p:nvPr>
            <p:ph type="title"/>
          </p:nvPr>
        </p:nvSpPr>
        <p:spPr/>
        <p:txBody>
          <a:bodyPr rtlCol="0"/>
          <a:lstStyle>
            <a:defPPr>
              <a:defRPr lang="en-GB"/>
            </a:defPPr>
          </a:lstStyle>
          <a:p>
            <a:pPr rtl="0"/>
            <a:r>
              <a:rPr lang="en-GB" dirty="0"/>
              <a:t>Introduction</a:t>
            </a:r>
          </a:p>
        </p:txBody>
      </p:sp>
      <p:sp>
        <p:nvSpPr>
          <p:cNvPr id="4" name="Text Placeholder 3">
            <a:extLst>
              <a:ext uri="{FF2B5EF4-FFF2-40B4-BE49-F238E27FC236}">
                <a16:creationId xmlns:a16="http://schemas.microsoft.com/office/drawing/2014/main" id="{5AC76B71-3E57-E2F3-291A-39B418022AD7}"/>
              </a:ext>
            </a:extLst>
          </p:cNvPr>
          <p:cNvSpPr>
            <a:spLocks noGrp="1"/>
          </p:cNvSpPr>
          <p:nvPr>
            <p:ph type="body" sz="quarter" idx="30"/>
          </p:nvPr>
        </p:nvSpPr>
        <p:spPr/>
        <p:txBody>
          <a:bodyPr rtlCol="0"/>
          <a:lstStyle>
            <a:defPPr>
              <a:defRPr lang="en-GB"/>
            </a:defPPr>
          </a:lstStyle>
          <a:p>
            <a:pPr rtl="0"/>
            <a:r>
              <a:rPr lang="en-GB" dirty="0"/>
              <a:t>Cameron Vanloo Lecturer at Staffordshire university for the past three years</a:t>
            </a:r>
          </a:p>
          <a:p>
            <a:pPr rtl="0"/>
            <a:endParaRPr lang="en-GB" dirty="0"/>
          </a:p>
        </p:txBody>
      </p:sp>
      <p:sp>
        <p:nvSpPr>
          <p:cNvPr id="3" name="Text Placeholder 2">
            <a:extLst>
              <a:ext uri="{FF2B5EF4-FFF2-40B4-BE49-F238E27FC236}">
                <a16:creationId xmlns:a16="http://schemas.microsoft.com/office/drawing/2014/main" id="{B90F77A5-9A4F-1583-1DB9-95BA90866C29}"/>
              </a:ext>
            </a:extLst>
          </p:cNvPr>
          <p:cNvSpPr>
            <a:spLocks noGrp="1"/>
          </p:cNvSpPr>
          <p:nvPr>
            <p:ph type="body" sz="quarter" idx="28"/>
          </p:nvPr>
        </p:nvSpPr>
        <p:spPr>
          <a:xfrm>
            <a:off x="336406" y="3617963"/>
            <a:ext cx="7005171" cy="2527860"/>
          </a:xfrm>
        </p:spPr>
        <p:txBody>
          <a:bodyPr rtlCol="0"/>
          <a:lstStyle>
            <a:defPPr>
              <a:defRPr lang="en-GB"/>
            </a:defPPr>
          </a:lstStyle>
          <a:p>
            <a:pPr rtl="0"/>
            <a:r>
              <a:rPr lang="en-GB" dirty="0"/>
              <a:t>8 Years in the esports industry </a:t>
            </a:r>
          </a:p>
          <a:p>
            <a:pPr marL="0" indent="0" rtl="0">
              <a:buNone/>
            </a:pPr>
            <a:r>
              <a:rPr lang="en-GB" dirty="0"/>
              <a:t>Current research </a:t>
            </a:r>
          </a:p>
          <a:p>
            <a:r>
              <a:rPr lang="en-GB" dirty="0"/>
              <a:t>Integrating physical activity into esports curriculum (Early stages)</a:t>
            </a:r>
          </a:p>
          <a:p>
            <a:r>
              <a:rPr lang="en-GB" dirty="0"/>
              <a:t>Addressing inclusivity challenges for disabled gamers (Publishing September) </a:t>
            </a:r>
          </a:p>
          <a:p>
            <a:r>
              <a:rPr lang="en-GB" dirty="0"/>
              <a:t>PHD The impact of physical exercise and training on amateur competitive  gamers (Ongoing) </a:t>
            </a:r>
          </a:p>
        </p:txBody>
      </p:sp>
      <p:sp>
        <p:nvSpPr>
          <p:cNvPr id="18" name="Slide Number Placeholder 17">
            <a:extLst>
              <a:ext uri="{FF2B5EF4-FFF2-40B4-BE49-F238E27FC236}">
                <a16:creationId xmlns:a16="http://schemas.microsoft.com/office/drawing/2014/main" id="{D496E54F-9038-30CB-FB21-11F164E02FBE}"/>
              </a:ext>
            </a:extLst>
          </p:cNvPr>
          <p:cNvSpPr>
            <a:spLocks noGrp="1"/>
          </p:cNvSpPr>
          <p:nvPr>
            <p:ph type="sldNum" sz="quarter" idx="12"/>
          </p:nvPr>
        </p:nvSpPr>
        <p:spPr/>
        <p:txBody>
          <a:bodyPr rtlCol="0"/>
          <a:lstStyle>
            <a:defPPr>
              <a:defRPr lang="en-GB"/>
            </a:defPPr>
          </a:lstStyle>
          <a:p>
            <a:pPr rtl="0"/>
            <a:fld id="{FE024F78-56A6-7740-B68D-8D4D026EDF3F}" type="slidenum">
              <a:rPr lang="en-GB" smtClean="0"/>
              <a:pPr rtl="0"/>
              <a:t>3</a:t>
            </a:fld>
            <a:endParaRPr lang="en-GB" dirty="0"/>
          </a:p>
        </p:txBody>
      </p:sp>
      <p:pic>
        <p:nvPicPr>
          <p:cNvPr id="6" name="Picture 5" descr="A person sitting on a desk drinking from a cup&#10;&#10;Description automatically generated">
            <a:extLst>
              <a:ext uri="{FF2B5EF4-FFF2-40B4-BE49-F238E27FC236}">
                <a16:creationId xmlns:a16="http://schemas.microsoft.com/office/drawing/2014/main" id="{AB222FA4-B42B-1230-77F7-E2AB88E72366}"/>
              </a:ext>
            </a:extLst>
          </p:cNvPr>
          <p:cNvPicPr>
            <a:picLocks noChangeAspect="1"/>
          </p:cNvPicPr>
          <p:nvPr/>
        </p:nvPicPr>
        <p:blipFill>
          <a:blip r:embed="rId3"/>
          <a:stretch>
            <a:fillRect/>
          </a:stretch>
        </p:blipFill>
        <p:spPr>
          <a:xfrm>
            <a:off x="7227277" y="-33776"/>
            <a:ext cx="4964723" cy="6891775"/>
          </a:xfrm>
          <a:prstGeom prst="rect">
            <a:avLst/>
          </a:prstGeom>
        </p:spPr>
      </p:pic>
    </p:spTree>
    <p:extLst>
      <p:ext uri="{BB962C8B-B14F-4D97-AF65-F5344CB8AC3E}">
        <p14:creationId xmlns:p14="http://schemas.microsoft.com/office/powerpoint/2010/main" val="2249031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2945C-94BA-AC11-295D-E4CACAC7E5FA}"/>
              </a:ext>
            </a:extLst>
          </p:cNvPr>
          <p:cNvSpPr>
            <a:spLocks noGrp="1"/>
          </p:cNvSpPr>
          <p:nvPr>
            <p:ph type="title"/>
          </p:nvPr>
        </p:nvSpPr>
        <p:spPr/>
        <p:txBody>
          <a:bodyPr rtlCol="0"/>
          <a:lstStyle>
            <a:defPPr>
              <a:defRPr lang="en-GB"/>
            </a:defPPr>
          </a:lstStyle>
          <a:p>
            <a:pPr rtl="0"/>
            <a:r>
              <a:rPr lang="en-GB"/>
              <a:t>Overview</a:t>
            </a:r>
          </a:p>
        </p:txBody>
      </p:sp>
      <p:sp>
        <p:nvSpPr>
          <p:cNvPr id="4" name="Text Placeholder 3">
            <a:extLst>
              <a:ext uri="{FF2B5EF4-FFF2-40B4-BE49-F238E27FC236}">
                <a16:creationId xmlns:a16="http://schemas.microsoft.com/office/drawing/2014/main" id="{F7A615C6-5B0E-9C55-4354-0FE24FAB35EE}"/>
              </a:ext>
            </a:extLst>
          </p:cNvPr>
          <p:cNvSpPr>
            <a:spLocks noGrp="1"/>
          </p:cNvSpPr>
          <p:nvPr>
            <p:ph type="body" sz="quarter" idx="29"/>
          </p:nvPr>
        </p:nvSpPr>
        <p:spPr/>
        <p:txBody>
          <a:bodyPr rtlCol="0"/>
          <a:lstStyle>
            <a:defPPr>
              <a:defRPr lang="en-GB"/>
            </a:defPPr>
          </a:lstStyle>
          <a:p>
            <a:pPr rtl="0"/>
            <a:r>
              <a:rPr lang="en-GB" dirty="0"/>
              <a:t>The study focused on three main areas </a:t>
            </a:r>
          </a:p>
        </p:txBody>
      </p:sp>
      <p:sp>
        <p:nvSpPr>
          <p:cNvPr id="28" name="Text Placeholder 27">
            <a:extLst>
              <a:ext uri="{FF2B5EF4-FFF2-40B4-BE49-F238E27FC236}">
                <a16:creationId xmlns:a16="http://schemas.microsoft.com/office/drawing/2014/main" id="{197F046A-7911-3E0E-7D88-A57CF0028A0A}"/>
              </a:ext>
            </a:extLst>
          </p:cNvPr>
          <p:cNvSpPr>
            <a:spLocks noGrp="1"/>
          </p:cNvSpPr>
          <p:nvPr>
            <p:ph type="body" sz="quarter" idx="33"/>
          </p:nvPr>
        </p:nvSpPr>
        <p:spPr/>
        <p:txBody>
          <a:bodyPr rtlCol="0"/>
          <a:lstStyle>
            <a:defPPr>
              <a:defRPr lang="en-GB"/>
            </a:defPPr>
          </a:lstStyle>
          <a:p>
            <a:pPr rtl="0"/>
            <a:r>
              <a:rPr lang="en-GB" dirty="0"/>
              <a:t>Psychological and sociological benefits of exercise </a:t>
            </a:r>
          </a:p>
        </p:txBody>
      </p:sp>
      <p:sp>
        <p:nvSpPr>
          <p:cNvPr id="30" name="Text Placeholder 29">
            <a:extLst>
              <a:ext uri="{FF2B5EF4-FFF2-40B4-BE49-F238E27FC236}">
                <a16:creationId xmlns:a16="http://schemas.microsoft.com/office/drawing/2014/main" id="{A63CC359-8A44-9313-ADA5-3E961D2CC84F}"/>
              </a:ext>
            </a:extLst>
          </p:cNvPr>
          <p:cNvSpPr>
            <a:spLocks noGrp="1"/>
          </p:cNvSpPr>
          <p:nvPr>
            <p:ph type="body" sz="quarter" idx="34"/>
          </p:nvPr>
        </p:nvSpPr>
        <p:spPr/>
        <p:txBody>
          <a:bodyPr rtlCol="0"/>
          <a:lstStyle>
            <a:defPPr>
              <a:defRPr lang="en-GB"/>
            </a:defPPr>
          </a:lstStyle>
          <a:p>
            <a:pPr rtl="0"/>
            <a:r>
              <a:rPr lang="en-GB" dirty="0"/>
              <a:t>Case study of </a:t>
            </a:r>
            <a:r>
              <a:rPr lang="en-GB" dirty="0" err="1"/>
              <a:t>Gsport</a:t>
            </a:r>
            <a:r>
              <a:rPr lang="en-GB" dirty="0"/>
              <a:t> and sports day. </a:t>
            </a:r>
          </a:p>
        </p:txBody>
      </p:sp>
      <p:sp>
        <p:nvSpPr>
          <p:cNvPr id="32" name="Text Placeholder 31">
            <a:extLst>
              <a:ext uri="{FF2B5EF4-FFF2-40B4-BE49-F238E27FC236}">
                <a16:creationId xmlns:a16="http://schemas.microsoft.com/office/drawing/2014/main" id="{3DB2DABA-9EFA-FC6D-50D6-0493014B4A51}"/>
              </a:ext>
            </a:extLst>
          </p:cNvPr>
          <p:cNvSpPr>
            <a:spLocks noGrp="1"/>
          </p:cNvSpPr>
          <p:nvPr>
            <p:ph type="body" sz="quarter" idx="35"/>
          </p:nvPr>
        </p:nvSpPr>
        <p:spPr/>
        <p:txBody>
          <a:bodyPr rtlCol="0"/>
          <a:lstStyle>
            <a:defPPr>
              <a:defRPr lang="en-GB"/>
            </a:defPPr>
          </a:lstStyle>
          <a:p>
            <a:pPr rtl="0"/>
            <a:endParaRPr lang="en-GB" dirty="0"/>
          </a:p>
          <a:p>
            <a:pPr rtl="0"/>
            <a:r>
              <a:rPr lang="en-GB" dirty="0"/>
              <a:t>Exercise within the curriculum </a:t>
            </a:r>
          </a:p>
        </p:txBody>
      </p:sp>
    </p:spTree>
    <p:extLst>
      <p:ext uri="{BB962C8B-B14F-4D97-AF65-F5344CB8AC3E}">
        <p14:creationId xmlns:p14="http://schemas.microsoft.com/office/powerpoint/2010/main" val="3984182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5C313D-AA66-3E79-F32F-AE0F4D39C0BB}"/>
              </a:ext>
            </a:extLst>
          </p:cNvPr>
          <p:cNvSpPr>
            <a:spLocks noGrp="1"/>
          </p:cNvSpPr>
          <p:nvPr>
            <p:ph type="title"/>
          </p:nvPr>
        </p:nvSpPr>
        <p:spPr>
          <a:xfrm>
            <a:off x="838200" y="584932"/>
            <a:ext cx="10515600" cy="1325563"/>
          </a:xfrm>
        </p:spPr>
        <p:txBody>
          <a:bodyPr/>
          <a:lstStyle/>
          <a:p>
            <a:r>
              <a:rPr lang="en-GB" dirty="0"/>
              <a:t>Psychological and sociological benefits of exercise </a:t>
            </a:r>
            <a:br>
              <a:rPr lang="en-GB" dirty="0"/>
            </a:br>
            <a:endParaRPr lang="en-GB" dirty="0"/>
          </a:p>
        </p:txBody>
      </p:sp>
      <p:sp>
        <p:nvSpPr>
          <p:cNvPr id="5" name="Slide Number Placeholder 4">
            <a:extLst>
              <a:ext uri="{FF2B5EF4-FFF2-40B4-BE49-F238E27FC236}">
                <a16:creationId xmlns:a16="http://schemas.microsoft.com/office/drawing/2014/main" id="{8874130A-682E-65A5-2BCC-D9D0DE915D00}"/>
              </a:ext>
            </a:extLst>
          </p:cNvPr>
          <p:cNvSpPr>
            <a:spLocks noGrp="1"/>
          </p:cNvSpPr>
          <p:nvPr>
            <p:ph type="sldNum" sz="quarter" idx="12"/>
          </p:nvPr>
        </p:nvSpPr>
        <p:spPr/>
        <p:txBody>
          <a:bodyPr/>
          <a:lstStyle/>
          <a:p>
            <a:pPr rtl="0"/>
            <a:fld id="{FE024F78-56A6-7740-B68D-8D4D026EDF3F}" type="slidenum">
              <a:rPr lang="en-GB" smtClean="0"/>
              <a:pPr rtl="0"/>
              <a:t>5</a:t>
            </a:fld>
            <a:endParaRPr lang="en-GB" dirty="0"/>
          </a:p>
        </p:txBody>
      </p:sp>
      <p:graphicFrame>
        <p:nvGraphicFramePr>
          <p:cNvPr id="6" name="Table 5">
            <a:extLst>
              <a:ext uri="{FF2B5EF4-FFF2-40B4-BE49-F238E27FC236}">
                <a16:creationId xmlns:a16="http://schemas.microsoft.com/office/drawing/2014/main" id="{BF519D22-6F70-5265-67BE-0799C38C8A28}"/>
              </a:ext>
            </a:extLst>
          </p:cNvPr>
          <p:cNvGraphicFramePr>
            <a:graphicFrameLocks noGrp="1"/>
          </p:cNvGraphicFramePr>
          <p:nvPr>
            <p:extLst>
              <p:ext uri="{D42A27DB-BD31-4B8C-83A1-F6EECF244321}">
                <p14:modId xmlns:p14="http://schemas.microsoft.com/office/powerpoint/2010/main" val="2767081410"/>
              </p:ext>
            </p:extLst>
          </p:nvPr>
        </p:nvGraphicFramePr>
        <p:xfrm>
          <a:off x="756138" y="1910495"/>
          <a:ext cx="10445262" cy="2108200"/>
        </p:xfrm>
        <a:graphic>
          <a:graphicData uri="http://schemas.openxmlformats.org/drawingml/2006/table">
            <a:tbl>
              <a:tblPr firstRow="1" bandRow="1">
                <a:tableStyleId>{7DF18680-E054-41AD-8BC1-D1AEF772440D}</a:tableStyleId>
              </a:tblPr>
              <a:tblGrid>
                <a:gridCol w="5222631">
                  <a:extLst>
                    <a:ext uri="{9D8B030D-6E8A-4147-A177-3AD203B41FA5}">
                      <a16:colId xmlns:a16="http://schemas.microsoft.com/office/drawing/2014/main" val="1605912829"/>
                    </a:ext>
                  </a:extLst>
                </a:gridCol>
                <a:gridCol w="5222631">
                  <a:extLst>
                    <a:ext uri="{9D8B030D-6E8A-4147-A177-3AD203B41FA5}">
                      <a16:colId xmlns:a16="http://schemas.microsoft.com/office/drawing/2014/main" val="2933218416"/>
                    </a:ext>
                  </a:extLst>
                </a:gridCol>
              </a:tblGrid>
              <a:tr h="370840">
                <a:tc>
                  <a:txBody>
                    <a:bodyPr/>
                    <a:lstStyle/>
                    <a:p>
                      <a:r>
                        <a:rPr lang="en-GB" dirty="0"/>
                        <a:t>Psychological benefits </a:t>
                      </a:r>
                    </a:p>
                  </a:txBody>
                  <a:tcPr/>
                </a:tc>
                <a:tc>
                  <a:txBody>
                    <a:bodyPr/>
                    <a:lstStyle/>
                    <a:p>
                      <a:r>
                        <a:rPr lang="en-GB" dirty="0"/>
                        <a:t>Sociological benefits </a:t>
                      </a:r>
                    </a:p>
                  </a:txBody>
                  <a:tcPr/>
                </a:tc>
                <a:extLst>
                  <a:ext uri="{0D108BD9-81ED-4DB2-BD59-A6C34878D82A}">
                    <a16:rowId xmlns:a16="http://schemas.microsoft.com/office/drawing/2014/main" val="1912946214"/>
                  </a:ext>
                </a:extLst>
              </a:tr>
              <a:tr h="370840">
                <a:tc>
                  <a:txBody>
                    <a:bodyPr/>
                    <a:lstStyle/>
                    <a:p>
                      <a:pPr marL="285750" indent="-285750">
                        <a:buFont typeface="Arial" panose="020B0604020202020204" pitchFamily="34" charset="0"/>
                        <a:buChar char="•"/>
                      </a:pPr>
                      <a:r>
                        <a:rPr lang="en-GB" dirty="0"/>
                        <a:t>Improved Mood </a:t>
                      </a:r>
                    </a:p>
                    <a:p>
                      <a:pPr marL="285750" indent="-285750">
                        <a:buFont typeface="Arial" panose="020B0604020202020204" pitchFamily="34" charset="0"/>
                        <a:buChar char="•"/>
                      </a:pPr>
                      <a:r>
                        <a:rPr lang="en-GB" dirty="0"/>
                        <a:t>Reduced Stress</a:t>
                      </a:r>
                    </a:p>
                    <a:p>
                      <a:pPr marL="285750" indent="-285750">
                        <a:buFont typeface="Arial" panose="020B0604020202020204" pitchFamily="34" charset="0"/>
                        <a:buChar char="•"/>
                      </a:pPr>
                      <a:r>
                        <a:rPr lang="en-GB" dirty="0"/>
                        <a:t>Enhanced Cognitive Function </a:t>
                      </a:r>
                    </a:p>
                    <a:p>
                      <a:pPr marL="285750" indent="-285750">
                        <a:buFont typeface="Arial" panose="020B0604020202020204" pitchFamily="34" charset="0"/>
                        <a:buChar char="•"/>
                      </a:pPr>
                      <a:r>
                        <a:rPr lang="en-GB" dirty="0"/>
                        <a:t>Increased Self Esteem </a:t>
                      </a:r>
                    </a:p>
                    <a:p>
                      <a:pPr marL="285750" indent="-285750">
                        <a:buFont typeface="Arial" panose="020B0604020202020204" pitchFamily="34" charset="0"/>
                        <a:buChar char="•"/>
                      </a:pPr>
                      <a:r>
                        <a:rPr lang="en-GB" dirty="0"/>
                        <a:t>Better Sleep </a:t>
                      </a:r>
                    </a:p>
                    <a:p>
                      <a:pPr marL="285750" indent="-285750">
                        <a:buFont typeface="Arial" panose="020B0604020202020204" pitchFamily="34" charset="0"/>
                        <a:buChar char="•"/>
                      </a:pPr>
                      <a:r>
                        <a:rPr lang="en-GB" dirty="0"/>
                        <a:t>Alleviation Of Depression And Anxiety </a:t>
                      </a:r>
                    </a:p>
                  </a:txBody>
                  <a:tcPr/>
                </a:tc>
                <a:tc>
                  <a:txBody>
                    <a:bodyPr/>
                    <a:lstStyle/>
                    <a:p>
                      <a:pPr marL="285750" indent="-285750">
                        <a:buFont typeface="Arial" panose="020B0604020202020204" pitchFamily="34" charset="0"/>
                        <a:buChar char="•"/>
                      </a:pPr>
                      <a:r>
                        <a:rPr lang="en-GB" dirty="0"/>
                        <a:t>Social Interaction </a:t>
                      </a:r>
                    </a:p>
                    <a:p>
                      <a:pPr marL="285750" indent="-285750">
                        <a:buFont typeface="Arial" panose="020B0604020202020204" pitchFamily="34" charset="0"/>
                        <a:buChar char="•"/>
                      </a:pPr>
                      <a:r>
                        <a:rPr lang="en-GB" dirty="0"/>
                        <a:t>Community Engagement </a:t>
                      </a:r>
                    </a:p>
                    <a:p>
                      <a:pPr marL="285750" indent="-285750">
                        <a:buFont typeface="Arial" panose="020B0604020202020204" pitchFamily="34" charset="0"/>
                        <a:buChar char="•"/>
                      </a:pPr>
                      <a:r>
                        <a:rPr lang="en-GB" dirty="0"/>
                        <a:t>Reduced Social Isolation </a:t>
                      </a:r>
                    </a:p>
                    <a:p>
                      <a:pPr marL="285750" indent="-285750">
                        <a:buFont typeface="Arial" panose="020B0604020202020204" pitchFamily="34" charset="0"/>
                        <a:buChar char="•"/>
                      </a:pPr>
                      <a:r>
                        <a:rPr lang="en-GB" dirty="0"/>
                        <a:t>Promotion Of Teamwork And Cooperation </a:t>
                      </a:r>
                    </a:p>
                    <a:p>
                      <a:pPr marL="285750" indent="-285750">
                        <a:buFont typeface="Arial" panose="020B0604020202020204" pitchFamily="34" charset="0"/>
                        <a:buChar char="•"/>
                      </a:pPr>
                      <a:r>
                        <a:rPr lang="en-GB" dirty="0"/>
                        <a:t>Shared Goals and Achievements</a:t>
                      </a:r>
                    </a:p>
                    <a:p>
                      <a:endParaRPr lang="en-GB" dirty="0"/>
                    </a:p>
                  </a:txBody>
                  <a:tcPr/>
                </a:tc>
                <a:extLst>
                  <a:ext uri="{0D108BD9-81ED-4DB2-BD59-A6C34878D82A}">
                    <a16:rowId xmlns:a16="http://schemas.microsoft.com/office/drawing/2014/main" val="4059395803"/>
                  </a:ext>
                </a:extLst>
              </a:tr>
            </a:tbl>
          </a:graphicData>
        </a:graphic>
      </p:graphicFrame>
      <p:pic>
        <p:nvPicPr>
          <p:cNvPr id="8" name="Picture 7" descr="A group of people playing football&#10;&#10;Description automatically generated">
            <a:extLst>
              <a:ext uri="{FF2B5EF4-FFF2-40B4-BE49-F238E27FC236}">
                <a16:creationId xmlns:a16="http://schemas.microsoft.com/office/drawing/2014/main" id="{D5559D01-3020-CEDE-1C03-434D488D4B29}"/>
              </a:ext>
            </a:extLst>
          </p:cNvPr>
          <p:cNvPicPr>
            <a:picLocks noChangeAspect="1"/>
          </p:cNvPicPr>
          <p:nvPr/>
        </p:nvPicPr>
        <p:blipFill>
          <a:blip r:embed="rId3"/>
          <a:stretch>
            <a:fillRect/>
          </a:stretch>
        </p:blipFill>
        <p:spPr>
          <a:xfrm>
            <a:off x="3648809" y="4369269"/>
            <a:ext cx="3732641" cy="2488731"/>
          </a:xfrm>
          <a:prstGeom prst="rect">
            <a:avLst/>
          </a:prstGeom>
        </p:spPr>
      </p:pic>
      <p:pic>
        <p:nvPicPr>
          <p:cNvPr id="10" name="Picture 9" descr="A group of people on a field&#10;&#10;Description automatically generated">
            <a:extLst>
              <a:ext uri="{FF2B5EF4-FFF2-40B4-BE49-F238E27FC236}">
                <a16:creationId xmlns:a16="http://schemas.microsoft.com/office/drawing/2014/main" id="{A20039A7-657E-EA26-8D73-CBDCF468254A}"/>
              </a:ext>
            </a:extLst>
          </p:cNvPr>
          <p:cNvPicPr>
            <a:picLocks noChangeAspect="1"/>
          </p:cNvPicPr>
          <p:nvPr/>
        </p:nvPicPr>
        <p:blipFill>
          <a:blip r:embed="rId4"/>
          <a:stretch>
            <a:fillRect/>
          </a:stretch>
        </p:blipFill>
        <p:spPr>
          <a:xfrm>
            <a:off x="1" y="4369269"/>
            <a:ext cx="3648808" cy="2488731"/>
          </a:xfrm>
          <a:prstGeom prst="rect">
            <a:avLst/>
          </a:prstGeom>
        </p:spPr>
      </p:pic>
      <p:pic>
        <p:nvPicPr>
          <p:cNvPr id="11" name="Picture 10">
            <a:extLst>
              <a:ext uri="{FF2B5EF4-FFF2-40B4-BE49-F238E27FC236}">
                <a16:creationId xmlns:a16="http://schemas.microsoft.com/office/drawing/2014/main" id="{025AA185-27EF-0DC8-50B3-CC5A24B4F80C}"/>
              </a:ext>
            </a:extLst>
          </p:cNvPr>
          <p:cNvPicPr>
            <a:picLocks noChangeAspect="1"/>
          </p:cNvPicPr>
          <p:nvPr/>
        </p:nvPicPr>
        <p:blipFill>
          <a:blip r:embed="rId5"/>
          <a:stretch>
            <a:fillRect/>
          </a:stretch>
        </p:blipFill>
        <p:spPr>
          <a:xfrm>
            <a:off x="7381450" y="4369269"/>
            <a:ext cx="4810549" cy="2488731"/>
          </a:xfrm>
          <a:prstGeom prst="rect">
            <a:avLst/>
          </a:prstGeom>
        </p:spPr>
      </p:pic>
    </p:spTree>
    <p:extLst>
      <p:ext uri="{BB962C8B-B14F-4D97-AF65-F5344CB8AC3E}">
        <p14:creationId xmlns:p14="http://schemas.microsoft.com/office/powerpoint/2010/main" val="867897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56DA73-A0B7-89B4-E168-E19A2219D28B}"/>
              </a:ext>
            </a:extLst>
          </p:cNvPr>
          <p:cNvSpPr>
            <a:spLocks noGrp="1"/>
          </p:cNvSpPr>
          <p:nvPr>
            <p:ph type="title"/>
          </p:nvPr>
        </p:nvSpPr>
        <p:spPr>
          <a:xfrm>
            <a:off x="78789" y="169916"/>
            <a:ext cx="10515600" cy="1325563"/>
          </a:xfrm>
        </p:spPr>
        <p:txBody>
          <a:bodyPr/>
          <a:lstStyle/>
          <a:p>
            <a:r>
              <a:rPr lang="en-GB" dirty="0"/>
              <a:t>Case study of </a:t>
            </a:r>
            <a:r>
              <a:rPr lang="en-GB" dirty="0" err="1"/>
              <a:t>Gsport</a:t>
            </a:r>
            <a:r>
              <a:rPr lang="en-GB" dirty="0"/>
              <a:t> and sports day. </a:t>
            </a:r>
            <a:br>
              <a:rPr lang="en-GB" dirty="0"/>
            </a:br>
            <a:endParaRPr lang="en-GB" dirty="0"/>
          </a:p>
        </p:txBody>
      </p:sp>
      <p:sp>
        <p:nvSpPr>
          <p:cNvPr id="7" name="TextBox 6">
            <a:extLst>
              <a:ext uri="{FF2B5EF4-FFF2-40B4-BE49-F238E27FC236}">
                <a16:creationId xmlns:a16="http://schemas.microsoft.com/office/drawing/2014/main" id="{15879A2C-C8F7-8513-8253-856437791F8F}"/>
              </a:ext>
            </a:extLst>
          </p:cNvPr>
          <p:cNvSpPr txBox="1"/>
          <p:nvPr/>
        </p:nvSpPr>
        <p:spPr>
          <a:xfrm>
            <a:off x="0" y="1137563"/>
            <a:ext cx="7695345" cy="5355312"/>
          </a:xfrm>
          <a:prstGeom prst="rect">
            <a:avLst/>
          </a:prstGeom>
          <a:noFill/>
        </p:spPr>
        <p:txBody>
          <a:bodyPr wrap="square" rtlCol="0">
            <a:spAutoFit/>
          </a:bodyPr>
          <a:lstStyle/>
          <a:p>
            <a:r>
              <a:rPr lang="en-GB" dirty="0">
                <a:solidFill>
                  <a:schemeClr val="bg1"/>
                </a:solidFill>
              </a:rPr>
              <a:t>The adoption of physical exercise has been a growing trend in Esports as a whole as time has gone on the overall health and wellbeing  of athletes and the larger gaming community has become more important and that has become noticeable within our students, and there pastimes. Esports no longer is solely focused towards arguably social outcasts as such People are engaging in sports outside the curriculum last year was the first year we saw more students engage with sports while studying than not. </a:t>
            </a:r>
          </a:p>
          <a:p>
            <a:r>
              <a:rPr lang="en-GB" dirty="0">
                <a:solidFill>
                  <a:schemeClr val="bg1"/>
                </a:solidFill>
              </a:rPr>
              <a:t>He Idea of putting in sport into esports curriculum happened to come from the idea of </a:t>
            </a:r>
            <a:r>
              <a:rPr lang="en-GB" dirty="0" err="1">
                <a:solidFill>
                  <a:schemeClr val="bg1"/>
                </a:solidFill>
              </a:rPr>
              <a:t>Gsport</a:t>
            </a:r>
            <a:r>
              <a:rPr lang="en-GB" dirty="0">
                <a:solidFill>
                  <a:schemeClr val="bg1"/>
                </a:solidFill>
              </a:rPr>
              <a:t> first set up three years ago by Charles University Czech Republic. Which combined esports and sports competitions. </a:t>
            </a:r>
          </a:p>
          <a:p>
            <a:r>
              <a:rPr lang="en-GB" dirty="0">
                <a:solidFill>
                  <a:schemeClr val="bg1"/>
                </a:solidFill>
              </a:rPr>
              <a:t>This showcase tournament spreads now across 8 countries in Europe and end with a in person sport and esports festival. </a:t>
            </a:r>
          </a:p>
          <a:p>
            <a:endParaRPr lang="en-GB" dirty="0">
              <a:solidFill>
                <a:schemeClr val="bg1"/>
              </a:solidFill>
            </a:endParaRPr>
          </a:p>
          <a:p>
            <a:r>
              <a:rPr lang="en-GB" dirty="0">
                <a:solidFill>
                  <a:schemeClr val="bg1"/>
                </a:solidFill>
              </a:rPr>
              <a:t>The other case study used was a local play sports day we ran in early May which was our most sign up event as a course with 75 sign ups 36% of the course cohort. This was done to support development and release stress around assignment deadlines. Which was supported with a range of success. </a:t>
            </a:r>
          </a:p>
        </p:txBody>
      </p:sp>
      <p:pic>
        <p:nvPicPr>
          <p:cNvPr id="1026" name="Picture 2" descr="eSports: G2 calienta para jugar contra ...">
            <a:extLst>
              <a:ext uri="{FF2B5EF4-FFF2-40B4-BE49-F238E27FC236}">
                <a16:creationId xmlns:a16="http://schemas.microsoft.com/office/drawing/2014/main" id="{12C8BE32-FA72-39EB-FE98-604151EB47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7181" y="4489807"/>
            <a:ext cx="4214820" cy="236819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4D16F11-D581-33A4-0050-BF92DFF16AE5}"/>
              </a:ext>
            </a:extLst>
          </p:cNvPr>
          <p:cNvPicPr>
            <a:picLocks noChangeAspect="1"/>
          </p:cNvPicPr>
          <p:nvPr/>
        </p:nvPicPr>
        <p:blipFill>
          <a:blip r:embed="rId3"/>
          <a:stretch>
            <a:fillRect/>
          </a:stretch>
        </p:blipFill>
        <p:spPr>
          <a:xfrm>
            <a:off x="7977181" y="1335640"/>
            <a:ext cx="4228916" cy="3154167"/>
          </a:xfrm>
          <a:prstGeom prst="rect">
            <a:avLst/>
          </a:prstGeom>
        </p:spPr>
      </p:pic>
    </p:spTree>
    <p:extLst>
      <p:ext uri="{BB962C8B-B14F-4D97-AF65-F5344CB8AC3E}">
        <p14:creationId xmlns:p14="http://schemas.microsoft.com/office/powerpoint/2010/main" val="1467353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C149F2-24AA-630B-ABFB-2F21A0A40B22}"/>
              </a:ext>
            </a:extLst>
          </p:cNvPr>
          <p:cNvSpPr>
            <a:spLocks noGrp="1"/>
          </p:cNvSpPr>
          <p:nvPr>
            <p:ph type="title"/>
          </p:nvPr>
        </p:nvSpPr>
        <p:spPr/>
        <p:txBody>
          <a:bodyPr/>
          <a:lstStyle/>
          <a:p>
            <a:r>
              <a:rPr lang="en-GB" dirty="0"/>
              <a:t>Exercise within the curriculum </a:t>
            </a:r>
          </a:p>
        </p:txBody>
      </p:sp>
      <p:sp>
        <p:nvSpPr>
          <p:cNvPr id="5" name="Slide Number Placeholder 4">
            <a:extLst>
              <a:ext uri="{FF2B5EF4-FFF2-40B4-BE49-F238E27FC236}">
                <a16:creationId xmlns:a16="http://schemas.microsoft.com/office/drawing/2014/main" id="{A321A600-6EFF-3F81-84B9-C5EFBFEE4AC7}"/>
              </a:ext>
            </a:extLst>
          </p:cNvPr>
          <p:cNvSpPr>
            <a:spLocks noGrp="1"/>
          </p:cNvSpPr>
          <p:nvPr>
            <p:ph type="sldNum" sz="quarter" idx="12"/>
          </p:nvPr>
        </p:nvSpPr>
        <p:spPr/>
        <p:txBody>
          <a:bodyPr/>
          <a:lstStyle/>
          <a:p>
            <a:pPr rtl="0"/>
            <a:fld id="{FE024F78-56A6-7740-B68D-8D4D026EDF3F}" type="slidenum">
              <a:rPr lang="en-GB" smtClean="0"/>
              <a:pPr rtl="0"/>
              <a:t>7</a:t>
            </a:fld>
            <a:endParaRPr lang="en-GB" dirty="0"/>
          </a:p>
        </p:txBody>
      </p:sp>
      <p:sp>
        <p:nvSpPr>
          <p:cNvPr id="6" name="TextBox 5">
            <a:extLst>
              <a:ext uri="{FF2B5EF4-FFF2-40B4-BE49-F238E27FC236}">
                <a16:creationId xmlns:a16="http://schemas.microsoft.com/office/drawing/2014/main" id="{E537E8AE-08F1-1965-3236-807A863F2AF3}"/>
              </a:ext>
            </a:extLst>
          </p:cNvPr>
          <p:cNvSpPr txBox="1"/>
          <p:nvPr/>
        </p:nvSpPr>
        <p:spPr>
          <a:xfrm>
            <a:off x="509954" y="1690688"/>
            <a:ext cx="10832695" cy="2862322"/>
          </a:xfrm>
          <a:prstGeom prst="rect">
            <a:avLst/>
          </a:prstGeom>
          <a:noFill/>
        </p:spPr>
        <p:txBody>
          <a:bodyPr wrap="square" rtlCol="0">
            <a:spAutoFit/>
          </a:bodyPr>
          <a:lstStyle/>
          <a:p>
            <a:r>
              <a:rPr lang="en-GB" dirty="0">
                <a:solidFill>
                  <a:schemeClr val="bg1"/>
                </a:solidFill>
              </a:rPr>
              <a:t>Coaching based modules have been adopted within esports curriculum already although many of these are focused on the in game mechanics themselves. Although a fundamental thing to focus on in the development of coaches physical training also has some additional waiting and requirement. </a:t>
            </a:r>
          </a:p>
          <a:p>
            <a:r>
              <a:rPr lang="en-GB" dirty="0">
                <a:solidFill>
                  <a:schemeClr val="bg1"/>
                </a:solidFill>
              </a:rPr>
              <a:t>Adopting physical training into learning provides skills which we see as vital to overall performance and outcomes for educational success. </a:t>
            </a:r>
          </a:p>
          <a:p>
            <a:endParaRPr lang="en-GB" dirty="0">
              <a:solidFill>
                <a:schemeClr val="bg1"/>
              </a:solidFill>
            </a:endParaRPr>
          </a:p>
          <a:p>
            <a:r>
              <a:rPr lang="en-GB" dirty="0">
                <a:solidFill>
                  <a:schemeClr val="bg1"/>
                </a:solidFill>
              </a:rPr>
              <a:t>Module for physical education within Higher education is something which lacks due to timetables as such further training and time within set modules. To be a adopted provision for all students within esports curriculum to be logged as modular accreditation.</a:t>
            </a:r>
          </a:p>
          <a:p>
            <a:r>
              <a:rPr lang="en-GB" dirty="0">
                <a:solidFill>
                  <a:schemeClr val="bg1"/>
                </a:solidFill>
              </a:rPr>
              <a:t> </a:t>
            </a:r>
          </a:p>
        </p:txBody>
      </p:sp>
    </p:spTree>
    <p:extLst>
      <p:ext uri="{BB962C8B-B14F-4D97-AF65-F5344CB8AC3E}">
        <p14:creationId xmlns:p14="http://schemas.microsoft.com/office/powerpoint/2010/main" val="4146066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FC6737-8540-1B73-072C-B730E6CD1D14}"/>
              </a:ext>
            </a:extLst>
          </p:cNvPr>
          <p:cNvSpPr>
            <a:spLocks noGrp="1"/>
          </p:cNvSpPr>
          <p:nvPr>
            <p:ph type="title"/>
          </p:nvPr>
        </p:nvSpPr>
        <p:spPr>
          <a:xfrm>
            <a:off x="849351" y="365125"/>
            <a:ext cx="10515600" cy="1325563"/>
          </a:xfrm>
        </p:spPr>
        <p:txBody>
          <a:bodyPr vert="horz" lIns="91440" tIns="45720" rIns="91440" bIns="45720" rtlCol="0" anchor="ctr">
            <a:normAutofit/>
          </a:bodyPr>
          <a:lstStyle/>
          <a:p>
            <a:r>
              <a:rPr lang="en-GB" kern="1200" spc="0">
                <a:latin typeface="+mj-lt"/>
                <a:ea typeface="+mj-ea"/>
                <a:cs typeface="Biome" panose="020B0503030204020804" pitchFamily="34" charset="0"/>
              </a:rPr>
              <a:t>Impacts and future outcomes </a:t>
            </a:r>
          </a:p>
        </p:txBody>
      </p:sp>
      <p:sp>
        <p:nvSpPr>
          <p:cNvPr id="5" name="Slide Number Placeholder 4">
            <a:extLst>
              <a:ext uri="{FF2B5EF4-FFF2-40B4-BE49-F238E27FC236}">
                <a16:creationId xmlns:a16="http://schemas.microsoft.com/office/drawing/2014/main" id="{EF4E96A0-3498-8E43-416D-4A602EF8DFB9}"/>
              </a:ext>
            </a:extLst>
          </p:cNvPr>
          <p:cNvSpPr>
            <a:spLocks noGrp="1"/>
          </p:cNvSpPr>
          <p:nvPr>
            <p:ph type="sldNum" sz="quarter" idx="12"/>
          </p:nvPr>
        </p:nvSpPr>
        <p:spPr>
          <a:xfrm>
            <a:off x="9140971" y="6226198"/>
            <a:ext cx="2743200" cy="365125"/>
          </a:xfrm>
        </p:spPr>
        <p:txBody>
          <a:bodyPr vert="horz" lIns="91440" tIns="45720" rIns="91440" bIns="45720" rtlCol="0" anchor="ctr">
            <a:normAutofit/>
          </a:bodyPr>
          <a:lstStyle/>
          <a:p>
            <a:pPr>
              <a:spcAft>
                <a:spcPts val="600"/>
              </a:spcAft>
            </a:pPr>
            <a:fld id="{FE024F78-56A6-7740-B68D-8D4D026EDF3F}" type="slidenum">
              <a:rPr lang="en-GB" smtClean="0"/>
              <a:pPr>
                <a:spcAft>
                  <a:spcPts val="600"/>
                </a:spcAft>
              </a:pPr>
              <a:t>8</a:t>
            </a:fld>
            <a:endParaRPr lang="en-GB"/>
          </a:p>
        </p:txBody>
      </p:sp>
      <p:graphicFrame>
        <p:nvGraphicFramePr>
          <p:cNvPr id="8" name="TextBox 5">
            <a:extLst>
              <a:ext uri="{FF2B5EF4-FFF2-40B4-BE49-F238E27FC236}">
                <a16:creationId xmlns:a16="http://schemas.microsoft.com/office/drawing/2014/main" id="{F758966D-2225-F233-454F-CDBF4C58E7DC}"/>
              </a:ext>
            </a:extLst>
          </p:cNvPr>
          <p:cNvGraphicFramePr/>
          <p:nvPr>
            <p:extLst>
              <p:ext uri="{D42A27DB-BD31-4B8C-83A1-F6EECF244321}">
                <p14:modId xmlns:p14="http://schemas.microsoft.com/office/powerpoint/2010/main" val="3918239714"/>
              </p:ext>
            </p:extLst>
          </p:nvPr>
        </p:nvGraphicFramePr>
        <p:xfrm>
          <a:off x="849351" y="1683189"/>
          <a:ext cx="10493300" cy="51748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5940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79E75-B9FE-CF36-3664-1AB293ED0050}"/>
              </a:ext>
            </a:extLst>
          </p:cNvPr>
          <p:cNvSpPr>
            <a:spLocks noGrp="1"/>
          </p:cNvSpPr>
          <p:nvPr>
            <p:ph type="title"/>
          </p:nvPr>
        </p:nvSpPr>
        <p:spPr>
          <a:xfrm>
            <a:off x="48026" y="391203"/>
            <a:ext cx="4764046" cy="1325563"/>
          </a:xfrm>
        </p:spPr>
        <p:txBody>
          <a:bodyPr rtlCol="0" anchor="ctr">
            <a:normAutofit/>
          </a:bodyPr>
          <a:lstStyle>
            <a:defPPr>
              <a:defRPr lang="en-GB"/>
            </a:defPPr>
          </a:lstStyle>
          <a:p>
            <a:pPr rtl="0"/>
            <a:r>
              <a:rPr lang="en-GB" dirty="0"/>
              <a:t>Thank you</a:t>
            </a:r>
          </a:p>
        </p:txBody>
      </p:sp>
      <p:sp>
        <p:nvSpPr>
          <p:cNvPr id="3" name="Text Placeholder 2">
            <a:extLst>
              <a:ext uri="{FF2B5EF4-FFF2-40B4-BE49-F238E27FC236}">
                <a16:creationId xmlns:a16="http://schemas.microsoft.com/office/drawing/2014/main" id="{16F47B4A-0538-FAD8-7A24-931BA48AE070}"/>
              </a:ext>
            </a:extLst>
          </p:cNvPr>
          <p:cNvSpPr>
            <a:spLocks noGrp="1"/>
          </p:cNvSpPr>
          <p:nvPr>
            <p:ph sz="quarter" idx="35"/>
          </p:nvPr>
        </p:nvSpPr>
        <p:spPr>
          <a:xfrm>
            <a:off x="149147" y="3324760"/>
            <a:ext cx="3911982" cy="2307568"/>
          </a:xfrm>
        </p:spPr>
        <p:txBody>
          <a:bodyPr rtlCol="0">
            <a:normAutofit/>
          </a:bodyPr>
          <a:lstStyle>
            <a:defPPr>
              <a:defRPr lang="en-GB"/>
            </a:defPPr>
          </a:lstStyle>
          <a:p>
            <a:pPr rtl="0"/>
            <a:r>
              <a:rPr lang="en-GB" dirty="0"/>
              <a:t>Cameron Vanloo </a:t>
            </a:r>
          </a:p>
          <a:p>
            <a:pPr rtl="0"/>
            <a:r>
              <a:rPr lang="en-GB" dirty="0"/>
              <a:t>X- @vanloo_Cameron</a:t>
            </a:r>
          </a:p>
          <a:p>
            <a:pPr rtl="0"/>
            <a:r>
              <a:rPr lang="en-GB" dirty="0"/>
              <a:t>Email: </a:t>
            </a:r>
            <a:r>
              <a:rPr lang="en-GB" dirty="0">
                <a:hlinkClick r:id="rId3">
                  <a:extLst>
                    <a:ext uri="{A12FA001-AC4F-418D-AE19-62706E023703}">
                      <ahyp:hlinkClr xmlns:ahyp="http://schemas.microsoft.com/office/drawing/2018/hyperlinkcolor" val="tx"/>
                    </a:ext>
                  </a:extLst>
                </a:hlinkClick>
              </a:rPr>
              <a:t>Cameron.vanloo@staffs.ac.uk</a:t>
            </a:r>
            <a:r>
              <a:rPr lang="en-GB" dirty="0"/>
              <a:t> </a:t>
            </a:r>
          </a:p>
          <a:p>
            <a:pPr rtl="0"/>
            <a:r>
              <a:rPr lang="en-GB" dirty="0"/>
              <a:t>LinkedIn Cameron Vanloo </a:t>
            </a:r>
          </a:p>
        </p:txBody>
      </p:sp>
      <p:pic>
        <p:nvPicPr>
          <p:cNvPr id="5" name="Picture 4" descr="A group of people posing for a photo&#10;&#10;Description automatically generated">
            <a:extLst>
              <a:ext uri="{FF2B5EF4-FFF2-40B4-BE49-F238E27FC236}">
                <a16:creationId xmlns:a16="http://schemas.microsoft.com/office/drawing/2014/main" id="{8E9EF516-C136-7219-8D7E-70BA1D45181E}"/>
              </a:ext>
            </a:extLst>
          </p:cNvPr>
          <p:cNvPicPr>
            <a:picLocks noChangeAspect="1"/>
          </p:cNvPicPr>
          <p:nvPr/>
        </p:nvPicPr>
        <p:blipFill rotWithShape="1">
          <a:blip r:embed="rId4"/>
          <a:srcRect l="4640" r="1" b="1"/>
          <a:stretch/>
        </p:blipFill>
        <p:spPr>
          <a:xfrm>
            <a:off x="5054885" y="0"/>
            <a:ext cx="7089089" cy="6858000"/>
          </a:xfrm>
          <a:prstGeom prst="rect">
            <a:avLst/>
          </a:prstGeom>
          <a:noFill/>
        </p:spPr>
      </p:pic>
      <p:sp>
        <p:nvSpPr>
          <p:cNvPr id="7" name="Slide Number Placeholder 6">
            <a:extLst>
              <a:ext uri="{FF2B5EF4-FFF2-40B4-BE49-F238E27FC236}">
                <a16:creationId xmlns:a16="http://schemas.microsoft.com/office/drawing/2014/main" id="{BCE7D8D8-4772-1C08-69BB-F391F0D65A7A}"/>
              </a:ext>
            </a:extLst>
          </p:cNvPr>
          <p:cNvSpPr>
            <a:spLocks noGrp="1"/>
          </p:cNvSpPr>
          <p:nvPr>
            <p:ph type="sldNum" sz="quarter" idx="12"/>
          </p:nvPr>
        </p:nvSpPr>
        <p:spPr>
          <a:xfrm>
            <a:off x="9140971" y="6226198"/>
            <a:ext cx="2743200" cy="365125"/>
          </a:xfrm>
        </p:spPr>
        <p:txBody>
          <a:bodyPr rtlCol="0" anchor="ctr">
            <a:normAutofit/>
          </a:bodyPr>
          <a:lstStyle>
            <a:defPPr>
              <a:defRPr lang="en-GB"/>
            </a:defPPr>
          </a:lstStyle>
          <a:p>
            <a:pPr rtl="0">
              <a:spcAft>
                <a:spcPts val="600"/>
              </a:spcAft>
            </a:pPr>
            <a:fld id="{FE024F78-56A6-7740-B68D-8D4D026EDF3F}" type="slidenum">
              <a:rPr lang="en-GB" smtClean="0"/>
              <a:pPr rtl="0">
                <a:spcAft>
                  <a:spcPts val="600"/>
                </a:spcAft>
              </a:pPr>
              <a:t>9</a:t>
            </a:fld>
            <a:endParaRPr lang="en-GB"/>
          </a:p>
        </p:txBody>
      </p:sp>
    </p:spTree>
    <p:extLst>
      <p:ext uri="{BB962C8B-B14F-4D97-AF65-F5344CB8AC3E}">
        <p14:creationId xmlns:p14="http://schemas.microsoft.com/office/powerpoint/2010/main" val="79002458"/>
      </p:ext>
    </p:extLst>
  </p:cSld>
  <p:clrMapOvr>
    <a:masterClrMapping/>
  </p:clrMapOvr>
</p:sld>
</file>

<file path=ppt/theme/theme1.xml><?xml version="1.0" encoding="utf-8"?>
<a:theme xmlns:a="http://schemas.openxmlformats.org/drawingml/2006/main" name="Office Theme">
  <a:themeElements>
    <a:clrScheme name="Custom 17">
      <a:dk1>
        <a:srgbClr val="000000"/>
      </a:dk1>
      <a:lt1>
        <a:srgbClr val="FFFFFF"/>
      </a:lt1>
      <a:dk2>
        <a:srgbClr val="FC4EFB"/>
      </a:dk2>
      <a:lt2>
        <a:srgbClr val="E7E6E6"/>
      </a:lt2>
      <a:accent1>
        <a:srgbClr val="FAF24C"/>
      </a:accent1>
      <a:accent2>
        <a:srgbClr val="5EFCAC"/>
      </a:accent2>
      <a:accent3>
        <a:srgbClr val="73EBF9"/>
      </a:accent3>
      <a:accent4>
        <a:srgbClr val="316CFC"/>
      </a:accent4>
      <a:accent5>
        <a:srgbClr val="B059FD"/>
      </a:accent5>
      <a:accent6>
        <a:srgbClr val="9405FC"/>
      </a:accent6>
      <a:hlink>
        <a:srgbClr val="FFFFFF"/>
      </a:hlink>
      <a:folHlink>
        <a:srgbClr val="FFFFFF"/>
      </a:folHlink>
    </a:clrScheme>
    <a:fontScheme name="Custom 15">
      <a:majorFont>
        <a:latin typeface="Biome"/>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6774621_TF11936837_Win32" id="{6FE25588-2BEE-489B-94A5-B1411D9D03CB}" vid="{0FF049F1-5D48-447F-9C87-2D2E007BA3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4C44BFB8-0B48-48D5-A0BA-9317960E8F6C}">
  <ds:schemaRefs>
    <ds:schemaRef ds:uri="http://schemas.microsoft.com/sharepoint/v3/contenttype/forms"/>
  </ds:schemaRefs>
</ds:datastoreItem>
</file>

<file path=customXml/itemProps2.xml><?xml version="1.0" encoding="utf-8"?>
<ds:datastoreItem xmlns:ds="http://schemas.openxmlformats.org/officeDocument/2006/customXml" ds:itemID="{D9DD645B-D823-4D85-A8AC-AFAC8212B2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86D7367-F508-4F80-B02C-79260B726607}">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{229AFCD7-77B9-4E37-B9DC-94FBE98E7028}tf11936837_win32</Template>
  <TotalTime>309</TotalTime>
  <Words>988</Words>
  <Application>Microsoft Office PowerPoint</Application>
  <PresentationFormat>Widescreen</PresentationFormat>
  <Paragraphs>84</Paragraphs>
  <Slides>10</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Abadi</vt:lpstr>
      <vt:lpstr>Arial</vt:lpstr>
      <vt:lpstr>Arial Nova</vt:lpstr>
      <vt:lpstr>Biome</vt:lpstr>
      <vt:lpstr>Biome Light</vt:lpstr>
      <vt:lpstr>Calibri</vt:lpstr>
      <vt:lpstr>Segoe UI</vt:lpstr>
      <vt:lpstr>Office Theme</vt:lpstr>
      <vt:lpstr>Blending brains and Brawn </vt:lpstr>
      <vt:lpstr>The rational of physical training within esports curriculum. </vt:lpstr>
      <vt:lpstr>Introduction</vt:lpstr>
      <vt:lpstr>Overview</vt:lpstr>
      <vt:lpstr>Psychological and sociological benefits of exercise  </vt:lpstr>
      <vt:lpstr>Case study of Gsport and sports day.  </vt:lpstr>
      <vt:lpstr>Exercise within the curriculum </vt:lpstr>
      <vt:lpstr>Impacts and future outcomes </vt:lpstr>
      <vt:lpstr>Thank you</vt:lpstr>
      <vt:lpstr>References </vt:lpstr>
    </vt:vector>
  </TitlesOfParts>
  <Company>Staffordshire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Blending brains and Brawn </dc:title>
  <dc:creator>Cameron Vanloo</dc:creator>
  <cp:lastModifiedBy>Cameron Vanloo</cp:lastModifiedBy>
  <cp:revision>1</cp:revision>
  <dcterms:created xsi:type="dcterms:W3CDTF">2024-05-13T10:15:12Z</dcterms:created>
  <dcterms:modified xsi:type="dcterms:W3CDTF">2024-05-22T07:53:12Z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