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1" r:id="rId4"/>
    <p:sldId id="269" r:id="rId5"/>
    <p:sldId id="270" r:id="rId6"/>
    <p:sldId id="272" r:id="rId7"/>
    <p:sldId id="257" r:id="rId8"/>
    <p:sldId id="259" r:id="rId9"/>
    <p:sldId id="260" r:id="rId10"/>
    <p:sldId id="261" r:id="rId11"/>
    <p:sldId id="262" r:id="rId12"/>
    <p:sldId id="263" r:id="rId13"/>
    <p:sldId id="264" r:id="rId14"/>
    <p:sldId id="265" r:id="rId15"/>
    <p:sldId id="266" r:id="rId16"/>
    <p:sldId id="268" r:id="rId17"/>
    <p:sldId id="267" r:id="rId18"/>
    <p:sldId id="278" r:id="rId19"/>
    <p:sldId id="273" r:id="rId20"/>
    <p:sldId id="275" r:id="rId21"/>
    <p:sldId id="276" r:id="rId22"/>
    <p:sldId id="274"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505A19-85BA-4F71-8452-37F6F04BD4C2}" v="14" dt="2023-12-05T14:42:10.774"/>
    <p1510:client id="{E51574C0-0316-45EA-F92B-B3AB599B8C17}" v="90" dt="2023-12-11T20:53:08.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Vanloo" userId="S::cv1@staff.staffs.ac.uk::2776f7f6-e81c-4a93-bdd4-dc0b86658eab" providerId="AD" clId="Web-{E51574C0-0316-45EA-F92B-B3AB599B8C17}"/>
    <pc:docChg chg="addSld modSld">
      <pc:chgData name="Cameron Vanloo" userId="S::cv1@staff.staffs.ac.uk::2776f7f6-e81c-4a93-bdd4-dc0b86658eab" providerId="AD" clId="Web-{E51574C0-0316-45EA-F92B-B3AB599B8C17}" dt="2023-12-11T20:53:08.941" v="85"/>
      <pc:docMkLst>
        <pc:docMk/>
      </pc:docMkLst>
      <pc:sldChg chg="addSp delSp modSp new mod setBg">
        <pc:chgData name="Cameron Vanloo" userId="S::cv1@staff.staffs.ac.uk::2776f7f6-e81c-4a93-bdd4-dc0b86658eab" providerId="AD" clId="Web-{E51574C0-0316-45EA-F92B-B3AB599B8C17}" dt="2023-12-11T20:46:31.744" v="10"/>
        <pc:sldMkLst>
          <pc:docMk/>
          <pc:sldMk cId="2497096705" sldId="275"/>
        </pc:sldMkLst>
        <pc:spChg chg="add">
          <ac:chgData name="Cameron Vanloo" userId="S::cv1@staff.staffs.ac.uk::2776f7f6-e81c-4a93-bdd4-dc0b86658eab" providerId="AD" clId="Web-{E51574C0-0316-45EA-F92B-B3AB599B8C17}" dt="2023-12-11T20:46:31.744" v="10"/>
          <ac:spMkLst>
            <pc:docMk/>
            <pc:sldMk cId="2497096705" sldId="275"/>
            <ac:spMk id="2" creationId="{EEC63758-63FC-7693-1167-A512FCE61FDC}"/>
          </ac:spMkLst>
        </pc:spChg>
        <pc:spChg chg="del">
          <ac:chgData name="Cameron Vanloo" userId="S::cv1@staff.staffs.ac.uk::2776f7f6-e81c-4a93-bdd4-dc0b86658eab" providerId="AD" clId="Web-{E51574C0-0316-45EA-F92B-B3AB599B8C17}" dt="2023-12-11T20:46:28.728" v="8"/>
          <ac:spMkLst>
            <pc:docMk/>
            <pc:sldMk cId="2497096705" sldId="275"/>
            <ac:spMk id="3" creationId="{178795F5-07FB-336F-33E4-E307CC0D3899}"/>
          </ac:spMkLst>
        </pc:spChg>
        <pc:spChg chg="del mod replId">
          <ac:chgData name="Cameron Vanloo" userId="S::cv1@staff.staffs.ac.uk::2776f7f6-e81c-4a93-bdd4-dc0b86658eab" providerId="AD" clId="Web-{E51574C0-0316-45EA-F92B-B3AB599B8C17}" dt="2023-12-11T20:46:31.744" v="10"/>
          <ac:spMkLst>
            <pc:docMk/>
            <pc:sldMk cId="2497096705" sldId="275"/>
            <ac:spMk id="6" creationId="{A7D10CF1-7FB1-9D3A-6DC8-976E936130A9}"/>
          </ac:spMkLst>
        </pc:spChg>
        <pc:spChg chg="add">
          <ac:chgData name="Cameron Vanloo" userId="S::cv1@staff.staffs.ac.uk::2776f7f6-e81c-4a93-bdd4-dc0b86658eab" providerId="AD" clId="Web-{E51574C0-0316-45EA-F92B-B3AB599B8C17}" dt="2023-12-11T20:46:31.744" v="10"/>
          <ac:spMkLst>
            <pc:docMk/>
            <pc:sldMk cId="2497096705" sldId="275"/>
            <ac:spMk id="9" creationId="{A4AC5506-6312-4701-8D3C-40187889A947}"/>
          </ac:spMkLst>
        </pc:spChg>
        <pc:picChg chg="add">
          <ac:chgData name="Cameron Vanloo" userId="S::cv1@staff.staffs.ac.uk::2776f7f6-e81c-4a93-bdd4-dc0b86658eab" providerId="AD" clId="Web-{E51574C0-0316-45EA-F92B-B3AB599B8C17}" dt="2023-12-11T20:46:31.744" v="10"/>
          <ac:picMkLst>
            <pc:docMk/>
            <pc:sldMk cId="2497096705" sldId="275"/>
            <ac:picMk id="4" creationId="{589D3B9E-42D8-87BC-C6A5-A8D2DDA3E090}"/>
          </ac:picMkLst>
        </pc:picChg>
        <pc:picChg chg="add del mod ord replId">
          <ac:chgData name="Cameron Vanloo" userId="S::cv1@staff.staffs.ac.uk::2776f7f6-e81c-4a93-bdd4-dc0b86658eab" providerId="AD" clId="Web-{E51574C0-0316-45EA-F92B-B3AB599B8C17}" dt="2023-12-11T20:46:31.744" v="10"/>
          <ac:picMkLst>
            <pc:docMk/>
            <pc:sldMk cId="2497096705" sldId="275"/>
            <ac:picMk id="7" creationId="{C0EA0D0D-460B-C769-7939-D427CBCC1809}"/>
          </ac:picMkLst>
        </pc:picChg>
      </pc:sldChg>
      <pc:sldChg chg="addSp delSp modSp new mod setBg">
        <pc:chgData name="Cameron Vanloo" userId="S::cv1@staff.staffs.ac.uk::2776f7f6-e81c-4a93-bdd4-dc0b86658eab" providerId="AD" clId="Web-{E51574C0-0316-45EA-F92B-B3AB599B8C17}" dt="2023-12-11T20:49:53.483" v="66" actId="20577"/>
        <pc:sldMkLst>
          <pc:docMk/>
          <pc:sldMk cId="789233029" sldId="276"/>
        </pc:sldMkLst>
        <pc:spChg chg="add">
          <ac:chgData name="Cameron Vanloo" userId="S::cv1@staff.staffs.ac.uk::2776f7f6-e81c-4a93-bdd4-dc0b86658eab" providerId="AD" clId="Web-{E51574C0-0316-45EA-F92B-B3AB599B8C17}" dt="2023-12-11T20:49:19.951" v="62"/>
          <ac:spMkLst>
            <pc:docMk/>
            <pc:sldMk cId="789233029" sldId="276"/>
            <ac:spMk id="2" creationId="{608D042F-79EB-1E2F-877C-4E0BEB1F52E6}"/>
          </ac:spMkLst>
        </pc:spChg>
        <pc:spChg chg="add mod">
          <ac:chgData name="Cameron Vanloo" userId="S::cv1@staff.staffs.ac.uk::2776f7f6-e81c-4a93-bdd4-dc0b86658eab" providerId="AD" clId="Web-{E51574C0-0316-45EA-F92B-B3AB599B8C17}" dt="2023-12-11T20:49:53.483" v="66" actId="20577"/>
          <ac:spMkLst>
            <pc:docMk/>
            <pc:sldMk cId="789233029" sldId="276"/>
            <ac:spMk id="3" creationId="{DCF14C71-65BC-C898-2DDF-9D3B1217FE26}"/>
          </ac:spMkLst>
        </pc:spChg>
        <pc:spChg chg="del mod replId">
          <ac:chgData name="Cameron Vanloo" userId="S::cv1@staff.staffs.ac.uk::2776f7f6-e81c-4a93-bdd4-dc0b86658eab" providerId="AD" clId="Web-{E51574C0-0316-45EA-F92B-B3AB599B8C17}" dt="2023-12-11T20:49:19.951" v="62"/>
          <ac:spMkLst>
            <pc:docMk/>
            <pc:sldMk cId="789233029" sldId="276"/>
            <ac:spMk id="7" creationId="{87A8C4DF-8A2E-F73A-19F8-EBF09B9A9E75}"/>
          </ac:spMkLst>
        </pc:spChg>
        <pc:spChg chg="del mod replId">
          <ac:chgData name="Cameron Vanloo" userId="S::cv1@staff.staffs.ac.uk::2776f7f6-e81c-4a93-bdd4-dc0b86658eab" providerId="AD" clId="Web-{E51574C0-0316-45EA-F92B-B3AB599B8C17}" dt="2023-12-11T20:49:19.951" v="62"/>
          <ac:spMkLst>
            <pc:docMk/>
            <pc:sldMk cId="789233029" sldId="276"/>
            <ac:spMk id="8" creationId="{C95C13BA-D6F1-DEA2-3F05-F8D910BD2F99}"/>
          </ac:spMkLst>
        </pc:spChg>
        <pc:spChg chg="add">
          <ac:chgData name="Cameron Vanloo" userId="S::cv1@staff.staffs.ac.uk::2776f7f6-e81c-4a93-bdd4-dc0b86658eab" providerId="AD" clId="Web-{E51574C0-0316-45EA-F92B-B3AB599B8C17}" dt="2023-12-11T20:49:19.951" v="62"/>
          <ac:spMkLst>
            <pc:docMk/>
            <pc:sldMk cId="789233029" sldId="276"/>
            <ac:spMk id="10" creationId="{231BF440-39FA-4087-84CC-2EEC0BBDAF29}"/>
          </ac:spMkLst>
        </pc:spChg>
        <pc:spChg chg="add">
          <ac:chgData name="Cameron Vanloo" userId="S::cv1@staff.staffs.ac.uk::2776f7f6-e81c-4a93-bdd4-dc0b86658eab" providerId="AD" clId="Web-{E51574C0-0316-45EA-F92B-B3AB599B8C17}" dt="2023-12-11T20:49:19.951" v="62"/>
          <ac:spMkLst>
            <pc:docMk/>
            <pc:sldMk cId="789233029" sldId="276"/>
            <ac:spMk id="12" creationId="{F04E4CBA-303B-48BD-8451-C2701CB0EEBF}"/>
          </ac:spMkLst>
        </pc:spChg>
        <pc:spChg chg="add">
          <ac:chgData name="Cameron Vanloo" userId="S::cv1@staff.staffs.ac.uk::2776f7f6-e81c-4a93-bdd4-dc0b86658eab" providerId="AD" clId="Web-{E51574C0-0316-45EA-F92B-B3AB599B8C17}" dt="2023-12-11T20:49:19.951" v="62"/>
          <ac:spMkLst>
            <pc:docMk/>
            <pc:sldMk cId="789233029" sldId="276"/>
            <ac:spMk id="14" creationId="{F6CA58B3-AFCC-4A40-9882-50D5080879B0}"/>
          </ac:spMkLst>
        </pc:spChg>
        <pc:spChg chg="add">
          <ac:chgData name="Cameron Vanloo" userId="S::cv1@staff.staffs.ac.uk::2776f7f6-e81c-4a93-bdd4-dc0b86658eab" providerId="AD" clId="Web-{E51574C0-0316-45EA-F92B-B3AB599B8C17}" dt="2023-12-11T20:49:19.951" v="62"/>
          <ac:spMkLst>
            <pc:docMk/>
            <pc:sldMk cId="789233029" sldId="276"/>
            <ac:spMk id="16" creationId="{75C56826-D4E5-42ED-8529-079651CB3005}"/>
          </ac:spMkLst>
        </pc:spChg>
        <pc:spChg chg="add">
          <ac:chgData name="Cameron Vanloo" userId="S::cv1@staff.staffs.ac.uk::2776f7f6-e81c-4a93-bdd4-dc0b86658eab" providerId="AD" clId="Web-{E51574C0-0316-45EA-F92B-B3AB599B8C17}" dt="2023-12-11T20:49:19.951" v="62"/>
          <ac:spMkLst>
            <pc:docMk/>
            <pc:sldMk cId="789233029" sldId="276"/>
            <ac:spMk id="18" creationId="{82095FCE-EF05-4443-B97A-85DEE3A5CA17}"/>
          </ac:spMkLst>
        </pc:spChg>
        <pc:spChg chg="add">
          <ac:chgData name="Cameron Vanloo" userId="S::cv1@staff.staffs.ac.uk::2776f7f6-e81c-4a93-bdd4-dc0b86658eab" providerId="AD" clId="Web-{E51574C0-0316-45EA-F92B-B3AB599B8C17}" dt="2023-12-11T20:49:19.951" v="62"/>
          <ac:spMkLst>
            <pc:docMk/>
            <pc:sldMk cId="789233029" sldId="276"/>
            <ac:spMk id="20" creationId="{CA00AE6B-AA30-4CF8-BA6F-339B780AD76C}"/>
          </ac:spMkLst>
        </pc:spChg>
        <pc:picChg chg="add">
          <ac:chgData name="Cameron Vanloo" userId="S::cv1@staff.staffs.ac.uk::2776f7f6-e81c-4a93-bdd4-dc0b86658eab" providerId="AD" clId="Web-{E51574C0-0316-45EA-F92B-B3AB599B8C17}" dt="2023-12-11T20:49:19.951" v="62"/>
          <ac:picMkLst>
            <pc:docMk/>
            <pc:sldMk cId="789233029" sldId="276"/>
            <ac:picMk id="4" creationId="{9F354C0B-0D20-CA03-261D-20FB2282C146}"/>
          </ac:picMkLst>
        </pc:picChg>
        <pc:picChg chg="add">
          <ac:chgData name="Cameron Vanloo" userId="S::cv1@staff.staffs.ac.uk::2776f7f6-e81c-4a93-bdd4-dc0b86658eab" providerId="AD" clId="Web-{E51574C0-0316-45EA-F92B-B3AB599B8C17}" dt="2023-12-11T20:49:19.951" v="62"/>
          <ac:picMkLst>
            <pc:docMk/>
            <pc:sldMk cId="789233029" sldId="276"/>
            <ac:picMk id="5" creationId="{C9BF43BB-D72A-3DC1-2C17-2AA84FFF5A62}"/>
          </ac:picMkLst>
        </pc:picChg>
        <pc:picChg chg="add del mod replId">
          <ac:chgData name="Cameron Vanloo" userId="S::cv1@staff.staffs.ac.uk::2776f7f6-e81c-4a93-bdd4-dc0b86658eab" providerId="AD" clId="Web-{E51574C0-0316-45EA-F92B-B3AB599B8C17}" dt="2023-12-11T20:49:19.951" v="62"/>
          <ac:picMkLst>
            <pc:docMk/>
            <pc:sldMk cId="789233029" sldId="276"/>
            <ac:picMk id="9" creationId="{C59C3CAE-B9C1-9234-D6CF-64434D11ECA0}"/>
          </ac:picMkLst>
        </pc:picChg>
        <pc:picChg chg="add del mod replId">
          <ac:chgData name="Cameron Vanloo" userId="S::cv1@staff.staffs.ac.uk::2776f7f6-e81c-4a93-bdd4-dc0b86658eab" providerId="AD" clId="Web-{E51574C0-0316-45EA-F92B-B3AB599B8C17}" dt="2023-12-11T20:49:19.951" v="62"/>
          <ac:picMkLst>
            <pc:docMk/>
            <pc:sldMk cId="789233029" sldId="276"/>
            <ac:picMk id="11" creationId="{0FB3CB97-9719-66AB-DFEE-DD191C263A2E}"/>
          </ac:picMkLst>
        </pc:picChg>
      </pc:sldChg>
      <pc:sldChg chg="addSp delSp modSp new mod setBg">
        <pc:chgData name="Cameron Vanloo" userId="S::cv1@staff.staffs.ac.uk::2776f7f6-e81c-4a93-bdd4-dc0b86658eab" providerId="AD" clId="Web-{E51574C0-0316-45EA-F92B-B3AB599B8C17}" dt="2023-12-11T20:53:08.941" v="85"/>
        <pc:sldMkLst>
          <pc:docMk/>
          <pc:sldMk cId="1388941172" sldId="277"/>
        </pc:sldMkLst>
        <pc:spChg chg="add">
          <ac:chgData name="Cameron Vanloo" userId="S::cv1@staff.staffs.ac.uk::2776f7f6-e81c-4a93-bdd4-dc0b86658eab" providerId="AD" clId="Web-{E51574C0-0316-45EA-F92B-B3AB599B8C17}" dt="2023-12-11T20:53:08.941" v="85"/>
          <ac:spMkLst>
            <pc:docMk/>
            <pc:sldMk cId="1388941172" sldId="277"/>
            <ac:spMk id="2" creationId="{3D8F3BA5-F116-1D10-4B67-CFAA55B73E48}"/>
          </ac:spMkLst>
        </pc:spChg>
        <pc:spChg chg="add">
          <ac:chgData name="Cameron Vanloo" userId="S::cv1@staff.staffs.ac.uk::2776f7f6-e81c-4a93-bdd4-dc0b86658eab" providerId="AD" clId="Web-{E51574C0-0316-45EA-F92B-B3AB599B8C17}" dt="2023-12-11T20:53:08.941" v="85"/>
          <ac:spMkLst>
            <pc:docMk/>
            <pc:sldMk cId="1388941172" sldId="277"/>
            <ac:spMk id="3" creationId="{A9DBEB5C-22E5-2552-3F31-AD99EE90A594}"/>
          </ac:spMkLst>
        </pc:spChg>
        <pc:spChg chg="del mod replId">
          <ac:chgData name="Cameron Vanloo" userId="S::cv1@staff.staffs.ac.uk::2776f7f6-e81c-4a93-bdd4-dc0b86658eab" providerId="AD" clId="Web-{E51574C0-0316-45EA-F92B-B3AB599B8C17}" dt="2023-12-11T20:53:08.941" v="85"/>
          <ac:spMkLst>
            <pc:docMk/>
            <pc:sldMk cId="1388941172" sldId="277"/>
            <ac:spMk id="5" creationId="{BDB28C13-7E5C-D6A3-1A60-07E8E6D93A81}"/>
          </ac:spMkLst>
        </pc:spChg>
        <pc:spChg chg="del mod replId">
          <ac:chgData name="Cameron Vanloo" userId="S::cv1@staff.staffs.ac.uk::2776f7f6-e81c-4a93-bdd4-dc0b86658eab" providerId="AD" clId="Web-{E51574C0-0316-45EA-F92B-B3AB599B8C17}" dt="2023-12-11T20:53:08.941" v="85"/>
          <ac:spMkLst>
            <pc:docMk/>
            <pc:sldMk cId="1388941172" sldId="277"/>
            <ac:spMk id="6" creationId="{6A5842FA-71BC-843E-21DC-A74B1986E828}"/>
          </ac:spMkLst>
        </pc:spChg>
        <pc:spChg chg="add">
          <ac:chgData name="Cameron Vanloo" userId="S::cv1@staff.staffs.ac.uk::2776f7f6-e81c-4a93-bdd4-dc0b86658eab" providerId="AD" clId="Web-{E51574C0-0316-45EA-F92B-B3AB599B8C17}" dt="2023-12-11T20:53:08.941" v="85"/>
          <ac:spMkLst>
            <pc:docMk/>
            <pc:sldMk cId="1388941172" sldId="277"/>
            <ac:spMk id="8" creationId="{09588DA8-065E-4F6F-8EFD-43104AB2E0CF}"/>
          </ac:spMkLst>
        </pc:spChg>
        <pc:spChg chg="add">
          <ac:chgData name="Cameron Vanloo" userId="S::cv1@staff.staffs.ac.uk::2776f7f6-e81c-4a93-bdd4-dc0b86658eab" providerId="AD" clId="Web-{E51574C0-0316-45EA-F92B-B3AB599B8C17}" dt="2023-12-11T20:53:08.941" v="85"/>
          <ac:spMkLst>
            <pc:docMk/>
            <pc:sldMk cId="1388941172" sldId="277"/>
            <ac:spMk id="10" creationId="{C4285719-470E-454C-AF62-8323075F1F5B}"/>
          </ac:spMkLst>
        </pc:spChg>
        <pc:spChg chg="add">
          <ac:chgData name="Cameron Vanloo" userId="S::cv1@staff.staffs.ac.uk::2776f7f6-e81c-4a93-bdd4-dc0b86658eab" providerId="AD" clId="Web-{E51574C0-0316-45EA-F92B-B3AB599B8C17}" dt="2023-12-11T20:53:08.941" v="85"/>
          <ac:spMkLst>
            <pc:docMk/>
            <pc:sldMk cId="1388941172" sldId="277"/>
            <ac:spMk id="12" creationId="{CD9FE4EF-C4D8-49A0-B2FF-81D8DB7D8A24}"/>
          </ac:spMkLst>
        </pc:spChg>
        <pc:spChg chg="add">
          <ac:chgData name="Cameron Vanloo" userId="S::cv1@staff.staffs.ac.uk::2776f7f6-e81c-4a93-bdd4-dc0b86658eab" providerId="AD" clId="Web-{E51574C0-0316-45EA-F92B-B3AB599B8C17}" dt="2023-12-11T20:53:08.941" v="85"/>
          <ac:spMkLst>
            <pc:docMk/>
            <pc:sldMk cId="1388941172" sldId="277"/>
            <ac:spMk id="14" creationId="{4300840D-0A0B-4512-BACA-B439D5B9C57C}"/>
          </ac:spMkLst>
        </pc:spChg>
        <pc:spChg chg="add">
          <ac:chgData name="Cameron Vanloo" userId="S::cv1@staff.staffs.ac.uk::2776f7f6-e81c-4a93-bdd4-dc0b86658eab" providerId="AD" clId="Web-{E51574C0-0316-45EA-F92B-B3AB599B8C17}" dt="2023-12-11T20:53:08.941" v="85"/>
          <ac:spMkLst>
            <pc:docMk/>
            <pc:sldMk cId="1388941172" sldId="277"/>
            <ac:spMk id="16" creationId="{D2B78728-A580-49A7-84F9-6EF6F583ADE0}"/>
          </ac:spMkLst>
        </pc:spChg>
        <pc:spChg chg="add">
          <ac:chgData name="Cameron Vanloo" userId="S::cv1@staff.staffs.ac.uk::2776f7f6-e81c-4a93-bdd4-dc0b86658eab" providerId="AD" clId="Web-{E51574C0-0316-45EA-F92B-B3AB599B8C17}" dt="2023-12-11T20:53:08.941" v="85"/>
          <ac:spMkLst>
            <pc:docMk/>
            <pc:sldMk cId="1388941172" sldId="277"/>
            <ac:spMk id="18" creationId="{38FAA1A1-D861-433F-88FA-1E9D6FD31D11}"/>
          </ac:spMkLst>
        </pc:spChg>
        <pc:spChg chg="add">
          <ac:chgData name="Cameron Vanloo" userId="S::cv1@staff.staffs.ac.uk::2776f7f6-e81c-4a93-bdd4-dc0b86658eab" providerId="AD" clId="Web-{E51574C0-0316-45EA-F92B-B3AB599B8C17}" dt="2023-12-11T20:53:08.941" v="85"/>
          <ac:spMkLst>
            <pc:docMk/>
            <pc:sldMk cId="1388941172" sldId="277"/>
            <ac:spMk id="20" creationId="{8D71EDA1-87BF-4D5D-AB79-F346FD19278A}"/>
          </ac:spMkLst>
        </pc:spChg>
      </pc:sldChg>
    </pc:docChg>
  </pc:docChgLst>
  <pc:docChgLst>
    <pc:chgData name="Cameron Vanloo" userId="2776f7f6-e81c-4a93-bdd4-dc0b86658eab" providerId="ADAL" clId="{E3505A19-85BA-4F71-8452-37F6F04BD4C2}"/>
    <pc:docChg chg="undo custSel addSld modSld sldOrd">
      <pc:chgData name="Cameron Vanloo" userId="2776f7f6-e81c-4a93-bdd4-dc0b86658eab" providerId="ADAL" clId="{E3505A19-85BA-4F71-8452-37F6F04BD4C2}" dt="2023-12-12T14:52:37.059" v="916"/>
      <pc:docMkLst>
        <pc:docMk/>
      </pc:docMkLst>
      <pc:sldChg chg="addSp modSp mod modAnim">
        <pc:chgData name="Cameron Vanloo" userId="2776f7f6-e81c-4a93-bdd4-dc0b86658eab" providerId="ADAL" clId="{E3505A19-85BA-4F71-8452-37F6F04BD4C2}" dt="2023-12-05T14:34:57.120" v="865"/>
        <pc:sldMkLst>
          <pc:docMk/>
          <pc:sldMk cId="756516454" sldId="256"/>
        </pc:sldMkLst>
        <pc:spChg chg="mod">
          <ac:chgData name="Cameron Vanloo" userId="2776f7f6-e81c-4a93-bdd4-dc0b86658eab" providerId="ADAL" clId="{E3505A19-85BA-4F71-8452-37F6F04BD4C2}" dt="2023-11-22T12:57:05.682" v="1" actId="20577"/>
          <ac:spMkLst>
            <pc:docMk/>
            <pc:sldMk cId="756516454" sldId="256"/>
            <ac:spMk id="2" creationId="{3F41362F-325F-E3B1-B429-6573EDFBCF5E}"/>
          </ac:spMkLst>
        </pc:spChg>
        <pc:picChg chg="add mod">
          <ac:chgData name="Cameron Vanloo" userId="2776f7f6-e81c-4a93-bdd4-dc0b86658eab" providerId="ADAL" clId="{E3505A19-85BA-4F71-8452-37F6F04BD4C2}" dt="2023-12-05T14:34:43.214" v="862" actId="1076"/>
          <ac:picMkLst>
            <pc:docMk/>
            <pc:sldMk cId="756516454" sldId="256"/>
            <ac:picMk id="6" creationId="{A7C47A54-E801-E903-7EB2-60375BE13440}"/>
          </ac:picMkLst>
        </pc:picChg>
      </pc:sldChg>
      <pc:sldChg chg="addSp delSp modSp mod">
        <pc:chgData name="Cameron Vanloo" userId="2776f7f6-e81c-4a93-bdd4-dc0b86658eab" providerId="ADAL" clId="{E3505A19-85BA-4F71-8452-37F6F04BD4C2}" dt="2023-12-05T13:22:44.655" v="129" actId="26606"/>
        <pc:sldMkLst>
          <pc:docMk/>
          <pc:sldMk cId="628685698" sldId="263"/>
        </pc:sldMkLst>
        <pc:spChg chg="mod">
          <ac:chgData name="Cameron Vanloo" userId="2776f7f6-e81c-4a93-bdd4-dc0b86658eab" providerId="ADAL" clId="{E3505A19-85BA-4F71-8452-37F6F04BD4C2}" dt="2023-12-05T13:22:44.655" v="129" actId="26606"/>
          <ac:spMkLst>
            <pc:docMk/>
            <pc:sldMk cId="628685698" sldId="263"/>
            <ac:spMk id="2" creationId="{8EBDAA7C-9B1E-8B6F-13BE-5ECB57DCC276}"/>
          </ac:spMkLst>
        </pc:spChg>
        <pc:spChg chg="mod">
          <ac:chgData name="Cameron Vanloo" userId="2776f7f6-e81c-4a93-bdd4-dc0b86658eab" providerId="ADAL" clId="{E3505A19-85BA-4F71-8452-37F6F04BD4C2}" dt="2023-12-05T13:22:44.655" v="129" actId="26606"/>
          <ac:spMkLst>
            <pc:docMk/>
            <pc:sldMk cId="628685698" sldId="263"/>
            <ac:spMk id="3" creationId="{A5D1CE2E-69C3-7CBF-8778-F5AAF3E52AA5}"/>
          </ac:spMkLst>
        </pc:spChg>
        <pc:spChg chg="add del">
          <ac:chgData name="Cameron Vanloo" userId="2776f7f6-e81c-4a93-bdd4-dc0b86658eab" providerId="ADAL" clId="{E3505A19-85BA-4F71-8452-37F6F04BD4C2}" dt="2023-12-05T13:22:44.655" v="129" actId="26606"/>
          <ac:spMkLst>
            <pc:docMk/>
            <pc:sldMk cId="628685698" sldId="263"/>
            <ac:spMk id="27" creationId="{99F1FFA9-D672-408C-9220-ADEEC6ABDD09}"/>
          </ac:spMkLst>
        </pc:spChg>
        <pc:picChg chg="mod ord">
          <ac:chgData name="Cameron Vanloo" userId="2776f7f6-e81c-4a93-bdd4-dc0b86658eab" providerId="ADAL" clId="{E3505A19-85BA-4F71-8452-37F6F04BD4C2}" dt="2023-12-05T13:22:44.655" v="129" actId="26606"/>
          <ac:picMkLst>
            <pc:docMk/>
            <pc:sldMk cId="628685698" sldId="263"/>
            <ac:picMk id="4" creationId="{B6E1D894-95B0-8CB7-DAED-93115EF5469A}"/>
          </ac:picMkLst>
        </pc:picChg>
        <pc:picChg chg="mod">
          <ac:chgData name="Cameron Vanloo" userId="2776f7f6-e81c-4a93-bdd4-dc0b86658eab" providerId="ADAL" clId="{E3505A19-85BA-4F71-8452-37F6F04BD4C2}" dt="2023-12-05T13:22:44.655" v="129" actId="26606"/>
          <ac:picMkLst>
            <pc:docMk/>
            <pc:sldMk cId="628685698" sldId="263"/>
            <ac:picMk id="5" creationId="{0FBFFADE-3983-37DC-1D16-75C19292CD08}"/>
          </ac:picMkLst>
        </pc:picChg>
        <pc:cxnChg chg="add del">
          <ac:chgData name="Cameron Vanloo" userId="2776f7f6-e81c-4a93-bdd4-dc0b86658eab" providerId="ADAL" clId="{E3505A19-85BA-4F71-8452-37F6F04BD4C2}" dt="2023-12-05T13:22:44.655" v="129" actId="26606"/>
          <ac:cxnSpMkLst>
            <pc:docMk/>
            <pc:sldMk cId="628685698" sldId="263"/>
            <ac:cxnSpMk id="22" creationId="{1503BFE4-729B-D9D0-C17B-501E6AF1127A}"/>
          </ac:cxnSpMkLst>
        </pc:cxnChg>
      </pc:sldChg>
      <pc:sldChg chg="addSp modSp new mod setBg">
        <pc:chgData name="Cameron Vanloo" userId="2776f7f6-e81c-4a93-bdd4-dc0b86658eab" providerId="ADAL" clId="{E3505A19-85BA-4F71-8452-37F6F04BD4C2}" dt="2023-12-05T13:21:32.714" v="118" actId="26606"/>
        <pc:sldMkLst>
          <pc:docMk/>
          <pc:sldMk cId="3747649907" sldId="266"/>
        </pc:sldMkLst>
        <pc:spChg chg="mod">
          <ac:chgData name="Cameron Vanloo" userId="2776f7f6-e81c-4a93-bdd4-dc0b86658eab" providerId="ADAL" clId="{E3505A19-85BA-4F71-8452-37F6F04BD4C2}" dt="2023-12-05T13:21:32.714" v="118" actId="26606"/>
          <ac:spMkLst>
            <pc:docMk/>
            <pc:sldMk cId="3747649907" sldId="266"/>
            <ac:spMk id="2" creationId="{A31098A2-EE8C-98C1-20DA-D1711D44D077}"/>
          </ac:spMkLst>
        </pc:spChg>
        <pc:spChg chg="mod">
          <ac:chgData name="Cameron Vanloo" userId="2776f7f6-e81c-4a93-bdd4-dc0b86658eab" providerId="ADAL" clId="{E3505A19-85BA-4F71-8452-37F6F04BD4C2}" dt="2023-12-05T13:21:32.714" v="118" actId="26606"/>
          <ac:spMkLst>
            <pc:docMk/>
            <pc:sldMk cId="3747649907" sldId="266"/>
            <ac:spMk id="3" creationId="{C29EA363-6764-B883-FE9F-044EBB296214}"/>
          </ac:spMkLst>
        </pc:spChg>
        <pc:spChg chg="add">
          <ac:chgData name="Cameron Vanloo" userId="2776f7f6-e81c-4a93-bdd4-dc0b86658eab" providerId="ADAL" clId="{E3505A19-85BA-4F71-8452-37F6F04BD4C2}" dt="2023-12-05T13:21:32.714" v="118" actId="26606"/>
          <ac:spMkLst>
            <pc:docMk/>
            <pc:sldMk cId="3747649907" sldId="266"/>
            <ac:spMk id="10" creationId="{C0763A76-9F1C-4FC5-82B7-DD475DA461B2}"/>
          </ac:spMkLst>
        </pc:spChg>
        <pc:spChg chg="add">
          <ac:chgData name="Cameron Vanloo" userId="2776f7f6-e81c-4a93-bdd4-dc0b86658eab" providerId="ADAL" clId="{E3505A19-85BA-4F71-8452-37F6F04BD4C2}" dt="2023-12-05T13:21:32.714" v="118" actId="26606"/>
          <ac:spMkLst>
            <pc:docMk/>
            <pc:sldMk cId="3747649907" sldId="266"/>
            <ac:spMk id="12" creationId="{E81BF4F6-F2CF-4984-9D14-D6966D92F99F}"/>
          </ac:spMkLst>
        </pc:spChg>
        <pc:picChg chg="add mod">
          <ac:chgData name="Cameron Vanloo" userId="2776f7f6-e81c-4a93-bdd4-dc0b86658eab" providerId="ADAL" clId="{E3505A19-85BA-4F71-8452-37F6F04BD4C2}" dt="2023-12-05T13:21:32.714" v="118" actId="26606"/>
          <ac:picMkLst>
            <pc:docMk/>
            <pc:sldMk cId="3747649907" sldId="266"/>
            <ac:picMk id="5" creationId="{60C6ACC4-BF5D-AF2C-7644-B60256D32C3A}"/>
          </ac:picMkLst>
        </pc:picChg>
      </pc:sldChg>
      <pc:sldChg chg="addSp modSp mod">
        <pc:chgData name="Cameron Vanloo" userId="2776f7f6-e81c-4a93-bdd4-dc0b86658eab" providerId="ADAL" clId="{E3505A19-85BA-4F71-8452-37F6F04BD4C2}" dt="2023-12-05T13:27:21.822" v="311" actId="1076"/>
        <pc:sldMkLst>
          <pc:docMk/>
          <pc:sldMk cId="1866296948" sldId="267"/>
        </pc:sldMkLst>
        <pc:spChg chg="mod">
          <ac:chgData name="Cameron Vanloo" userId="2776f7f6-e81c-4a93-bdd4-dc0b86658eab" providerId="ADAL" clId="{E3505A19-85BA-4F71-8452-37F6F04BD4C2}" dt="2023-12-05T13:27:17.727" v="310" actId="1076"/>
          <ac:spMkLst>
            <pc:docMk/>
            <pc:sldMk cId="1866296948" sldId="267"/>
            <ac:spMk id="2" creationId="{1E6239A5-98A4-0380-8C73-96B71FB0F77B}"/>
          </ac:spMkLst>
        </pc:spChg>
        <pc:spChg chg="mod">
          <ac:chgData name="Cameron Vanloo" userId="2776f7f6-e81c-4a93-bdd4-dc0b86658eab" providerId="ADAL" clId="{E3505A19-85BA-4F71-8452-37F6F04BD4C2}" dt="2023-12-05T13:27:15.166" v="309" actId="1076"/>
          <ac:spMkLst>
            <pc:docMk/>
            <pc:sldMk cId="1866296948" sldId="267"/>
            <ac:spMk id="3" creationId="{816F3DA3-9D31-3A75-8BFB-44C8D6A5281E}"/>
          </ac:spMkLst>
        </pc:spChg>
        <pc:picChg chg="add mod">
          <ac:chgData name="Cameron Vanloo" userId="2776f7f6-e81c-4a93-bdd4-dc0b86658eab" providerId="ADAL" clId="{E3505A19-85BA-4F71-8452-37F6F04BD4C2}" dt="2023-12-05T13:27:21.822" v="311" actId="1076"/>
          <ac:picMkLst>
            <pc:docMk/>
            <pc:sldMk cId="1866296948" sldId="267"/>
            <ac:picMk id="5" creationId="{8FBB4090-5AB1-B2C1-1C53-5E37FE294D31}"/>
          </ac:picMkLst>
        </pc:picChg>
      </pc:sldChg>
      <pc:sldChg chg="addSp modSp mod">
        <pc:chgData name="Cameron Vanloo" userId="2776f7f6-e81c-4a93-bdd4-dc0b86658eab" providerId="ADAL" clId="{E3505A19-85BA-4F71-8452-37F6F04BD4C2}" dt="2023-12-12T12:27:44.882" v="914" actId="33524"/>
        <pc:sldMkLst>
          <pc:docMk/>
          <pc:sldMk cId="949414334" sldId="268"/>
        </pc:sldMkLst>
        <pc:spChg chg="mod">
          <ac:chgData name="Cameron Vanloo" userId="2776f7f6-e81c-4a93-bdd4-dc0b86658eab" providerId="ADAL" clId="{E3505A19-85BA-4F71-8452-37F6F04BD4C2}" dt="2023-12-12T12:27:44.882" v="914" actId="33524"/>
          <ac:spMkLst>
            <pc:docMk/>
            <pc:sldMk cId="949414334" sldId="268"/>
            <ac:spMk id="3" creationId="{E11ACEC9-5F33-1910-F4BF-CE8E96DB2835}"/>
          </ac:spMkLst>
        </pc:spChg>
        <pc:picChg chg="add mod">
          <ac:chgData name="Cameron Vanloo" userId="2776f7f6-e81c-4a93-bdd4-dc0b86658eab" providerId="ADAL" clId="{E3505A19-85BA-4F71-8452-37F6F04BD4C2}" dt="2023-12-05T13:22:17.281" v="125" actId="14100"/>
          <ac:picMkLst>
            <pc:docMk/>
            <pc:sldMk cId="949414334" sldId="268"/>
            <ac:picMk id="5" creationId="{54061445-9211-8273-7387-D6AFEEB1A273}"/>
          </ac:picMkLst>
        </pc:picChg>
      </pc:sldChg>
      <pc:sldChg chg="addSp delSp modSp new mod ord setBg">
        <pc:chgData name="Cameron Vanloo" userId="2776f7f6-e81c-4a93-bdd4-dc0b86658eab" providerId="ADAL" clId="{E3505A19-85BA-4F71-8452-37F6F04BD4C2}" dt="2023-12-05T13:42:09.845" v="347" actId="26606"/>
        <pc:sldMkLst>
          <pc:docMk/>
          <pc:sldMk cId="169874651" sldId="269"/>
        </pc:sldMkLst>
        <pc:spChg chg="mod ord">
          <ac:chgData name="Cameron Vanloo" userId="2776f7f6-e81c-4a93-bdd4-dc0b86658eab" providerId="ADAL" clId="{E3505A19-85BA-4F71-8452-37F6F04BD4C2}" dt="2023-12-05T13:42:09.845" v="347" actId="26606"/>
          <ac:spMkLst>
            <pc:docMk/>
            <pc:sldMk cId="169874651" sldId="269"/>
            <ac:spMk id="2" creationId="{6B4FBA54-4CF7-DD56-943C-A15842F94308}"/>
          </ac:spMkLst>
        </pc:spChg>
        <pc:spChg chg="del">
          <ac:chgData name="Cameron Vanloo" userId="2776f7f6-e81c-4a93-bdd4-dc0b86658eab" providerId="ADAL" clId="{E3505A19-85BA-4F71-8452-37F6F04BD4C2}" dt="2023-12-05T13:42:07.962" v="346"/>
          <ac:spMkLst>
            <pc:docMk/>
            <pc:sldMk cId="169874651" sldId="269"/>
            <ac:spMk id="3" creationId="{00A20810-CC74-6A56-314A-7A5062C29F6E}"/>
          </ac:spMkLst>
        </pc:spChg>
        <pc:spChg chg="add">
          <ac:chgData name="Cameron Vanloo" userId="2776f7f6-e81c-4a93-bdd4-dc0b86658eab" providerId="ADAL" clId="{E3505A19-85BA-4F71-8452-37F6F04BD4C2}" dt="2023-12-05T13:42:09.845" v="347" actId="26606"/>
          <ac:spMkLst>
            <pc:docMk/>
            <pc:sldMk cId="169874651" sldId="269"/>
            <ac:spMk id="9" creationId="{37C89E4B-3C9F-44B9-8B86-D9E3D112D8EC}"/>
          </ac:spMkLst>
        </pc:spChg>
        <pc:picChg chg="add mod">
          <ac:chgData name="Cameron Vanloo" userId="2776f7f6-e81c-4a93-bdd4-dc0b86658eab" providerId="ADAL" clId="{E3505A19-85BA-4F71-8452-37F6F04BD4C2}" dt="2023-12-05T13:42:09.845" v="347" actId="26606"/>
          <ac:picMkLst>
            <pc:docMk/>
            <pc:sldMk cId="169874651" sldId="269"/>
            <ac:picMk id="4" creationId="{F6E8D4AF-8F0D-947F-BB2B-54F715C3FCF1}"/>
          </ac:picMkLst>
        </pc:picChg>
        <pc:cxnChg chg="add">
          <ac:chgData name="Cameron Vanloo" userId="2776f7f6-e81c-4a93-bdd4-dc0b86658eab" providerId="ADAL" clId="{E3505A19-85BA-4F71-8452-37F6F04BD4C2}" dt="2023-12-05T13:42:09.845" v="347" actId="26606"/>
          <ac:cxnSpMkLst>
            <pc:docMk/>
            <pc:sldMk cId="169874651" sldId="269"/>
            <ac:cxnSpMk id="11" creationId="{AA2EAA10-076F-46BD-8F0F-B9A2FB77A85C}"/>
          </ac:cxnSpMkLst>
        </pc:cxnChg>
        <pc:cxnChg chg="add">
          <ac:chgData name="Cameron Vanloo" userId="2776f7f6-e81c-4a93-bdd4-dc0b86658eab" providerId="ADAL" clId="{E3505A19-85BA-4F71-8452-37F6F04BD4C2}" dt="2023-12-05T13:42:09.845" v="347" actId="26606"/>
          <ac:cxnSpMkLst>
            <pc:docMk/>
            <pc:sldMk cId="169874651" sldId="269"/>
            <ac:cxnSpMk id="13" creationId="{D891E407-403B-4764-86C9-33A56D3BCAA3}"/>
          </ac:cxnSpMkLst>
        </pc:cxnChg>
      </pc:sldChg>
      <pc:sldChg chg="addSp delSp modSp new mod">
        <pc:chgData name="Cameron Vanloo" userId="2776f7f6-e81c-4a93-bdd4-dc0b86658eab" providerId="ADAL" clId="{E3505A19-85BA-4F71-8452-37F6F04BD4C2}" dt="2023-12-05T13:44:17.506" v="359" actId="1076"/>
        <pc:sldMkLst>
          <pc:docMk/>
          <pc:sldMk cId="3500032538" sldId="270"/>
        </pc:sldMkLst>
        <pc:spChg chg="del">
          <ac:chgData name="Cameron Vanloo" userId="2776f7f6-e81c-4a93-bdd4-dc0b86658eab" providerId="ADAL" clId="{E3505A19-85BA-4F71-8452-37F6F04BD4C2}" dt="2023-12-05T13:43:48.813" v="350" actId="478"/>
          <ac:spMkLst>
            <pc:docMk/>
            <pc:sldMk cId="3500032538" sldId="270"/>
            <ac:spMk id="2" creationId="{C433E228-3E9B-882C-86CB-1B81A0BF0B9D}"/>
          </ac:spMkLst>
        </pc:spChg>
        <pc:spChg chg="del">
          <ac:chgData name="Cameron Vanloo" userId="2776f7f6-e81c-4a93-bdd4-dc0b86658eab" providerId="ADAL" clId="{E3505A19-85BA-4F71-8452-37F6F04BD4C2}" dt="2023-12-05T13:43:47.189" v="349" actId="478"/>
          <ac:spMkLst>
            <pc:docMk/>
            <pc:sldMk cId="3500032538" sldId="270"/>
            <ac:spMk id="3" creationId="{1B100393-95A5-180A-3063-7F971BE40A64}"/>
          </ac:spMkLst>
        </pc:spChg>
        <pc:picChg chg="add mod">
          <ac:chgData name="Cameron Vanloo" userId="2776f7f6-e81c-4a93-bdd4-dc0b86658eab" providerId="ADAL" clId="{E3505A19-85BA-4F71-8452-37F6F04BD4C2}" dt="2023-12-05T13:44:17.506" v="359" actId="1076"/>
          <ac:picMkLst>
            <pc:docMk/>
            <pc:sldMk cId="3500032538" sldId="270"/>
            <ac:picMk id="5" creationId="{D420B366-7D0E-9910-1034-4E61858D53A0}"/>
          </ac:picMkLst>
        </pc:picChg>
      </pc:sldChg>
      <pc:sldChg chg="addSp delSp modSp new mod setBg">
        <pc:chgData name="Cameron Vanloo" userId="2776f7f6-e81c-4a93-bdd4-dc0b86658eab" providerId="ADAL" clId="{E3505A19-85BA-4F71-8452-37F6F04BD4C2}" dt="2023-12-05T14:19:34.869" v="415" actId="26606"/>
        <pc:sldMkLst>
          <pc:docMk/>
          <pc:sldMk cId="1300127576" sldId="271"/>
        </pc:sldMkLst>
        <pc:spChg chg="mod">
          <ac:chgData name="Cameron Vanloo" userId="2776f7f6-e81c-4a93-bdd4-dc0b86658eab" providerId="ADAL" clId="{E3505A19-85BA-4F71-8452-37F6F04BD4C2}" dt="2023-12-05T14:19:34.869" v="415" actId="26606"/>
          <ac:spMkLst>
            <pc:docMk/>
            <pc:sldMk cId="1300127576" sldId="271"/>
            <ac:spMk id="2" creationId="{8C06B564-6308-DC1A-5B2A-B185544984C7}"/>
          </ac:spMkLst>
        </pc:spChg>
        <pc:spChg chg="add del mod ord">
          <ac:chgData name="Cameron Vanloo" userId="2776f7f6-e81c-4a93-bdd4-dc0b86658eab" providerId="ADAL" clId="{E3505A19-85BA-4F71-8452-37F6F04BD4C2}" dt="2023-12-05T14:19:34.869" v="415" actId="26606"/>
          <ac:spMkLst>
            <pc:docMk/>
            <pc:sldMk cId="1300127576" sldId="271"/>
            <ac:spMk id="3" creationId="{E8451C7E-5B46-B53C-8A77-DA08CA766854}"/>
          </ac:spMkLst>
        </pc:spChg>
        <pc:spChg chg="add del mod">
          <ac:chgData name="Cameron Vanloo" userId="2776f7f6-e81c-4a93-bdd4-dc0b86658eab" providerId="ADAL" clId="{E3505A19-85BA-4F71-8452-37F6F04BD4C2}" dt="2023-12-05T13:47:44.597" v="366" actId="478"/>
          <ac:spMkLst>
            <pc:docMk/>
            <pc:sldMk cId="1300127576" sldId="271"/>
            <ac:spMk id="5" creationId="{FE8DE11B-C8B1-091C-494A-497A3C912762}"/>
          </ac:spMkLst>
        </pc:spChg>
        <pc:spChg chg="add">
          <ac:chgData name="Cameron Vanloo" userId="2776f7f6-e81c-4a93-bdd4-dc0b86658eab" providerId="ADAL" clId="{E3505A19-85BA-4F71-8452-37F6F04BD4C2}" dt="2023-12-05T14:19:34.869" v="415" actId="26606"/>
          <ac:spMkLst>
            <pc:docMk/>
            <pc:sldMk cId="1300127576" sldId="271"/>
            <ac:spMk id="11" creationId="{FE1EC756-41E9-4FD6-AD48-EF46A28137B7}"/>
          </ac:spMkLst>
        </pc:spChg>
        <pc:spChg chg="add">
          <ac:chgData name="Cameron Vanloo" userId="2776f7f6-e81c-4a93-bdd4-dc0b86658eab" providerId="ADAL" clId="{E3505A19-85BA-4F71-8452-37F6F04BD4C2}" dt="2023-12-05T14:19:34.869" v="415" actId="26606"/>
          <ac:spMkLst>
            <pc:docMk/>
            <pc:sldMk cId="1300127576" sldId="271"/>
            <ac:spMk id="13" creationId="{E66F6371-9EA5-9354-29DC-1D07B921F79C}"/>
          </ac:spMkLst>
        </pc:spChg>
        <pc:picChg chg="add mod">
          <ac:chgData name="Cameron Vanloo" userId="2776f7f6-e81c-4a93-bdd4-dc0b86658eab" providerId="ADAL" clId="{E3505A19-85BA-4F71-8452-37F6F04BD4C2}" dt="2023-12-05T14:19:34.869" v="415" actId="26606"/>
          <ac:picMkLst>
            <pc:docMk/>
            <pc:sldMk cId="1300127576" sldId="271"/>
            <ac:picMk id="6" creationId="{16BB7B9F-F10D-1626-83D7-83BC28A97FC0}"/>
          </ac:picMkLst>
        </pc:picChg>
      </pc:sldChg>
      <pc:sldChg chg="addSp delSp modSp new mod setBg">
        <pc:chgData name="Cameron Vanloo" userId="2776f7f6-e81c-4a93-bdd4-dc0b86658eab" providerId="ADAL" clId="{E3505A19-85BA-4F71-8452-37F6F04BD4C2}" dt="2023-12-05T14:14:15.747" v="413" actId="14100"/>
        <pc:sldMkLst>
          <pc:docMk/>
          <pc:sldMk cId="2980744785" sldId="272"/>
        </pc:sldMkLst>
        <pc:spChg chg="del">
          <ac:chgData name="Cameron Vanloo" userId="2776f7f6-e81c-4a93-bdd4-dc0b86658eab" providerId="ADAL" clId="{E3505A19-85BA-4F71-8452-37F6F04BD4C2}" dt="2023-12-05T14:13:10.440" v="399" actId="478"/>
          <ac:spMkLst>
            <pc:docMk/>
            <pc:sldMk cId="2980744785" sldId="272"/>
            <ac:spMk id="2" creationId="{134744D0-7F7B-889E-1D0A-6E66D5A8BF7C}"/>
          </ac:spMkLst>
        </pc:spChg>
        <pc:spChg chg="del">
          <ac:chgData name="Cameron Vanloo" userId="2776f7f6-e81c-4a93-bdd4-dc0b86658eab" providerId="ADAL" clId="{E3505A19-85BA-4F71-8452-37F6F04BD4C2}" dt="2023-12-05T14:13:12.808" v="400" actId="478"/>
          <ac:spMkLst>
            <pc:docMk/>
            <pc:sldMk cId="2980744785" sldId="272"/>
            <ac:spMk id="3" creationId="{888AD4F0-1581-F044-19E6-2F6CED2561C5}"/>
          </ac:spMkLst>
        </pc:spChg>
        <pc:spChg chg="add del">
          <ac:chgData name="Cameron Vanloo" userId="2776f7f6-e81c-4a93-bdd4-dc0b86658eab" providerId="ADAL" clId="{E3505A19-85BA-4F71-8452-37F6F04BD4C2}" dt="2023-12-05T14:13:18.368" v="403" actId="26606"/>
          <ac:spMkLst>
            <pc:docMk/>
            <pc:sldMk cId="2980744785" sldId="272"/>
            <ac:spMk id="9" creationId="{42A4FC2C-047E-45A5-965D-8E1E3BF09BC6}"/>
          </ac:spMkLst>
        </pc:spChg>
        <pc:spChg chg="add del">
          <ac:chgData name="Cameron Vanloo" userId="2776f7f6-e81c-4a93-bdd4-dc0b86658eab" providerId="ADAL" clId="{E3505A19-85BA-4F71-8452-37F6F04BD4C2}" dt="2023-12-05T14:13:20.680" v="405" actId="26606"/>
          <ac:spMkLst>
            <pc:docMk/>
            <pc:sldMk cId="2980744785" sldId="272"/>
            <ac:spMk id="11" creationId="{C463B99A-73EE-4FBB-B7C4-F9F9BCC25C65}"/>
          </ac:spMkLst>
        </pc:spChg>
        <pc:spChg chg="add del">
          <ac:chgData name="Cameron Vanloo" userId="2776f7f6-e81c-4a93-bdd4-dc0b86658eab" providerId="ADAL" clId="{E3505A19-85BA-4F71-8452-37F6F04BD4C2}" dt="2023-12-05T14:13:20.680" v="405" actId="26606"/>
          <ac:spMkLst>
            <pc:docMk/>
            <pc:sldMk cId="2980744785" sldId="272"/>
            <ac:spMk id="12" creationId="{2D2B266D-3625-4584-A5C3-7D3F672CFF30}"/>
          </ac:spMkLst>
        </pc:spChg>
        <pc:spChg chg="add del">
          <ac:chgData name="Cameron Vanloo" userId="2776f7f6-e81c-4a93-bdd4-dc0b86658eab" providerId="ADAL" clId="{E3505A19-85BA-4F71-8452-37F6F04BD4C2}" dt="2023-12-05T14:13:20.680" v="405" actId="26606"/>
          <ac:spMkLst>
            <pc:docMk/>
            <pc:sldMk cId="2980744785" sldId="272"/>
            <ac:spMk id="13" creationId="{A5D2A5D1-BA0D-47D3-B051-DA7743C46E28}"/>
          </ac:spMkLst>
        </pc:spChg>
        <pc:picChg chg="add mod modCrop">
          <ac:chgData name="Cameron Vanloo" userId="2776f7f6-e81c-4a93-bdd4-dc0b86658eab" providerId="ADAL" clId="{E3505A19-85BA-4F71-8452-37F6F04BD4C2}" dt="2023-12-05T14:14:15.747" v="413" actId="14100"/>
          <ac:picMkLst>
            <pc:docMk/>
            <pc:sldMk cId="2980744785" sldId="272"/>
            <ac:picMk id="4" creationId="{D0C86D17-A388-3932-675B-D664FEA53826}"/>
          </ac:picMkLst>
        </pc:picChg>
      </pc:sldChg>
      <pc:sldChg chg="addSp modSp new mod setBg">
        <pc:chgData name="Cameron Vanloo" userId="2776f7f6-e81c-4a93-bdd4-dc0b86658eab" providerId="ADAL" clId="{E3505A19-85BA-4F71-8452-37F6F04BD4C2}" dt="2023-12-05T14:42:13.524" v="886" actId="26606"/>
        <pc:sldMkLst>
          <pc:docMk/>
          <pc:sldMk cId="93616506" sldId="273"/>
        </pc:sldMkLst>
        <pc:spChg chg="mod">
          <ac:chgData name="Cameron Vanloo" userId="2776f7f6-e81c-4a93-bdd4-dc0b86658eab" providerId="ADAL" clId="{E3505A19-85BA-4F71-8452-37F6F04BD4C2}" dt="2023-12-05T14:42:13.524" v="886" actId="26606"/>
          <ac:spMkLst>
            <pc:docMk/>
            <pc:sldMk cId="93616506" sldId="273"/>
            <ac:spMk id="2" creationId="{7A197393-ABD9-30D8-DF20-E86695787EA0}"/>
          </ac:spMkLst>
        </pc:spChg>
        <pc:spChg chg="mod">
          <ac:chgData name="Cameron Vanloo" userId="2776f7f6-e81c-4a93-bdd4-dc0b86658eab" providerId="ADAL" clId="{E3505A19-85BA-4F71-8452-37F6F04BD4C2}" dt="2023-12-05T14:42:13.524" v="886" actId="26606"/>
          <ac:spMkLst>
            <pc:docMk/>
            <pc:sldMk cId="93616506" sldId="273"/>
            <ac:spMk id="3" creationId="{4C2A0433-A1D2-8DFB-6CA5-E40D794BCB90}"/>
          </ac:spMkLst>
        </pc:spChg>
        <pc:spChg chg="add">
          <ac:chgData name="Cameron Vanloo" userId="2776f7f6-e81c-4a93-bdd4-dc0b86658eab" providerId="ADAL" clId="{E3505A19-85BA-4F71-8452-37F6F04BD4C2}" dt="2023-12-05T14:42:13.524" v="886" actId="26606"/>
          <ac:spMkLst>
            <pc:docMk/>
            <pc:sldMk cId="93616506" sldId="273"/>
            <ac:spMk id="9" creationId="{04812C46-200A-4DEB-A05E-3ED6C68C2387}"/>
          </ac:spMkLst>
        </pc:spChg>
        <pc:spChg chg="add">
          <ac:chgData name="Cameron Vanloo" userId="2776f7f6-e81c-4a93-bdd4-dc0b86658eab" providerId="ADAL" clId="{E3505A19-85BA-4F71-8452-37F6F04BD4C2}" dt="2023-12-05T14:42:13.524" v="886" actId="26606"/>
          <ac:spMkLst>
            <pc:docMk/>
            <pc:sldMk cId="93616506" sldId="273"/>
            <ac:spMk id="11" creationId="{D1EA859B-E555-4109-94F3-6700E046E008}"/>
          </ac:spMkLst>
        </pc:spChg>
        <pc:picChg chg="add mod ord">
          <ac:chgData name="Cameron Vanloo" userId="2776f7f6-e81c-4a93-bdd4-dc0b86658eab" providerId="ADAL" clId="{E3505A19-85BA-4F71-8452-37F6F04BD4C2}" dt="2023-12-05T14:42:13.524" v="886" actId="26606"/>
          <ac:picMkLst>
            <pc:docMk/>
            <pc:sldMk cId="93616506" sldId="273"/>
            <ac:picMk id="4" creationId="{98810FC0-60F6-ED11-8D1F-DADC3E23EA92}"/>
          </ac:picMkLst>
        </pc:picChg>
      </pc:sldChg>
      <pc:sldChg chg="addSp delSp modSp new mod setBg">
        <pc:chgData name="Cameron Vanloo" userId="2776f7f6-e81c-4a93-bdd4-dc0b86658eab" providerId="ADAL" clId="{E3505A19-85BA-4F71-8452-37F6F04BD4C2}" dt="2023-12-05T14:35:32.408" v="884" actId="26606"/>
        <pc:sldMkLst>
          <pc:docMk/>
          <pc:sldMk cId="1344684078" sldId="274"/>
        </pc:sldMkLst>
        <pc:spChg chg="mod ord">
          <ac:chgData name="Cameron Vanloo" userId="2776f7f6-e81c-4a93-bdd4-dc0b86658eab" providerId="ADAL" clId="{E3505A19-85BA-4F71-8452-37F6F04BD4C2}" dt="2023-12-05T14:35:32.408" v="884" actId="26606"/>
          <ac:spMkLst>
            <pc:docMk/>
            <pc:sldMk cId="1344684078" sldId="274"/>
            <ac:spMk id="2" creationId="{8A448E18-1E66-65E7-EAD5-D795F1ECAC62}"/>
          </ac:spMkLst>
        </pc:spChg>
        <pc:spChg chg="del">
          <ac:chgData name="Cameron Vanloo" userId="2776f7f6-e81c-4a93-bdd4-dc0b86658eab" providerId="ADAL" clId="{E3505A19-85BA-4F71-8452-37F6F04BD4C2}" dt="2023-12-05T14:35:22.254" v="866" actId="931"/>
          <ac:spMkLst>
            <pc:docMk/>
            <pc:sldMk cId="1344684078" sldId="274"/>
            <ac:spMk id="3" creationId="{15210E18-7ED7-3145-EA4F-D004DF03F888}"/>
          </ac:spMkLst>
        </pc:spChg>
        <pc:spChg chg="add">
          <ac:chgData name="Cameron Vanloo" userId="2776f7f6-e81c-4a93-bdd4-dc0b86658eab" providerId="ADAL" clId="{E3505A19-85BA-4F71-8452-37F6F04BD4C2}" dt="2023-12-05T14:35:32.408" v="884" actId="26606"/>
          <ac:spMkLst>
            <pc:docMk/>
            <pc:sldMk cId="1344684078" sldId="274"/>
            <ac:spMk id="10" creationId="{657F69E0-C4B0-4BEC-A689-4F8D877F05D4}"/>
          </ac:spMkLst>
        </pc:spChg>
        <pc:spChg chg="add">
          <ac:chgData name="Cameron Vanloo" userId="2776f7f6-e81c-4a93-bdd4-dc0b86658eab" providerId="ADAL" clId="{E3505A19-85BA-4F71-8452-37F6F04BD4C2}" dt="2023-12-05T14:35:32.408" v="884" actId="26606"/>
          <ac:spMkLst>
            <pc:docMk/>
            <pc:sldMk cId="1344684078" sldId="274"/>
            <ac:spMk id="12" creationId="{9F6380B4-6A1C-481E-8408-B4E6C75B9B81}"/>
          </ac:spMkLst>
        </pc:spChg>
        <pc:picChg chg="add mod">
          <ac:chgData name="Cameron Vanloo" userId="2776f7f6-e81c-4a93-bdd4-dc0b86658eab" providerId="ADAL" clId="{E3505A19-85BA-4F71-8452-37F6F04BD4C2}" dt="2023-12-05T14:35:32.408" v="884" actId="26606"/>
          <ac:picMkLst>
            <pc:docMk/>
            <pc:sldMk cId="1344684078" sldId="274"/>
            <ac:picMk id="5" creationId="{DB0DD206-3AE6-8843-5CE6-C08011764D3A}"/>
          </ac:picMkLst>
        </pc:picChg>
      </pc:sldChg>
      <pc:sldChg chg="addSp delSp modSp new mod ord setBg">
        <pc:chgData name="Cameron Vanloo" userId="2776f7f6-e81c-4a93-bdd4-dc0b86658eab" providerId="ADAL" clId="{E3505A19-85BA-4F71-8452-37F6F04BD4C2}" dt="2023-12-12T14:52:37.059" v="916"/>
        <pc:sldMkLst>
          <pc:docMk/>
          <pc:sldMk cId="1422225084" sldId="278"/>
        </pc:sldMkLst>
        <pc:spChg chg="mod">
          <ac:chgData name="Cameron Vanloo" userId="2776f7f6-e81c-4a93-bdd4-dc0b86658eab" providerId="ADAL" clId="{E3505A19-85BA-4F71-8452-37F6F04BD4C2}" dt="2023-12-12T12:24:25.161" v="913" actId="20577"/>
          <ac:spMkLst>
            <pc:docMk/>
            <pc:sldMk cId="1422225084" sldId="278"/>
            <ac:spMk id="2" creationId="{EFCEE9F5-6EF5-2830-9ED7-7A08147C891A}"/>
          </ac:spMkLst>
        </pc:spChg>
        <pc:spChg chg="del">
          <ac:chgData name="Cameron Vanloo" userId="2776f7f6-e81c-4a93-bdd4-dc0b86658eab" providerId="ADAL" clId="{E3505A19-85BA-4F71-8452-37F6F04BD4C2}" dt="2023-12-12T12:16:39.274" v="888" actId="22"/>
          <ac:spMkLst>
            <pc:docMk/>
            <pc:sldMk cId="1422225084" sldId="278"/>
            <ac:spMk id="3" creationId="{27C56148-A740-9306-0D53-22407AD88C22}"/>
          </ac:spMkLst>
        </pc:spChg>
        <pc:spChg chg="add">
          <ac:chgData name="Cameron Vanloo" userId="2776f7f6-e81c-4a93-bdd4-dc0b86658eab" providerId="ADAL" clId="{E3505A19-85BA-4F71-8452-37F6F04BD4C2}" dt="2023-12-12T12:24:18.067" v="892" actId="26606"/>
          <ac:spMkLst>
            <pc:docMk/>
            <pc:sldMk cId="1422225084" sldId="278"/>
            <ac:spMk id="16" creationId="{91F55C5D-1648-4BE3-932D-8CADBF3F6736}"/>
          </ac:spMkLst>
        </pc:spChg>
        <pc:spChg chg="add">
          <ac:chgData name="Cameron Vanloo" userId="2776f7f6-e81c-4a93-bdd4-dc0b86658eab" providerId="ADAL" clId="{E3505A19-85BA-4F71-8452-37F6F04BD4C2}" dt="2023-12-12T12:24:18.067" v="892" actId="26606"/>
          <ac:spMkLst>
            <pc:docMk/>
            <pc:sldMk cId="1422225084" sldId="278"/>
            <ac:spMk id="18" creationId="{A38E1331-B5A6-44BE-BF4E-EE6C2FD2A242}"/>
          </ac:spMkLst>
        </pc:spChg>
        <pc:picChg chg="add mod ord">
          <ac:chgData name="Cameron Vanloo" userId="2776f7f6-e81c-4a93-bdd4-dc0b86658eab" providerId="ADAL" clId="{E3505A19-85BA-4F71-8452-37F6F04BD4C2}" dt="2023-12-12T12:24:18.067" v="892" actId="26606"/>
          <ac:picMkLst>
            <pc:docMk/>
            <pc:sldMk cId="1422225084" sldId="278"/>
            <ac:picMk id="5" creationId="{2AE9C149-538B-9C96-701F-E31B28C4F476}"/>
          </ac:picMkLst>
        </pc:picChg>
        <pc:picChg chg="add mod">
          <ac:chgData name="Cameron Vanloo" userId="2776f7f6-e81c-4a93-bdd4-dc0b86658eab" providerId="ADAL" clId="{E3505A19-85BA-4F71-8452-37F6F04BD4C2}" dt="2023-12-12T12:24:18.067" v="892" actId="26606"/>
          <ac:picMkLst>
            <pc:docMk/>
            <pc:sldMk cId="1422225084" sldId="278"/>
            <ac:picMk id="7" creationId="{54A50FC7-A41F-F0D6-2EF2-A7CB23AF7148}"/>
          </ac:picMkLst>
        </pc:picChg>
        <pc:picChg chg="add mod">
          <ac:chgData name="Cameron Vanloo" userId="2776f7f6-e81c-4a93-bdd4-dc0b86658eab" providerId="ADAL" clId="{E3505A19-85BA-4F71-8452-37F6F04BD4C2}" dt="2023-12-12T12:24:18.067" v="892" actId="26606"/>
          <ac:picMkLst>
            <pc:docMk/>
            <pc:sldMk cId="1422225084" sldId="278"/>
            <ac:picMk id="9" creationId="{4196074D-95B5-2AD1-C7BB-8F2E8BE93F04}"/>
          </ac:picMkLst>
        </pc:picChg>
        <pc:picChg chg="add mod ord">
          <ac:chgData name="Cameron Vanloo" userId="2776f7f6-e81c-4a93-bdd4-dc0b86658eab" providerId="ADAL" clId="{E3505A19-85BA-4F71-8452-37F6F04BD4C2}" dt="2023-12-12T12:24:18.067" v="892" actId="26606"/>
          <ac:picMkLst>
            <pc:docMk/>
            <pc:sldMk cId="1422225084" sldId="278"/>
            <ac:picMk id="11" creationId="{50E704AB-7702-01CC-0818-14C8FDFE356D}"/>
          </ac:picMkLst>
        </pc:picChg>
      </pc:sldChg>
    </pc:docChg>
  </pc:docChgLst>
  <pc:docChgLst>
    <pc:chgData name="Cameron Vanloo" userId="2776f7f6-e81c-4a93-bdd4-dc0b86658eab" providerId="ADAL" clId="{F17789B8-59A1-4DF0-B793-70C3E464895F}"/>
    <pc:docChg chg="custSel modSld">
      <pc:chgData name="Cameron Vanloo" userId="2776f7f6-e81c-4a93-bdd4-dc0b86658eab" providerId="ADAL" clId="{F17789B8-59A1-4DF0-B793-70C3E464895F}" dt="2023-11-23T11:40:57.832" v="4" actId="5793"/>
      <pc:docMkLst>
        <pc:docMk/>
      </pc:docMkLst>
      <pc:sldChg chg="modSp mod">
        <pc:chgData name="Cameron Vanloo" userId="2776f7f6-e81c-4a93-bdd4-dc0b86658eab" providerId="ADAL" clId="{F17789B8-59A1-4DF0-B793-70C3E464895F}" dt="2023-11-23T11:40:57.832" v="4" actId="5793"/>
        <pc:sldMkLst>
          <pc:docMk/>
          <pc:sldMk cId="1866296948" sldId="267"/>
        </pc:sldMkLst>
        <pc:spChg chg="mod">
          <ac:chgData name="Cameron Vanloo" userId="2776f7f6-e81c-4a93-bdd4-dc0b86658eab" providerId="ADAL" clId="{F17789B8-59A1-4DF0-B793-70C3E464895F}" dt="2023-11-23T11:40:57.832" v="4" actId="5793"/>
          <ac:spMkLst>
            <pc:docMk/>
            <pc:sldMk cId="1866296948" sldId="267"/>
            <ac:spMk id="3" creationId="{816F3DA3-9D31-3A75-8BFB-44C8D6A5281E}"/>
          </ac:spMkLst>
        </pc:spChg>
      </pc:sldChg>
    </pc:docChg>
  </pc:docChgLst>
  <pc:docChgLst>
    <pc:chgData name="Cameron Vanloo" userId="S::cv1@staff.staffs.ac.uk::2776f7f6-e81c-4a93-bdd4-dc0b86658eab" providerId="AD" clId="Web-{45084371-E349-0F5E-577F-A0DAEC8E8B58}"/>
    <pc:docChg chg="addSld modSld">
      <pc:chgData name="Cameron Vanloo" userId="S::cv1@staff.staffs.ac.uk::2776f7f6-e81c-4a93-bdd4-dc0b86658eab" providerId="AD" clId="Web-{45084371-E349-0F5E-577F-A0DAEC8E8B58}" dt="2023-11-22T23:39:46.006" v="436" actId="20577"/>
      <pc:docMkLst>
        <pc:docMk/>
      </pc:docMkLst>
      <pc:sldChg chg="addSp modSp">
        <pc:chgData name="Cameron Vanloo" userId="S::cv1@staff.staffs.ac.uk::2776f7f6-e81c-4a93-bdd4-dc0b86658eab" providerId="AD" clId="Web-{45084371-E349-0F5E-577F-A0DAEC8E8B58}" dt="2023-11-22T23:39:46.006" v="436" actId="20577"/>
        <pc:sldMkLst>
          <pc:docMk/>
          <pc:sldMk cId="756516454" sldId="256"/>
        </pc:sldMkLst>
        <pc:spChg chg="mod">
          <ac:chgData name="Cameron Vanloo" userId="S::cv1@staff.staffs.ac.uk::2776f7f6-e81c-4a93-bdd4-dc0b86658eab" providerId="AD" clId="Web-{45084371-E349-0F5E-577F-A0DAEC8E8B58}" dt="2023-11-22T21:39:27.281" v="126" actId="20577"/>
          <ac:spMkLst>
            <pc:docMk/>
            <pc:sldMk cId="756516454" sldId="256"/>
            <ac:spMk id="2" creationId="{3F41362F-325F-E3B1-B429-6573EDFBCF5E}"/>
          </ac:spMkLst>
        </pc:spChg>
        <pc:spChg chg="mod">
          <ac:chgData name="Cameron Vanloo" userId="S::cv1@staff.staffs.ac.uk::2776f7f6-e81c-4a93-bdd4-dc0b86658eab" providerId="AD" clId="Web-{45084371-E349-0F5E-577F-A0DAEC8E8B58}" dt="2023-11-22T23:39:46.006" v="436" actId="20577"/>
          <ac:spMkLst>
            <pc:docMk/>
            <pc:sldMk cId="756516454" sldId="256"/>
            <ac:spMk id="3" creationId="{FDA70E24-8B32-F73D-5A9E-E830108D8A6E}"/>
          </ac:spMkLst>
        </pc:spChg>
        <pc:picChg chg="add mod ord">
          <ac:chgData name="Cameron Vanloo" userId="S::cv1@staff.staffs.ac.uk::2776f7f6-e81c-4a93-bdd4-dc0b86658eab" providerId="AD" clId="Web-{45084371-E349-0F5E-577F-A0DAEC8E8B58}" dt="2023-11-22T21:39:23.250" v="125"/>
          <ac:picMkLst>
            <pc:docMk/>
            <pc:sldMk cId="756516454" sldId="256"/>
            <ac:picMk id="4" creationId="{F7C2DC5D-7B60-DBF7-D976-9FE67E89BB6F}"/>
          </ac:picMkLst>
        </pc:picChg>
      </pc:sldChg>
      <pc:sldChg chg="addSp modSp mod setBg">
        <pc:chgData name="Cameron Vanloo" userId="S::cv1@staff.staffs.ac.uk::2776f7f6-e81c-4a93-bdd4-dc0b86658eab" providerId="AD" clId="Web-{45084371-E349-0F5E-577F-A0DAEC8E8B58}" dt="2023-11-22T21:46:49.981" v="131" actId="14100"/>
        <pc:sldMkLst>
          <pc:docMk/>
          <pc:sldMk cId="2771294397" sldId="258"/>
        </pc:sldMkLst>
        <pc:spChg chg="mod">
          <ac:chgData name="Cameron Vanloo" userId="S::cv1@staff.staffs.ac.uk::2776f7f6-e81c-4a93-bdd4-dc0b86658eab" providerId="AD" clId="Web-{45084371-E349-0F5E-577F-A0DAEC8E8B58}" dt="2023-11-22T21:46:40.231" v="128"/>
          <ac:spMkLst>
            <pc:docMk/>
            <pc:sldMk cId="2771294397" sldId="258"/>
            <ac:spMk id="2" creationId="{D1A32B80-C034-74C1-2B60-0BC6525F233F}"/>
          </ac:spMkLst>
        </pc:spChg>
        <pc:spChg chg="mod">
          <ac:chgData name="Cameron Vanloo" userId="S::cv1@staff.staffs.ac.uk::2776f7f6-e81c-4a93-bdd4-dc0b86658eab" providerId="AD" clId="Web-{45084371-E349-0F5E-577F-A0DAEC8E8B58}" dt="2023-11-22T21:46:40.231" v="128"/>
          <ac:spMkLst>
            <pc:docMk/>
            <pc:sldMk cId="2771294397" sldId="258"/>
            <ac:spMk id="3" creationId="{050C65A3-4181-BAB1-ABC3-31E92567C60F}"/>
          </ac:spMkLst>
        </pc:spChg>
        <pc:spChg chg="add">
          <ac:chgData name="Cameron Vanloo" userId="S::cv1@staff.staffs.ac.uk::2776f7f6-e81c-4a93-bdd4-dc0b86658eab" providerId="AD" clId="Web-{45084371-E349-0F5E-577F-A0DAEC8E8B58}" dt="2023-11-22T21:46:40.231" v="128"/>
          <ac:spMkLst>
            <pc:docMk/>
            <pc:sldMk cId="2771294397" sldId="258"/>
            <ac:spMk id="9" creationId="{743AA782-23D1-4521-8CAD-47662984AA08}"/>
          </ac:spMkLst>
        </pc:spChg>
        <pc:spChg chg="add">
          <ac:chgData name="Cameron Vanloo" userId="S::cv1@staff.staffs.ac.uk::2776f7f6-e81c-4a93-bdd4-dc0b86658eab" providerId="AD" clId="Web-{45084371-E349-0F5E-577F-A0DAEC8E8B58}" dt="2023-11-22T21:46:40.231" v="128"/>
          <ac:spMkLst>
            <pc:docMk/>
            <pc:sldMk cId="2771294397" sldId="258"/>
            <ac:spMk id="11" creationId="{71877DBC-BB60-40F0-AC93-2ACDBAAE60CE}"/>
          </ac:spMkLst>
        </pc:spChg>
        <pc:picChg chg="add mod">
          <ac:chgData name="Cameron Vanloo" userId="S::cv1@staff.staffs.ac.uk::2776f7f6-e81c-4a93-bdd4-dc0b86658eab" providerId="AD" clId="Web-{45084371-E349-0F5E-577F-A0DAEC8E8B58}" dt="2023-11-22T21:46:49.981" v="131" actId="14100"/>
          <ac:picMkLst>
            <pc:docMk/>
            <pc:sldMk cId="2771294397" sldId="258"/>
            <ac:picMk id="4" creationId="{85880FA1-DF65-A5BE-496E-C22AB00F462F}"/>
          </ac:picMkLst>
        </pc:picChg>
      </pc:sldChg>
      <pc:sldChg chg="modSp">
        <pc:chgData name="Cameron Vanloo" userId="S::cv1@staff.staffs.ac.uk::2776f7f6-e81c-4a93-bdd4-dc0b86658eab" providerId="AD" clId="Web-{45084371-E349-0F5E-577F-A0DAEC8E8B58}" dt="2023-11-22T23:32:07.053" v="276" actId="20577"/>
        <pc:sldMkLst>
          <pc:docMk/>
          <pc:sldMk cId="3747649907" sldId="266"/>
        </pc:sldMkLst>
        <pc:spChg chg="mod">
          <ac:chgData name="Cameron Vanloo" userId="S::cv1@staff.staffs.ac.uk::2776f7f6-e81c-4a93-bdd4-dc0b86658eab" providerId="AD" clId="Web-{45084371-E349-0F5E-577F-A0DAEC8E8B58}" dt="2023-11-22T23:29:31.640" v="205" actId="20577"/>
          <ac:spMkLst>
            <pc:docMk/>
            <pc:sldMk cId="3747649907" sldId="266"/>
            <ac:spMk id="2" creationId="{A31098A2-EE8C-98C1-20DA-D1711D44D077}"/>
          </ac:spMkLst>
        </pc:spChg>
        <pc:spChg chg="mod">
          <ac:chgData name="Cameron Vanloo" userId="S::cv1@staff.staffs.ac.uk::2776f7f6-e81c-4a93-bdd4-dc0b86658eab" providerId="AD" clId="Web-{45084371-E349-0F5E-577F-A0DAEC8E8B58}" dt="2023-11-22T23:32:07.053" v="276" actId="20577"/>
          <ac:spMkLst>
            <pc:docMk/>
            <pc:sldMk cId="3747649907" sldId="266"/>
            <ac:spMk id="3" creationId="{C29EA363-6764-B883-FE9F-044EBB296214}"/>
          </ac:spMkLst>
        </pc:spChg>
      </pc:sldChg>
      <pc:sldChg chg="modSp new">
        <pc:chgData name="Cameron Vanloo" userId="S::cv1@staff.staffs.ac.uk::2776f7f6-e81c-4a93-bdd4-dc0b86658eab" providerId="AD" clId="Web-{45084371-E349-0F5E-577F-A0DAEC8E8B58}" dt="2023-11-22T23:39:27.849" v="432" actId="20577"/>
        <pc:sldMkLst>
          <pc:docMk/>
          <pc:sldMk cId="1866296948" sldId="267"/>
        </pc:sldMkLst>
        <pc:spChg chg="mod">
          <ac:chgData name="Cameron Vanloo" userId="S::cv1@staff.staffs.ac.uk::2776f7f6-e81c-4a93-bdd4-dc0b86658eab" providerId="AD" clId="Web-{45084371-E349-0F5E-577F-A0DAEC8E8B58}" dt="2023-11-22T23:38:18.144" v="388" actId="20577"/>
          <ac:spMkLst>
            <pc:docMk/>
            <pc:sldMk cId="1866296948" sldId="267"/>
            <ac:spMk id="2" creationId="{1E6239A5-98A4-0380-8C73-96B71FB0F77B}"/>
          </ac:spMkLst>
        </pc:spChg>
        <pc:spChg chg="mod">
          <ac:chgData name="Cameron Vanloo" userId="S::cv1@staff.staffs.ac.uk::2776f7f6-e81c-4a93-bdd4-dc0b86658eab" providerId="AD" clId="Web-{45084371-E349-0F5E-577F-A0DAEC8E8B58}" dt="2023-11-22T23:39:27.849" v="432" actId="20577"/>
          <ac:spMkLst>
            <pc:docMk/>
            <pc:sldMk cId="1866296948" sldId="267"/>
            <ac:spMk id="3" creationId="{816F3DA3-9D31-3A75-8BFB-44C8D6A5281E}"/>
          </ac:spMkLst>
        </pc:spChg>
      </pc:sldChg>
      <pc:sldChg chg="modSp new">
        <pc:chgData name="Cameron Vanloo" userId="S::cv1@staff.staffs.ac.uk::2776f7f6-e81c-4a93-bdd4-dc0b86658eab" providerId="AD" clId="Web-{45084371-E349-0F5E-577F-A0DAEC8E8B58}" dt="2023-11-22T23:37:52.565" v="379" actId="20577"/>
        <pc:sldMkLst>
          <pc:docMk/>
          <pc:sldMk cId="949414334" sldId="268"/>
        </pc:sldMkLst>
        <pc:spChg chg="mod">
          <ac:chgData name="Cameron Vanloo" userId="S::cv1@staff.staffs.ac.uk::2776f7f6-e81c-4a93-bdd4-dc0b86658eab" providerId="AD" clId="Web-{45084371-E349-0F5E-577F-A0DAEC8E8B58}" dt="2023-11-22T23:32:19.069" v="279" actId="20577"/>
          <ac:spMkLst>
            <pc:docMk/>
            <pc:sldMk cId="949414334" sldId="268"/>
            <ac:spMk id="2" creationId="{1B9860BA-92EF-E812-58D3-DA789D815BB9}"/>
          </ac:spMkLst>
        </pc:spChg>
        <pc:spChg chg="mod">
          <ac:chgData name="Cameron Vanloo" userId="S::cv1@staff.staffs.ac.uk::2776f7f6-e81c-4a93-bdd4-dc0b86658eab" providerId="AD" clId="Web-{45084371-E349-0F5E-577F-A0DAEC8E8B58}" dt="2023-11-22T23:37:52.565" v="379" actId="20577"/>
          <ac:spMkLst>
            <pc:docMk/>
            <pc:sldMk cId="949414334" sldId="268"/>
            <ac:spMk id="3" creationId="{E11ACEC9-5F33-1910-F4BF-CE8E96DB283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CD44-C5C9-04A5-A9E9-54C48DB0483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C60DC05-6E5D-DD29-B9AC-F9F0E23D67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610DCAF-1839-B1A2-9EB2-2E354829710C}"/>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5" name="Footer Placeholder 4">
            <a:extLst>
              <a:ext uri="{FF2B5EF4-FFF2-40B4-BE49-F238E27FC236}">
                <a16:creationId xmlns:a16="http://schemas.microsoft.com/office/drawing/2014/main" id="{9596C42E-1154-910F-5476-A265D5009A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B2597F-A525-E5A8-5208-98B625893E12}"/>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499313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77FC7-865B-16AE-A208-AE36974E532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A7AD1DD-839C-6A00-30B1-55719C5E81A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850B050-355B-2497-4A5F-56F864243708}"/>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5" name="Footer Placeholder 4">
            <a:extLst>
              <a:ext uri="{FF2B5EF4-FFF2-40B4-BE49-F238E27FC236}">
                <a16:creationId xmlns:a16="http://schemas.microsoft.com/office/drawing/2014/main" id="{9A23AE1D-49DC-CDF7-CFAF-41535793F4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061637-D6AF-0F6D-4D3E-DDE31F81BF01}"/>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92787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DBAF9-A2A3-B636-3A9E-571C5AADA99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B33EBC7-191E-F78F-951D-3EE864D23A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593FCEE-06B1-B8BF-1D77-33AF348E8A03}"/>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5" name="Footer Placeholder 4">
            <a:extLst>
              <a:ext uri="{FF2B5EF4-FFF2-40B4-BE49-F238E27FC236}">
                <a16:creationId xmlns:a16="http://schemas.microsoft.com/office/drawing/2014/main" id="{86BBEDC7-56DD-80EA-1ACF-D79E46BF34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FFAF1A-D13A-597B-4DE4-7E197E14F5C1}"/>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125872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639E-2AB2-6277-B166-8A90584277A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6A7952A-B00A-7411-21C8-9117B9176B4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6FB43BD-32A5-1B37-4E8B-3067FA0FBDF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AEC4F59-25C9-AD32-C246-2E566A3CFA5F}"/>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6" name="Footer Placeholder 5">
            <a:extLst>
              <a:ext uri="{FF2B5EF4-FFF2-40B4-BE49-F238E27FC236}">
                <a16:creationId xmlns:a16="http://schemas.microsoft.com/office/drawing/2014/main" id="{6402BD25-A7B3-88C7-117F-02ED84FB3B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F5E5D1-4ADD-9E2A-11EE-FB338EF0FB22}"/>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2416739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4030C-36B4-0CCB-A1BC-2CC8094EE00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0D57F79-6CBF-6E9C-4F96-D04CB70506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ACBDEAF-C046-E71D-F5D2-A2110CF971D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698B7BF-0718-C4DF-5712-CCCF644DE6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1B547DA-31B2-B7AE-4F45-72E01717BB7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194C227-1F87-9D52-EFD9-C802CA4C33E1}"/>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8" name="Footer Placeholder 7">
            <a:extLst>
              <a:ext uri="{FF2B5EF4-FFF2-40B4-BE49-F238E27FC236}">
                <a16:creationId xmlns:a16="http://schemas.microsoft.com/office/drawing/2014/main" id="{CD3A1FA7-B90E-2B18-D4B9-88EF9D749B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1318C14-5551-2DD3-D321-A7EE79A78666}"/>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1978252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8A5B-FCA1-5D84-2B47-32327FFCF7D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7FE299D-1C44-70C8-32EC-F976D0D74624}"/>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4" name="Footer Placeholder 3">
            <a:extLst>
              <a:ext uri="{FF2B5EF4-FFF2-40B4-BE49-F238E27FC236}">
                <a16:creationId xmlns:a16="http://schemas.microsoft.com/office/drawing/2014/main" id="{6688E81F-7344-7BB8-3200-480B9B09D7E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54456C-C396-1325-499D-B062A1279198}"/>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13110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7F65D-5C62-A33B-B9BD-206C74058A15}"/>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3" name="Footer Placeholder 2">
            <a:extLst>
              <a:ext uri="{FF2B5EF4-FFF2-40B4-BE49-F238E27FC236}">
                <a16:creationId xmlns:a16="http://schemas.microsoft.com/office/drawing/2014/main" id="{FCA0EE53-8F69-E7F3-27EC-2C05653F023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8309D66-53BC-E7EC-47C1-81BAF2E08E8D}"/>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2901073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35AAC-A4C2-BEF8-6F67-A95135782C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2582A8D-A6AD-1C34-FE0A-BBC0E4F959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858D549-512C-3F94-93D1-CF6233C41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0FAD34-9B10-F28D-10E0-EC7415362433}"/>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6" name="Footer Placeholder 5">
            <a:extLst>
              <a:ext uri="{FF2B5EF4-FFF2-40B4-BE49-F238E27FC236}">
                <a16:creationId xmlns:a16="http://schemas.microsoft.com/office/drawing/2014/main" id="{F52E3EDA-01F4-B0FD-7AE1-6A52556414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4CB016-1FD6-BD0E-A175-FEB3E24B4178}"/>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1904889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10831-5E41-699C-687C-FA5EEBDE2FB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8891BCB-0A45-35D7-A575-F024A92CE2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8F3ACF6-16CB-F3C1-7694-9496B232A4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30C585-4E09-BFF6-0747-19124D3A3ED9}"/>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6" name="Footer Placeholder 5">
            <a:extLst>
              <a:ext uri="{FF2B5EF4-FFF2-40B4-BE49-F238E27FC236}">
                <a16:creationId xmlns:a16="http://schemas.microsoft.com/office/drawing/2014/main" id="{BFB2EE35-1F43-5177-4B0B-9BAD629371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8DEA07-7587-E95E-CEAF-D66C1E4ED9CF}"/>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426539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F172-0CCF-9091-558E-4D5BAE0A7F7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1394108-DF99-9186-F4FA-EC94DE269F7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2AE2AA9-34E7-B657-0FA2-2CEC10F14248}"/>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5" name="Footer Placeholder 4">
            <a:extLst>
              <a:ext uri="{FF2B5EF4-FFF2-40B4-BE49-F238E27FC236}">
                <a16:creationId xmlns:a16="http://schemas.microsoft.com/office/drawing/2014/main" id="{A82E02B5-A568-5CD7-B4F7-61C1AA7E5F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0CAA4B-BA54-BCFA-E59A-6F36ACB9D590}"/>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2866316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0A2F3A-158C-9D27-DF82-95F3B7C6539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4DE258F-A138-F77F-7E50-7835CF3912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EA6E0E-E3F1-8548-B317-9E9DC8C2E45B}"/>
              </a:ext>
            </a:extLst>
          </p:cNvPr>
          <p:cNvSpPr>
            <a:spLocks noGrp="1"/>
          </p:cNvSpPr>
          <p:nvPr>
            <p:ph type="dt" sz="half" idx="10"/>
          </p:nvPr>
        </p:nvSpPr>
        <p:spPr/>
        <p:txBody>
          <a:bodyPr/>
          <a:lstStyle/>
          <a:p>
            <a:fld id="{EBE980FD-E4F0-4A95-8287-61DA55ABDAC1}" type="datetimeFigureOut">
              <a:rPr lang="en-GB" smtClean="0"/>
              <a:t>12/12/2023</a:t>
            </a:fld>
            <a:endParaRPr lang="en-GB"/>
          </a:p>
        </p:txBody>
      </p:sp>
      <p:sp>
        <p:nvSpPr>
          <p:cNvPr id="5" name="Footer Placeholder 4">
            <a:extLst>
              <a:ext uri="{FF2B5EF4-FFF2-40B4-BE49-F238E27FC236}">
                <a16:creationId xmlns:a16="http://schemas.microsoft.com/office/drawing/2014/main" id="{9F976C5F-117C-3012-D76F-30F9DF2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C5D43A-01BA-B9B4-679E-B558EFEC2AFE}"/>
              </a:ext>
            </a:extLst>
          </p:cNvPr>
          <p:cNvSpPr>
            <a:spLocks noGrp="1"/>
          </p:cNvSpPr>
          <p:nvPr>
            <p:ph type="sldNum" sz="quarter" idx="12"/>
          </p:nvPr>
        </p:nvSpPr>
        <p:spPr/>
        <p:txBody>
          <a:bodyPr/>
          <a:lstStyle/>
          <a:p>
            <a:fld id="{13C3DA35-0930-4EB7-B2FF-F7459D14C990}" type="slidenum">
              <a:rPr lang="en-GB" smtClean="0"/>
              <a:t>‹#›</a:t>
            </a:fld>
            <a:endParaRPr lang="en-GB"/>
          </a:p>
        </p:txBody>
      </p:sp>
    </p:spTree>
    <p:extLst>
      <p:ext uri="{BB962C8B-B14F-4D97-AF65-F5344CB8AC3E}">
        <p14:creationId xmlns:p14="http://schemas.microsoft.com/office/powerpoint/2010/main" val="3490652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C3AF0D-1A6B-6435-C652-797C76486E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649B537-4381-B4FA-1F04-1182DDDE7B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BA8086-40FC-3FBB-05E7-2C848C46E5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E980FD-E4F0-4A95-8287-61DA55ABDAC1}" type="datetimeFigureOut">
              <a:rPr lang="en-GB" smtClean="0"/>
              <a:t>12/12/2023</a:t>
            </a:fld>
            <a:endParaRPr lang="en-GB"/>
          </a:p>
        </p:txBody>
      </p:sp>
      <p:sp>
        <p:nvSpPr>
          <p:cNvPr id="5" name="Footer Placeholder 4">
            <a:extLst>
              <a:ext uri="{FF2B5EF4-FFF2-40B4-BE49-F238E27FC236}">
                <a16:creationId xmlns:a16="http://schemas.microsoft.com/office/drawing/2014/main" id="{44BE8D35-B0E8-2AF4-26F1-05C85E6EB4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1F8C5A5-D107-F7B7-82BC-F9BA6141E0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3DA35-0930-4EB7-B2FF-F7459D14C990}" type="slidenum">
              <a:rPr lang="en-GB" smtClean="0"/>
              <a:t>‹#›</a:t>
            </a:fld>
            <a:endParaRPr lang="en-GB"/>
          </a:p>
        </p:txBody>
      </p:sp>
    </p:spTree>
    <p:extLst>
      <p:ext uri="{BB962C8B-B14F-4D97-AF65-F5344CB8AC3E}">
        <p14:creationId xmlns:p14="http://schemas.microsoft.com/office/powerpoint/2010/main" val="447288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artoon character lying in snow&#10;&#10;Description automatically generated">
            <a:extLst>
              <a:ext uri="{FF2B5EF4-FFF2-40B4-BE49-F238E27FC236}">
                <a16:creationId xmlns:a16="http://schemas.microsoft.com/office/drawing/2014/main" id="{F7C2DC5D-7B60-DBF7-D976-9FE67E89BB6F}"/>
              </a:ext>
            </a:extLst>
          </p:cNvPr>
          <p:cNvPicPr>
            <a:picLocks noChangeAspect="1"/>
          </p:cNvPicPr>
          <p:nvPr/>
        </p:nvPicPr>
        <p:blipFill>
          <a:blip r:embed="rId2"/>
          <a:stretch>
            <a:fillRect/>
          </a:stretch>
        </p:blipFill>
        <p:spPr>
          <a:xfrm>
            <a:off x="3645" y="-2822"/>
            <a:ext cx="12269375" cy="6910681"/>
          </a:xfrm>
          <a:prstGeom prst="rect">
            <a:avLst/>
          </a:prstGeom>
        </p:spPr>
      </p:pic>
      <p:sp>
        <p:nvSpPr>
          <p:cNvPr id="2" name="Title 1">
            <a:extLst>
              <a:ext uri="{FF2B5EF4-FFF2-40B4-BE49-F238E27FC236}">
                <a16:creationId xmlns:a16="http://schemas.microsoft.com/office/drawing/2014/main" id="{3F41362F-325F-E3B1-B429-6573EDFBCF5E}"/>
              </a:ext>
            </a:extLst>
          </p:cNvPr>
          <p:cNvSpPr>
            <a:spLocks noGrp="1"/>
          </p:cNvSpPr>
          <p:nvPr>
            <p:ph type="ctrTitle"/>
          </p:nvPr>
        </p:nvSpPr>
        <p:spPr/>
        <p:txBody>
          <a:bodyPr/>
          <a:lstStyle/>
          <a:p>
            <a:r>
              <a:rPr lang="en-GB" b="1" dirty="0"/>
              <a:t>The good the bad and the ugly of seasonal esports</a:t>
            </a:r>
          </a:p>
        </p:txBody>
      </p:sp>
      <p:sp>
        <p:nvSpPr>
          <p:cNvPr id="3" name="Subtitle 2">
            <a:extLst>
              <a:ext uri="{FF2B5EF4-FFF2-40B4-BE49-F238E27FC236}">
                <a16:creationId xmlns:a16="http://schemas.microsoft.com/office/drawing/2014/main" id="{FDA70E24-8B32-F73D-5A9E-E830108D8A6E}"/>
              </a:ext>
            </a:extLst>
          </p:cNvPr>
          <p:cNvSpPr>
            <a:spLocks noGrp="1"/>
          </p:cNvSpPr>
          <p:nvPr>
            <p:ph type="subTitle" idx="1"/>
          </p:nvPr>
        </p:nvSpPr>
        <p:spPr/>
        <p:txBody>
          <a:bodyPr vert="horz" lIns="91440" tIns="45720" rIns="91440" bIns="45720" rtlCol="0" anchor="t">
            <a:normAutofit/>
          </a:bodyPr>
          <a:lstStyle/>
          <a:p>
            <a:r>
              <a:rPr lang="en-GB" dirty="0">
                <a:cs typeface="Calibri"/>
              </a:rPr>
              <a:t>A riot games special </a:t>
            </a:r>
            <a:endParaRPr lang="en-GB" dirty="0"/>
          </a:p>
        </p:txBody>
      </p:sp>
      <p:pic>
        <p:nvPicPr>
          <p:cNvPr id="6" name="Picture 5" descr="A cartoon of a duck wearing a shirt&#10;&#10;Description automatically generated">
            <a:extLst>
              <a:ext uri="{FF2B5EF4-FFF2-40B4-BE49-F238E27FC236}">
                <a16:creationId xmlns:a16="http://schemas.microsoft.com/office/drawing/2014/main" id="{A7C47A54-E801-E903-7EB2-60375BE13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616855">
            <a:off x="9670918" y="3175253"/>
            <a:ext cx="3419475" cy="5648325"/>
          </a:xfrm>
          <a:prstGeom prst="rect">
            <a:avLst/>
          </a:prstGeom>
        </p:spPr>
      </p:pic>
    </p:spTree>
    <p:extLst>
      <p:ext uri="{BB962C8B-B14F-4D97-AF65-F5344CB8AC3E}">
        <p14:creationId xmlns:p14="http://schemas.microsoft.com/office/powerpoint/2010/main" val="75651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A32B80-C034-74C1-2B60-0BC6525F233F}"/>
              </a:ext>
            </a:extLst>
          </p:cNvPr>
          <p:cNvSpPr>
            <a:spLocks noGrp="1"/>
          </p:cNvSpPr>
          <p:nvPr>
            <p:ph type="title"/>
          </p:nvPr>
        </p:nvSpPr>
        <p:spPr>
          <a:xfrm>
            <a:off x="630936" y="640080"/>
            <a:ext cx="4818888" cy="1481328"/>
          </a:xfrm>
        </p:spPr>
        <p:txBody>
          <a:bodyPr anchor="b">
            <a:normAutofit/>
          </a:bodyPr>
          <a:lstStyle/>
          <a:p>
            <a:r>
              <a:rPr lang="en-GB" sz="4200"/>
              <a:t>The three questions to ask yourself </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0C65A3-4181-BAB1-ABC3-31E92567C60F}"/>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GB" sz="2200"/>
              <a:t>Are publishers pushing to much for seasonal success </a:t>
            </a:r>
          </a:p>
          <a:p>
            <a:r>
              <a:rPr lang="en-GB" sz="2200"/>
              <a:t>Are consumers expectations becoming more and more unrealistic </a:t>
            </a:r>
          </a:p>
          <a:p>
            <a:r>
              <a:rPr lang="en-GB" sz="2200"/>
              <a:t>Is the idea of consumer expectations and burnout within publisher culture. </a:t>
            </a:r>
          </a:p>
        </p:txBody>
      </p:sp>
      <p:pic>
        <p:nvPicPr>
          <p:cNvPr id="4" name="Picture 3" descr="A stone wall with green grass&#10;&#10;Description automatically generated">
            <a:extLst>
              <a:ext uri="{FF2B5EF4-FFF2-40B4-BE49-F238E27FC236}">
                <a16:creationId xmlns:a16="http://schemas.microsoft.com/office/drawing/2014/main" id="{85880FA1-DF65-A5BE-496E-C22AB00F462F}"/>
              </a:ext>
            </a:extLst>
          </p:cNvPr>
          <p:cNvPicPr>
            <a:picLocks noChangeAspect="1"/>
          </p:cNvPicPr>
          <p:nvPr/>
        </p:nvPicPr>
        <p:blipFill>
          <a:blip r:embed="rId2"/>
          <a:stretch>
            <a:fillRect/>
          </a:stretch>
        </p:blipFill>
        <p:spPr>
          <a:xfrm>
            <a:off x="6155493" y="-2629"/>
            <a:ext cx="6032819" cy="6863259"/>
          </a:xfrm>
          <a:prstGeom prst="rect">
            <a:avLst/>
          </a:prstGeom>
        </p:spPr>
      </p:pic>
    </p:spTree>
    <p:extLst>
      <p:ext uri="{BB962C8B-B14F-4D97-AF65-F5344CB8AC3E}">
        <p14:creationId xmlns:p14="http://schemas.microsoft.com/office/powerpoint/2010/main" val="2771294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3" name="Rectangle 12">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06B564-6308-DC1A-5B2A-B185544984C7}"/>
              </a:ext>
            </a:extLst>
          </p:cNvPr>
          <p:cNvSpPr>
            <a:spLocks noGrp="1"/>
          </p:cNvSpPr>
          <p:nvPr>
            <p:ph type="title"/>
          </p:nvPr>
        </p:nvSpPr>
        <p:spPr>
          <a:xfrm>
            <a:off x="761995" y="307447"/>
            <a:ext cx="10693884" cy="1109932"/>
          </a:xfrm>
        </p:spPr>
        <p:txBody>
          <a:bodyPr>
            <a:normAutofit/>
          </a:bodyPr>
          <a:lstStyle/>
          <a:p>
            <a:r>
              <a:rPr lang="en-GB" sz="4000"/>
              <a:t>Defining the west and its relation to the world</a:t>
            </a:r>
          </a:p>
        </p:txBody>
      </p:sp>
      <p:pic>
        <p:nvPicPr>
          <p:cNvPr id="6" name="Picture 5">
            <a:extLst>
              <a:ext uri="{FF2B5EF4-FFF2-40B4-BE49-F238E27FC236}">
                <a16:creationId xmlns:a16="http://schemas.microsoft.com/office/drawing/2014/main" id="{16BB7B9F-F10D-1626-83D7-83BC28A97FC0}"/>
              </a:ext>
            </a:extLst>
          </p:cNvPr>
          <p:cNvPicPr>
            <a:picLocks noChangeAspect="1"/>
          </p:cNvPicPr>
          <p:nvPr/>
        </p:nvPicPr>
        <p:blipFill>
          <a:blip r:embed="rId2"/>
          <a:stretch>
            <a:fillRect/>
          </a:stretch>
        </p:blipFill>
        <p:spPr>
          <a:xfrm>
            <a:off x="736122" y="2526849"/>
            <a:ext cx="5804955" cy="3437571"/>
          </a:xfrm>
          <a:prstGeom prst="rect">
            <a:avLst/>
          </a:prstGeom>
        </p:spPr>
      </p:pic>
      <p:sp>
        <p:nvSpPr>
          <p:cNvPr id="3" name="Content Placeholder 2">
            <a:extLst>
              <a:ext uri="{FF2B5EF4-FFF2-40B4-BE49-F238E27FC236}">
                <a16:creationId xmlns:a16="http://schemas.microsoft.com/office/drawing/2014/main" id="{E8451C7E-5B46-B53C-8A77-DA08CA766854}"/>
              </a:ext>
            </a:extLst>
          </p:cNvPr>
          <p:cNvSpPr>
            <a:spLocks noGrp="1"/>
          </p:cNvSpPr>
          <p:nvPr>
            <p:ph idx="1"/>
          </p:nvPr>
        </p:nvSpPr>
        <p:spPr>
          <a:xfrm>
            <a:off x="7190509" y="2357888"/>
            <a:ext cx="4265370" cy="3902635"/>
          </a:xfrm>
        </p:spPr>
        <p:txBody>
          <a:bodyPr anchor="ctr">
            <a:normAutofit/>
          </a:bodyPr>
          <a:lstStyle/>
          <a:p>
            <a:pPr marL="0" indent="0">
              <a:buNone/>
            </a:pPr>
            <a:r>
              <a:rPr lang="en-GB" sz="1400"/>
              <a:t>Stuart Hall provided a critical account of the ‘West’ in a 1992 piece of writing:</a:t>
            </a:r>
          </a:p>
          <a:p>
            <a:pPr marL="0" indent="0">
              <a:buNone/>
            </a:pPr>
            <a:r>
              <a:rPr lang="en-GB" sz="1400"/>
              <a:t> ‘The underlying premise of this chapter is that "the West" is ahistorical, not a geographical, construct. By "western" we mean the type of society (...): a society that is developed, industrialized, urbanized, capitalist, secular, and modern. Such societies arose at a particular historical period - roughly, during the sixteenth century, after the Middle Ages and the break-up of feudalism. They were the result of a specific set of historical processes - economic, political, social, and cultural. Nowadays, any society which shares these characteristics, wherever it exists on a geographical map, can be said to belong to "the West." The meaning of this term is therefore virtually identical to that of the word "modern.“’ (Hall, 1992)</a:t>
            </a:r>
          </a:p>
        </p:txBody>
      </p:sp>
    </p:spTree>
    <p:extLst>
      <p:ext uri="{BB962C8B-B14F-4D97-AF65-F5344CB8AC3E}">
        <p14:creationId xmlns:p14="http://schemas.microsoft.com/office/powerpoint/2010/main" val="130012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6E8D4AF-8F0D-947F-BB2B-54F715C3FCF1}"/>
              </a:ext>
            </a:extLst>
          </p:cNvPr>
          <p:cNvPicPr>
            <a:picLocks noGrp="1" noChangeAspect="1"/>
          </p:cNvPicPr>
          <p:nvPr>
            <p:ph idx="1"/>
          </p:nvPr>
        </p:nvPicPr>
        <p:blipFill rotWithShape="1">
          <a:blip r:embed="rId2"/>
          <a:srcRect r="10666" b="-1"/>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FBA54-4CF7-DD56-943C-A15842F9430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The western society situation </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7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world&#10;&#10;Description automatically generated">
            <a:extLst>
              <a:ext uri="{FF2B5EF4-FFF2-40B4-BE49-F238E27FC236}">
                <a16:creationId xmlns:a16="http://schemas.microsoft.com/office/drawing/2014/main" id="{D420B366-7D0E-9910-1034-4E61858D5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912360"/>
          </a:xfrm>
          <a:prstGeom prst="rect">
            <a:avLst/>
          </a:prstGeom>
        </p:spPr>
      </p:pic>
    </p:spTree>
    <p:extLst>
      <p:ext uri="{BB962C8B-B14F-4D97-AF65-F5344CB8AC3E}">
        <p14:creationId xmlns:p14="http://schemas.microsoft.com/office/powerpoint/2010/main" val="350003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C86D17-A388-3932-675B-D664FEA53826}"/>
              </a:ext>
            </a:extLst>
          </p:cNvPr>
          <p:cNvPicPr>
            <a:picLocks noChangeAspect="1"/>
          </p:cNvPicPr>
          <p:nvPr/>
        </p:nvPicPr>
        <p:blipFill rotWithShape="1">
          <a:blip r:embed="rId2"/>
          <a:srcRect t="953"/>
          <a:stretch/>
        </p:blipFill>
        <p:spPr>
          <a:xfrm>
            <a:off x="-83975" y="0"/>
            <a:ext cx="12275975" cy="6858000"/>
          </a:xfrm>
          <a:prstGeom prst="rect">
            <a:avLst/>
          </a:prstGeom>
        </p:spPr>
      </p:pic>
    </p:spTree>
    <p:extLst>
      <p:ext uri="{BB962C8B-B14F-4D97-AF65-F5344CB8AC3E}">
        <p14:creationId xmlns:p14="http://schemas.microsoft.com/office/powerpoint/2010/main" val="2980744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A3D8658-D93D-77FD-A668-16E41DC5DC5D}"/>
              </a:ext>
            </a:extLst>
          </p:cNvPr>
          <p:cNvPicPr>
            <a:picLocks noChangeAspect="1"/>
          </p:cNvPicPr>
          <p:nvPr/>
        </p:nvPicPr>
        <p:blipFill rotWithShape="1">
          <a:blip r:embed="rId2">
            <a:alphaModFix amt="40000"/>
          </a:blip>
          <a:srcRect l="34183" r="21766"/>
          <a:stretch/>
        </p:blipFill>
        <p:spPr>
          <a:xfrm>
            <a:off x="20" y="10"/>
            <a:ext cx="8450297" cy="6857990"/>
          </a:xfrm>
          <a:prstGeom prst="rect">
            <a:avLst/>
          </a:prstGeom>
        </p:spPr>
      </p:pic>
      <p:sp>
        <p:nvSpPr>
          <p:cNvPr id="2" name="Title 1">
            <a:extLst>
              <a:ext uri="{FF2B5EF4-FFF2-40B4-BE49-F238E27FC236}">
                <a16:creationId xmlns:a16="http://schemas.microsoft.com/office/drawing/2014/main" id="{1EC16941-0EC7-83F1-99E2-2D57D9CB24B7}"/>
              </a:ext>
            </a:extLst>
          </p:cNvPr>
          <p:cNvSpPr>
            <a:spLocks noGrp="1"/>
          </p:cNvSpPr>
          <p:nvPr>
            <p:ph type="title"/>
          </p:nvPr>
        </p:nvSpPr>
        <p:spPr>
          <a:xfrm>
            <a:off x="838201" y="365125"/>
            <a:ext cx="5251316" cy="1627636"/>
          </a:xfrm>
        </p:spPr>
        <p:txBody>
          <a:bodyPr>
            <a:normAutofit/>
          </a:bodyPr>
          <a:lstStyle/>
          <a:p>
            <a:r>
              <a:rPr lang="en-GB">
                <a:solidFill>
                  <a:srgbClr val="FFFFFF"/>
                </a:solidFill>
              </a:rPr>
              <a:t>Snowdown showdown </a:t>
            </a:r>
          </a:p>
        </p:txBody>
      </p:sp>
      <p:sp>
        <p:nvSpPr>
          <p:cNvPr id="3" name="Content Placeholder 2">
            <a:extLst>
              <a:ext uri="{FF2B5EF4-FFF2-40B4-BE49-F238E27FC236}">
                <a16:creationId xmlns:a16="http://schemas.microsoft.com/office/drawing/2014/main" id="{33C2AFBE-6A08-5CBB-BD67-378D758F481A}"/>
              </a:ext>
            </a:extLst>
          </p:cNvPr>
          <p:cNvSpPr>
            <a:spLocks noGrp="1"/>
          </p:cNvSpPr>
          <p:nvPr>
            <p:ph idx="1"/>
          </p:nvPr>
        </p:nvSpPr>
        <p:spPr>
          <a:xfrm>
            <a:off x="838200" y="2219785"/>
            <a:ext cx="4619621" cy="3957178"/>
          </a:xfrm>
        </p:spPr>
        <p:txBody>
          <a:bodyPr>
            <a:normAutofit/>
          </a:bodyPr>
          <a:lstStyle/>
          <a:p>
            <a:r>
              <a:rPr lang="en-GB" sz="2000" dirty="0">
                <a:solidFill>
                  <a:srgbClr val="FFFFFF"/>
                </a:solidFill>
              </a:rPr>
              <a:t>This was one of the first events launched for league of legends after the launch of the game in 2009 Snowdown showdown was a game mode created for celebrating the holiday season and was one of the first major events after release.</a:t>
            </a:r>
          </a:p>
          <a:p>
            <a:r>
              <a:rPr lang="en-GB" sz="2000" dirty="0">
                <a:solidFill>
                  <a:srgbClr val="FFFFFF"/>
                </a:solidFill>
              </a:rPr>
              <a:t>The map had a direct visual update as well as realising 5 winter skins for the following champions, </a:t>
            </a:r>
            <a:r>
              <a:rPr lang="en-GB" sz="2000" dirty="0" err="1">
                <a:solidFill>
                  <a:srgbClr val="FFFFFF"/>
                </a:solidFill>
              </a:rPr>
              <a:t>zilean</a:t>
            </a:r>
            <a:r>
              <a:rPr lang="en-GB" sz="2000" dirty="0">
                <a:solidFill>
                  <a:srgbClr val="FFFFFF"/>
                </a:solidFill>
              </a:rPr>
              <a:t>, </a:t>
            </a:r>
            <a:r>
              <a:rPr lang="en-GB" sz="2000" dirty="0" err="1">
                <a:solidFill>
                  <a:srgbClr val="FFFFFF"/>
                </a:solidFill>
              </a:rPr>
              <a:t>Nunu</a:t>
            </a:r>
            <a:r>
              <a:rPr lang="en-GB" sz="2000" dirty="0">
                <a:solidFill>
                  <a:srgbClr val="FFFFFF"/>
                </a:solidFill>
              </a:rPr>
              <a:t>   , </a:t>
            </a:r>
            <a:r>
              <a:rPr lang="en-GB" sz="2000" dirty="0" err="1">
                <a:solidFill>
                  <a:srgbClr val="FFFFFF"/>
                </a:solidFill>
              </a:rPr>
              <a:t>Teemo</a:t>
            </a:r>
            <a:r>
              <a:rPr lang="en-GB" sz="2000" dirty="0">
                <a:solidFill>
                  <a:srgbClr val="FFFFFF"/>
                </a:solidFill>
              </a:rPr>
              <a:t>, </a:t>
            </a:r>
            <a:r>
              <a:rPr lang="en-GB" sz="2000" dirty="0" err="1">
                <a:solidFill>
                  <a:srgbClr val="FFFFFF"/>
                </a:solidFill>
              </a:rPr>
              <a:t>Tristana</a:t>
            </a:r>
            <a:r>
              <a:rPr lang="en-GB" sz="2000" dirty="0">
                <a:solidFill>
                  <a:srgbClr val="FFFFFF"/>
                </a:solidFill>
              </a:rPr>
              <a:t>, </a:t>
            </a:r>
            <a:r>
              <a:rPr lang="en-GB" sz="2000" dirty="0" err="1">
                <a:solidFill>
                  <a:srgbClr val="FFFFFF"/>
                </a:solidFill>
              </a:rPr>
              <a:t>Nidalee</a:t>
            </a:r>
            <a:r>
              <a:rPr lang="en-GB" sz="2000" dirty="0">
                <a:solidFill>
                  <a:srgbClr val="FFFFFF"/>
                </a:solidFill>
              </a:rPr>
              <a:t>. </a:t>
            </a:r>
          </a:p>
        </p:txBody>
      </p:sp>
      <p:pic>
        <p:nvPicPr>
          <p:cNvPr id="5" name="Picture 4">
            <a:extLst>
              <a:ext uri="{FF2B5EF4-FFF2-40B4-BE49-F238E27FC236}">
                <a16:creationId xmlns:a16="http://schemas.microsoft.com/office/drawing/2014/main" id="{CCCFD5B8-9574-F62A-3903-8CC0AF7E1577}"/>
              </a:ext>
            </a:extLst>
          </p:cNvPr>
          <p:cNvPicPr>
            <a:picLocks noChangeAspect="1"/>
          </p:cNvPicPr>
          <p:nvPr/>
        </p:nvPicPr>
        <p:blipFill rotWithShape="1">
          <a:blip r:embed="rId3"/>
          <a:srcRect l="8213" r="26577"/>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142049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EF6118E-44FB-4509-B4D9-129052E4C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6AF06B-B08A-19AC-1A6E-EE48CA285407}"/>
              </a:ext>
            </a:extLst>
          </p:cNvPr>
          <p:cNvSpPr>
            <a:spLocks noGrp="1"/>
          </p:cNvSpPr>
          <p:nvPr>
            <p:ph type="title"/>
          </p:nvPr>
        </p:nvSpPr>
        <p:spPr>
          <a:xfrm>
            <a:off x="835155" y="525195"/>
            <a:ext cx="3986155" cy="1079670"/>
          </a:xfrm>
        </p:spPr>
        <p:txBody>
          <a:bodyPr anchor="b">
            <a:normAutofit/>
          </a:bodyPr>
          <a:lstStyle/>
          <a:p>
            <a:r>
              <a:rPr lang="en-GB" sz="4000" dirty="0"/>
              <a:t>What riot offered </a:t>
            </a:r>
          </a:p>
        </p:txBody>
      </p:sp>
      <p:pic>
        <p:nvPicPr>
          <p:cNvPr id="5" name="Picture 4">
            <a:extLst>
              <a:ext uri="{FF2B5EF4-FFF2-40B4-BE49-F238E27FC236}">
                <a16:creationId xmlns:a16="http://schemas.microsoft.com/office/drawing/2014/main" id="{52EFCC9E-450E-7B08-BDD8-8ED28844F9D4}"/>
              </a:ext>
            </a:extLst>
          </p:cNvPr>
          <p:cNvPicPr>
            <a:picLocks noChangeAspect="1"/>
          </p:cNvPicPr>
          <p:nvPr/>
        </p:nvPicPr>
        <p:blipFill rotWithShape="1">
          <a:blip r:embed="rId2"/>
          <a:srcRect t="3900" r="1" b="18249"/>
          <a:stretch/>
        </p:blipFill>
        <p:spPr>
          <a:xfrm>
            <a:off x="5186554" y="163646"/>
            <a:ext cx="6806703" cy="2623097"/>
          </a:xfrm>
          <a:prstGeom prst="rect">
            <a:avLst/>
          </a:prstGeom>
        </p:spPr>
      </p:pic>
      <p:sp>
        <p:nvSpPr>
          <p:cNvPr id="3" name="Content Placeholder 2">
            <a:extLst>
              <a:ext uri="{FF2B5EF4-FFF2-40B4-BE49-F238E27FC236}">
                <a16:creationId xmlns:a16="http://schemas.microsoft.com/office/drawing/2014/main" id="{3A905110-F245-CF5E-D2B5-D25979B1FEB1}"/>
              </a:ext>
            </a:extLst>
          </p:cNvPr>
          <p:cNvSpPr>
            <a:spLocks noGrp="1"/>
          </p:cNvSpPr>
          <p:nvPr>
            <p:ph idx="1"/>
          </p:nvPr>
        </p:nvSpPr>
        <p:spPr>
          <a:xfrm>
            <a:off x="835155" y="3526300"/>
            <a:ext cx="3986155" cy="2588458"/>
          </a:xfrm>
        </p:spPr>
        <p:txBody>
          <a:bodyPr>
            <a:normAutofit fontScale="55000" lnSpcReduction="20000"/>
          </a:bodyPr>
          <a:lstStyle/>
          <a:p>
            <a:r>
              <a:rPr lang="en-GB" sz="2000" dirty="0"/>
              <a:t>75% of rune pages using riots non page earnt currency </a:t>
            </a:r>
          </a:p>
          <a:p>
            <a:r>
              <a:rPr lang="en-GB" sz="2000" dirty="0"/>
              <a:t>Unique runes </a:t>
            </a:r>
          </a:p>
          <a:p>
            <a:pPr lvl="1"/>
            <a:r>
              <a:rPr lang="en-GB" sz="1600" dirty="0"/>
              <a:t>Mark of the crippling candy cane 2.2% critical damage </a:t>
            </a:r>
          </a:p>
          <a:p>
            <a:pPr lvl="1"/>
            <a:r>
              <a:rPr lang="en-GB" sz="1600" dirty="0"/>
              <a:t>Mark of the Yuletide Tannenbaum +0.62% critical chance </a:t>
            </a:r>
          </a:p>
          <a:p>
            <a:pPr lvl="1"/>
            <a:r>
              <a:rPr lang="en-GB" sz="1600" dirty="0"/>
              <a:t>Glyph of the special stocking -0.58% cooldowns</a:t>
            </a:r>
          </a:p>
          <a:p>
            <a:pPr lvl="1"/>
            <a:r>
              <a:rPr lang="en-GB" sz="1600" dirty="0"/>
              <a:t>Seal of the elusive snowflake +0.67%</a:t>
            </a:r>
          </a:p>
          <a:p>
            <a:pPr lvl="1"/>
            <a:r>
              <a:rPr lang="en-GB" sz="1600" dirty="0"/>
              <a:t>Glyph of the gracious gift +0.12 ability power [er level (+2.16 at champion level 18)</a:t>
            </a:r>
          </a:p>
          <a:p>
            <a:pPr lvl="1"/>
            <a:r>
              <a:rPr lang="en-GB" sz="1600" dirty="0"/>
              <a:t>Deal of the stout snowman +.72 health per level (+12.96 at champion level 18) </a:t>
            </a:r>
          </a:p>
          <a:p>
            <a:r>
              <a:rPr lang="en-GB" sz="2000" dirty="0"/>
              <a:t>Changing pot icons to Egg nogg </a:t>
            </a:r>
          </a:p>
          <a:p>
            <a:r>
              <a:rPr lang="en-GB" sz="2000" dirty="0"/>
              <a:t>The map was also designed for Christmas with visual changes to the map and turning the iconic rift into a winter nights battlefield. </a:t>
            </a:r>
          </a:p>
          <a:p>
            <a:r>
              <a:rPr lang="en-GB" sz="2000" dirty="0"/>
              <a:t>Remember this was 2 months after the launch of the game </a:t>
            </a:r>
          </a:p>
          <a:p>
            <a:endParaRPr lang="en-GB" sz="2000" dirty="0"/>
          </a:p>
        </p:txBody>
      </p:sp>
      <p:pic>
        <p:nvPicPr>
          <p:cNvPr id="4" name="Picture 3">
            <a:extLst>
              <a:ext uri="{FF2B5EF4-FFF2-40B4-BE49-F238E27FC236}">
                <a16:creationId xmlns:a16="http://schemas.microsoft.com/office/drawing/2014/main" id="{70501F3D-38AF-9BB0-2A72-D6CC11DEFA3C}"/>
              </a:ext>
            </a:extLst>
          </p:cNvPr>
          <p:cNvPicPr>
            <a:picLocks noChangeAspect="1"/>
          </p:cNvPicPr>
          <p:nvPr/>
        </p:nvPicPr>
        <p:blipFill rotWithShape="1">
          <a:blip r:embed="rId3"/>
          <a:srcRect t="6559" b="44186"/>
          <a:stretch/>
        </p:blipFill>
        <p:spPr>
          <a:xfrm>
            <a:off x="5186554" y="2956875"/>
            <a:ext cx="6806703" cy="3352653"/>
          </a:xfrm>
          <a:prstGeom prst="rect">
            <a:avLst/>
          </a:prstGeom>
        </p:spPr>
      </p:pic>
    </p:spTree>
    <p:extLst>
      <p:ext uri="{BB962C8B-B14F-4D97-AF65-F5344CB8AC3E}">
        <p14:creationId xmlns:p14="http://schemas.microsoft.com/office/powerpoint/2010/main" val="587701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33" name="Rectangle 32">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C0E997F-BAA0-D5B9-DD0B-431C35630FB0}"/>
              </a:ext>
            </a:extLst>
          </p:cNvPr>
          <p:cNvPicPr>
            <a:picLocks noChangeAspect="1"/>
          </p:cNvPicPr>
          <p:nvPr/>
        </p:nvPicPr>
        <p:blipFill rotWithShape="1">
          <a:blip r:embed="rId3">
            <a:alphaModFix amt="60000"/>
          </a:blip>
          <a:srcRect t="4409" r="-2" b="-2"/>
          <a:stretch/>
        </p:blipFill>
        <p:spPr>
          <a:xfrm>
            <a:off x="6094532" y="10"/>
            <a:ext cx="6093578" cy="3431119"/>
          </a:xfrm>
          <a:prstGeom prst="rect">
            <a:avLst/>
          </a:prstGeom>
        </p:spPr>
      </p:pic>
      <p:pic>
        <p:nvPicPr>
          <p:cNvPr id="6" name="Picture 5">
            <a:extLst>
              <a:ext uri="{FF2B5EF4-FFF2-40B4-BE49-F238E27FC236}">
                <a16:creationId xmlns:a16="http://schemas.microsoft.com/office/drawing/2014/main" id="{51AF0079-CC6A-744C-FC11-8855395941B2}"/>
              </a:ext>
            </a:extLst>
          </p:cNvPr>
          <p:cNvPicPr>
            <a:picLocks noChangeAspect="1"/>
          </p:cNvPicPr>
          <p:nvPr/>
        </p:nvPicPr>
        <p:blipFill rotWithShape="1">
          <a:blip r:embed="rId4">
            <a:alphaModFix amt="60000"/>
          </a:blip>
          <a:srcRect r="-2" b="4407"/>
          <a:stretch/>
        </p:blipFill>
        <p:spPr>
          <a:xfrm>
            <a:off x="4763" y="10"/>
            <a:ext cx="6093578" cy="3431119"/>
          </a:xfrm>
          <a:prstGeom prst="rect">
            <a:avLst/>
          </a:prstGeom>
        </p:spPr>
      </p:pic>
      <p:sp>
        <p:nvSpPr>
          <p:cNvPr id="2" name="Title 1">
            <a:extLst>
              <a:ext uri="{FF2B5EF4-FFF2-40B4-BE49-F238E27FC236}">
                <a16:creationId xmlns:a16="http://schemas.microsoft.com/office/drawing/2014/main" id="{4A95CB7D-2892-E906-5CEE-00566332A60A}"/>
              </a:ext>
            </a:extLst>
          </p:cNvPr>
          <p:cNvSpPr>
            <a:spLocks noGrp="1"/>
          </p:cNvSpPr>
          <p:nvPr>
            <p:ph type="title"/>
          </p:nvPr>
        </p:nvSpPr>
        <p:spPr>
          <a:xfrm>
            <a:off x="1191965" y="552808"/>
            <a:ext cx="9801854" cy="744148"/>
          </a:xfrm>
        </p:spPr>
        <p:txBody>
          <a:bodyPr anchor="b">
            <a:normAutofit fontScale="90000"/>
          </a:bodyPr>
          <a:lstStyle/>
          <a:p>
            <a:pPr algn="ctr"/>
            <a:r>
              <a:rPr lang="en-GB" sz="4800" dirty="0">
                <a:solidFill>
                  <a:srgbClr val="FFFFFF"/>
                </a:solidFill>
              </a:rPr>
              <a:t>2010 </a:t>
            </a:r>
          </a:p>
        </p:txBody>
      </p:sp>
      <p:pic>
        <p:nvPicPr>
          <p:cNvPr id="7" name="Picture 6">
            <a:extLst>
              <a:ext uri="{FF2B5EF4-FFF2-40B4-BE49-F238E27FC236}">
                <a16:creationId xmlns:a16="http://schemas.microsoft.com/office/drawing/2014/main" id="{54382EB3-ED37-7BA8-8F08-0758336B5FFA}"/>
              </a:ext>
            </a:extLst>
          </p:cNvPr>
          <p:cNvPicPr>
            <a:picLocks noChangeAspect="1"/>
          </p:cNvPicPr>
          <p:nvPr/>
        </p:nvPicPr>
        <p:blipFill rotWithShape="1">
          <a:blip r:embed="rId5">
            <a:alphaModFix amt="60000"/>
          </a:blip>
          <a:srcRect r="-2" b="4407"/>
          <a:stretch/>
        </p:blipFill>
        <p:spPr>
          <a:xfrm>
            <a:off x="6097280" y="3426870"/>
            <a:ext cx="6093578" cy="3431129"/>
          </a:xfrm>
          <a:prstGeom prst="rect">
            <a:avLst/>
          </a:prstGeom>
        </p:spPr>
      </p:pic>
      <p:pic>
        <p:nvPicPr>
          <p:cNvPr id="4" name="Picture 3">
            <a:extLst>
              <a:ext uri="{FF2B5EF4-FFF2-40B4-BE49-F238E27FC236}">
                <a16:creationId xmlns:a16="http://schemas.microsoft.com/office/drawing/2014/main" id="{8E276AEE-B7F2-FC1D-FC3E-2670D685EC5E}"/>
              </a:ext>
            </a:extLst>
          </p:cNvPr>
          <p:cNvPicPr>
            <a:picLocks noChangeAspect="1"/>
          </p:cNvPicPr>
          <p:nvPr/>
        </p:nvPicPr>
        <p:blipFill rotWithShape="1">
          <a:blip r:embed="rId6">
            <a:alphaModFix amt="60000"/>
          </a:blip>
          <a:srcRect r="-2" b="4407"/>
          <a:stretch/>
        </p:blipFill>
        <p:spPr>
          <a:xfrm>
            <a:off x="7511" y="3426870"/>
            <a:ext cx="6093578" cy="3431129"/>
          </a:xfrm>
          <a:prstGeom prst="rect">
            <a:avLst/>
          </a:prstGeom>
        </p:spPr>
      </p:pic>
      <p:sp>
        <p:nvSpPr>
          <p:cNvPr id="3" name="Content Placeholder 2">
            <a:extLst>
              <a:ext uri="{FF2B5EF4-FFF2-40B4-BE49-F238E27FC236}">
                <a16:creationId xmlns:a16="http://schemas.microsoft.com/office/drawing/2014/main" id="{1975BE4C-9B57-A637-84D6-335018F90618}"/>
              </a:ext>
            </a:extLst>
          </p:cNvPr>
          <p:cNvSpPr>
            <a:spLocks noGrp="1"/>
          </p:cNvSpPr>
          <p:nvPr>
            <p:ph idx="1"/>
          </p:nvPr>
        </p:nvSpPr>
        <p:spPr>
          <a:xfrm>
            <a:off x="1191966" y="1436914"/>
            <a:ext cx="9801854" cy="4687793"/>
          </a:xfrm>
        </p:spPr>
        <p:txBody>
          <a:bodyPr anchor="t">
            <a:normAutofit/>
          </a:bodyPr>
          <a:lstStyle/>
          <a:p>
            <a:r>
              <a:rPr lang="en-GB" sz="1600" dirty="0">
                <a:solidFill>
                  <a:srgbClr val="FFFFFF"/>
                </a:solidFill>
              </a:rPr>
              <a:t>New winter animated log in screen with winter updated music's for logging in. </a:t>
            </a:r>
          </a:p>
          <a:p>
            <a:r>
              <a:rPr lang="en-GB" sz="1600" dirty="0">
                <a:solidFill>
                  <a:srgbClr val="FFFFFF"/>
                </a:solidFill>
              </a:rPr>
              <a:t>Egg </a:t>
            </a:r>
            <a:r>
              <a:rPr lang="en-GB" sz="1600" dirty="0" err="1">
                <a:solidFill>
                  <a:srgbClr val="FFFFFF"/>
                </a:solidFill>
              </a:rPr>
              <a:t>nog</a:t>
            </a:r>
            <a:r>
              <a:rPr lang="en-GB" sz="1600" dirty="0">
                <a:solidFill>
                  <a:srgbClr val="FFFFFF"/>
                </a:solidFill>
              </a:rPr>
              <a:t> returned for potions </a:t>
            </a:r>
          </a:p>
          <a:p>
            <a:r>
              <a:rPr lang="en-GB" sz="1600" dirty="0">
                <a:solidFill>
                  <a:srgbClr val="FFFFFF"/>
                </a:solidFill>
              </a:rPr>
              <a:t>Runes returned again with 75% off</a:t>
            </a:r>
          </a:p>
          <a:p>
            <a:r>
              <a:rPr lang="en-GB" sz="1600" dirty="0">
                <a:solidFill>
                  <a:srgbClr val="FFFFFF"/>
                </a:solidFill>
              </a:rPr>
              <a:t>The winter map also returned this this year. </a:t>
            </a:r>
          </a:p>
          <a:p>
            <a:r>
              <a:rPr lang="en-GB" sz="1600" dirty="0">
                <a:solidFill>
                  <a:srgbClr val="FFFFFF"/>
                </a:solidFill>
              </a:rPr>
              <a:t>skins introduced in this year were:</a:t>
            </a:r>
          </a:p>
          <a:p>
            <a:pPr lvl="1"/>
            <a:r>
              <a:rPr lang="en-GB" sz="1600" dirty="0">
                <a:solidFill>
                  <a:srgbClr val="FFFFFF"/>
                </a:solidFill>
              </a:rPr>
              <a:t>Re gifted </a:t>
            </a:r>
            <a:r>
              <a:rPr lang="en-GB" sz="1600" dirty="0" err="1">
                <a:solidFill>
                  <a:srgbClr val="FFFFFF"/>
                </a:solidFill>
              </a:rPr>
              <a:t>Amumu</a:t>
            </a:r>
            <a:r>
              <a:rPr lang="en-GB" sz="1600" dirty="0">
                <a:solidFill>
                  <a:srgbClr val="FFFFFF"/>
                </a:solidFill>
              </a:rPr>
              <a:t> </a:t>
            </a:r>
          </a:p>
          <a:p>
            <a:pPr lvl="1"/>
            <a:r>
              <a:rPr lang="en-GB" sz="1600" dirty="0">
                <a:solidFill>
                  <a:srgbClr val="FFFFFF"/>
                </a:solidFill>
              </a:rPr>
              <a:t>Santa </a:t>
            </a:r>
            <a:r>
              <a:rPr lang="en-GB" sz="1600" dirty="0" err="1">
                <a:solidFill>
                  <a:srgbClr val="FFFFFF"/>
                </a:solidFill>
              </a:rPr>
              <a:t>Gragas</a:t>
            </a:r>
            <a:r>
              <a:rPr lang="en-GB" sz="1600" dirty="0">
                <a:solidFill>
                  <a:srgbClr val="FFFFFF"/>
                </a:solidFill>
              </a:rPr>
              <a:t> </a:t>
            </a:r>
          </a:p>
          <a:p>
            <a:pPr lvl="1"/>
            <a:r>
              <a:rPr lang="en-GB" sz="1600" dirty="0">
                <a:solidFill>
                  <a:srgbClr val="FFFFFF"/>
                </a:solidFill>
              </a:rPr>
              <a:t>Reindeer </a:t>
            </a:r>
            <a:r>
              <a:rPr lang="en-GB" sz="1600" dirty="0" err="1">
                <a:solidFill>
                  <a:srgbClr val="FFFFFF"/>
                </a:solidFill>
              </a:rPr>
              <a:t>Kog’Maw</a:t>
            </a:r>
            <a:r>
              <a:rPr lang="en-GB" sz="1600" dirty="0">
                <a:solidFill>
                  <a:srgbClr val="FFFFFF"/>
                </a:solidFill>
              </a:rPr>
              <a:t> </a:t>
            </a:r>
          </a:p>
          <a:p>
            <a:pPr lvl="1"/>
            <a:r>
              <a:rPr lang="en-GB" sz="1600" dirty="0">
                <a:solidFill>
                  <a:srgbClr val="FFFFFF"/>
                </a:solidFill>
              </a:rPr>
              <a:t>Candy Cane Miss Fortune </a:t>
            </a:r>
          </a:p>
          <a:p>
            <a:pPr lvl="1"/>
            <a:r>
              <a:rPr lang="en-GB" sz="1600" dirty="0">
                <a:solidFill>
                  <a:srgbClr val="FFFFFF"/>
                </a:solidFill>
              </a:rPr>
              <a:t>Ragdoll Poppy</a:t>
            </a:r>
          </a:p>
          <a:p>
            <a:pPr lvl="1"/>
            <a:r>
              <a:rPr lang="en-GB" sz="1600" dirty="0" err="1">
                <a:solidFill>
                  <a:srgbClr val="FFFFFF"/>
                </a:solidFill>
              </a:rPr>
              <a:t>Nutcracko</a:t>
            </a:r>
            <a:r>
              <a:rPr lang="en-GB" sz="1600" dirty="0">
                <a:solidFill>
                  <a:srgbClr val="FFFFFF"/>
                </a:solidFill>
              </a:rPr>
              <a:t> </a:t>
            </a:r>
            <a:r>
              <a:rPr lang="en-GB" sz="1600" dirty="0" err="1">
                <a:solidFill>
                  <a:srgbClr val="FFFFFF"/>
                </a:solidFill>
              </a:rPr>
              <a:t>Shaco</a:t>
            </a:r>
            <a:r>
              <a:rPr lang="en-GB" sz="1600" dirty="0">
                <a:solidFill>
                  <a:srgbClr val="FFFFFF"/>
                </a:solidFill>
              </a:rPr>
              <a:t> </a:t>
            </a:r>
          </a:p>
          <a:p>
            <a:pPr lvl="1"/>
            <a:r>
              <a:rPr lang="en-GB" sz="1600" dirty="0">
                <a:solidFill>
                  <a:srgbClr val="FFFFFF"/>
                </a:solidFill>
              </a:rPr>
              <a:t>Silent Night Sona </a:t>
            </a:r>
          </a:p>
          <a:p>
            <a:pPr lvl="1" algn="ctr"/>
            <a:endParaRPr lang="en-GB" sz="900" dirty="0">
              <a:solidFill>
                <a:srgbClr val="FFFFFF"/>
              </a:solidFill>
            </a:endParaRPr>
          </a:p>
          <a:p>
            <a:pPr marL="0" indent="0" algn="ctr">
              <a:buNone/>
            </a:pPr>
            <a:endParaRPr lang="en-GB" sz="900" dirty="0">
              <a:solidFill>
                <a:srgbClr val="FFFFFF"/>
              </a:solidFill>
            </a:endParaRPr>
          </a:p>
          <a:p>
            <a:pPr marL="0" indent="0" algn="ctr">
              <a:buNone/>
            </a:pPr>
            <a:endParaRPr lang="en-GB" sz="900" dirty="0">
              <a:solidFill>
                <a:srgbClr val="FFFFFF"/>
              </a:solidFill>
            </a:endParaRPr>
          </a:p>
          <a:p>
            <a:pPr marL="0" indent="0" algn="ctr">
              <a:buNone/>
            </a:pPr>
            <a:endParaRPr lang="en-GB" sz="900" dirty="0">
              <a:solidFill>
                <a:srgbClr val="FFFFFF"/>
              </a:solidFill>
            </a:endParaRPr>
          </a:p>
        </p:txBody>
      </p:sp>
    </p:spTree>
    <p:extLst>
      <p:ext uri="{BB962C8B-B14F-4D97-AF65-F5344CB8AC3E}">
        <p14:creationId xmlns:p14="http://schemas.microsoft.com/office/powerpoint/2010/main" val="1431552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0">
            <a:extLst>
              <a:ext uri="{FF2B5EF4-FFF2-40B4-BE49-F238E27FC236}">
                <a16:creationId xmlns:a16="http://schemas.microsoft.com/office/drawing/2014/main" id="{2ABE1108-6423-4E53-85A1-817683043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125706-0A25-8E2A-DD29-55BCF90C90C4}"/>
              </a:ext>
            </a:extLst>
          </p:cNvPr>
          <p:cNvSpPr>
            <a:spLocks noGrp="1"/>
          </p:cNvSpPr>
          <p:nvPr>
            <p:ph type="title"/>
          </p:nvPr>
        </p:nvSpPr>
        <p:spPr>
          <a:xfrm>
            <a:off x="4833366" y="543070"/>
            <a:ext cx="6870954" cy="1675626"/>
          </a:xfrm>
        </p:spPr>
        <p:txBody>
          <a:bodyPr>
            <a:normAutofit/>
          </a:bodyPr>
          <a:lstStyle/>
          <a:p>
            <a:r>
              <a:rPr lang="en-GB" sz="4000"/>
              <a:t>2011</a:t>
            </a:r>
          </a:p>
        </p:txBody>
      </p:sp>
      <p:pic>
        <p:nvPicPr>
          <p:cNvPr id="4" name="Picture 3">
            <a:extLst>
              <a:ext uri="{FF2B5EF4-FFF2-40B4-BE49-F238E27FC236}">
                <a16:creationId xmlns:a16="http://schemas.microsoft.com/office/drawing/2014/main" id="{E6194E83-8A57-D35B-2182-01DFFE55EC21}"/>
              </a:ext>
            </a:extLst>
          </p:cNvPr>
          <p:cNvPicPr>
            <a:picLocks noChangeAspect="1"/>
          </p:cNvPicPr>
          <p:nvPr/>
        </p:nvPicPr>
        <p:blipFill rotWithShape="1">
          <a:blip r:embed="rId2"/>
          <a:srcRect t="6977" b="1265"/>
          <a:stretch/>
        </p:blipFill>
        <p:spPr>
          <a:xfrm>
            <a:off x="20" y="1"/>
            <a:ext cx="4187091" cy="2164321"/>
          </a:xfrm>
          <a:prstGeom prst="rect">
            <a:avLst/>
          </a:prstGeom>
        </p:spPr>
      </p:pic>
      <p:pic>
        <p:nvPicPr>
          <p:cNvPr id="5" name="Picture 4">
            <a:extLst>
              <a:ext uri="{FF2B5EF4-FFF2-40B4-BE49-F238E27FC236}">
                <a16:creationId xmlns:a16="http://schemas.microsoft.com/office/drawing/2014/main" id="{75E57B0D-E47D-F920-D598-3A91DF7A6674}"/>
              </a:ext>
            </a:extLst>
          </p:cNvPr>
          <p:cNvPicPr>
            <a:picLocks noChangeAspect="1"/>
          </p:cNvPicPr>
          <p:nvPr/>
        </p:nvPicPr>
        <p:blipFill rotWithShape="1">
          <a:blip r:embed="rId3"/>
          <a:srcRect t="9694"/>
          <a:stretch/>
        </p:blipFill>
        <p:spPr>
          <a:xfrm>
            <a:off x="20" y="2342320"/>
            <a:ext cx="4187091" cy="2164321"/>
          </a:xfrm>
          <a:prstGeom prst="rect">
            <a:avLst/>
          </a:prstGeom>
        </p:spPr>
      </p:pic>
      <p:pic>
        <p:nvPicPr>
          <p:cNvPr id="6" name="Picture 5">
            <a:extLst>
              <a:ext uri="{FF2B5EF4-FFF2-40B4-BE49-F238E27FC236}">
                <a16:creationId xmlns:a16="http://schemas.microsoft.com/office/drawing/2014/main" id="{C4BB61FD-C392-3574-31CF-6066470E1B99}"/>
              </a:ext>
            </a:extLst>
          </p:cNvPr>
          <p:cNvPicPr>
            <a:picLocks noChangeAspect="1"/>
          </p:cNvPicPr>
          <p:nvPr/>
        </p:nvPicPr>
        <p:blipFill rotWithShape="1">
          <a:blip r:embed="rId4"/>
          <a:srcRect t="19593" r="1" b="1"/>
          <a:stretch/>
        </p:blipFill>
        <p:spPr>
          <a:xfrm>
            <a:off x="20" y="4693680"/>
            <a:ext cx="4187091" cy="2164321"/>
          </a:xfrm>
          <a:prstGeom prst="rect">
            <a:avLst/>
          </a:prstGeom>
        </p:spPr>
      </p:pic>
      <p:sp>
        <p:nvSpPr>
          <p:cNvPr id="3" name="Content Placeholder 2">
            <a:extLst>
              <a:ext uri="{FF2B5EF4-FFF2-40B4-BE49-F238E27FC236}">
                <a16:creationId xmlns:a16="http://schemas.microsoft.com/office/drawing/2014/main" id="{26532832-2F52-2624-B5B4-F6C5AB74A5BD}"/>
              </a:ext>
            </a:extLst>
          </p:cNvPr>
          <p:cNvSpPr>
            <a:spLocks noGrp="1"/>
          </p:cNvSpPr>
          <p:nvPr>
            <p:ph idx="1"/>
          </p:nvPr>
        </p:nvSpPr>
        <p:spPr>
          <a:xfrm>
            <a:off x="4833366" y="2399720"/>
            <a:ext cx="6870954" cy="3736507"/>
          </a:xfrm>
        </p:spPr>
        <p:txBody>
          <a:bodyPr>
            <a:normAutofit/>
          </a:bodyPr>
          <a:lstStyle/>
          <a:p>
            <a:r>
              <a:rPr lang="en-GB" sz="2000"/>
              <a:t>The winter log in screen came back with a new art for the new skins accompanied by a new winter song.</a:t>
            </a:r>
          </a:p>
          <a:p>
            <a:r>
              <a:rPr lang="en-GB" sz="2000"/>
              <a:t>The biggest in game change was minions getting a festival look added to them. </a:t>
            </a:r>
          </a:p>
          <a:p>
            <a:r>
              <a:rPr lang="en-GB" sz="2000"/>
              <a:t>Riot released 4 winter skins this year the lowest number for the seasons yet however the skins had a increased quality about them: </a:t>
            </a:r>
          </a:p>
          <a:p>
            <a:pPr lvl="1"/>
            <a:r>
              <a:rPr lang="en-GB" sz="2000"/>
              <a:t>Toy solider Gangplank </a:t>
            </a:r>
          </a:p>
          <a:p>
            <a:pPr lvl="1"/>
            <a:r>
              <a:rPr lang="en-GB" sz="2000"/>
              <a:t>Snowmerdinger</a:t>
            </a:r>
          </a:p>
          <a:p>
            <a:pPr lvl="1"/>
            <a:r>
              <a:rPr lang="en-GB" sz="2000"/>
              <a:t>Mistletoe LeBlanc </a:t>
            </a:r>
          </a:p>
          <a:p>
            <a:pPr lvl="1"/>
            <a:r>
              <a:rPr lang="en-GB" sz="2000"/>
              <a:t>Festive Maokai</a:t>
            </a:r>
          </a:p>
        </p:txBody>
      </p:sp>
    </p:spTree>
    <p:extLst>
      <p:ext uri="{BB962C8B-B14F-4D97-AF65-F5344CB8AC3E}">
        <p14:creationId xmlns:p14="http://schemas.microsoft.com/office/powerpoint/2010/main" val="515833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1">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3">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15">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17">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7" name="Rectangle 19">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7D278FB3-F5E7-0FF7-D4F9-BE320868B698}"/>
              </a:ext>
            </a:extLst>
          </p:cNvPr>
          <p:cNvPicPr>
            <a:picLocks noChangeAspect="1"/>
          </p:cNvPicPr>
          <p:nvPr/>
        </p:nvPicPr>
        <p:blipFill rotWithShape="1">
          <a:blip r:embed="rId3">
            <a:alphaModFix amt="60000"/>
          </a:blip>
          <a:srcRect l="6475" r="41133" b="-1"/>
          <a:stretch/>
        </p:blipFill>
        <p:spPr>
          <a:xfrm>
            <a:off x="6094532" y="10"/>
            <a:ext cx="6093578" cy="3431119"/>
          </a:xfrm>
          <a:prstGeom prst="rect">
            <a:avLst/>
          </a:prstGeom>
        </p:spPr>
      </p:pic>
      <p:pic>
        <p:nvPicPr>
          <p:cNvPr id="4" name="Picture 3">
            <a:extLst>
              <a:ext uri="{FF2B5EF4-FFF2-40B4-BE49-F238E27FC236}">
                <a16:creationId xmlns:a16="http://schemas.microsoft.com/office/drawing/2014/main" id="{F6ED1328-C16B-ADC2-0BD7-CA54835D3B86}"/>
              </a:ext>
            </a:extLst>
          </p:cNvPr>
          <p:cNvPicPr>
            <a:picLocks noChangeAspect="1"/>
          </p:cNvPicPr>
          <p:nvPr/>
        </p:nvPicPr>
        <p:blipFill rotWithShape="1">
          <a:blip r:embed="rId4">
            <a:alphaModFix amt="60000"/>
          </a:blip>
          <a:srcRect r="-1" b="4081"/>
          <a:stretch/>
        </p:blipFill>
        <p:spPr>
          <a:xfrm>
            <a:off x="4763" y="10"/>
            <a:ext cx="6093578" cy="3431119"/>
          </a:xfrm>
          <a:prstGeom prst="rect">
            <a:avLst/>
          </a:prstGeom>
        </p:spPr>
      </p:pic>
      <p:sp>
        <p:nvSpPr>
          <p:cNvPr id="2" name="Title 1">
            <a:extLst>
              <a:ext uri="{FF2B5EF4-FFF2-40B4-BE49-F238E27FC236}">
                <a16:creationId xmlns:a16="http://schemas.microsoft.com/office/drawing/2014/main" id="{5BEA6B47-26CB-03E5-EEA4-B99B79DB0EA7}"/>
              </a:ext>
            </a:extLst>
          </p:cNvPr>
          <p:cNvSpPr>
            <a:spLocks noGrp="1"/>
          </p:cNvSpPr>
          <p:nvPr>
            <p:ph type="title"/>
          </p:nvPr>
        </p:nvSpPr>
        <p:spPr>
          <a:xfrm>
            <a:off x="1191965" y="552808"/>
            <a:ext cx="9801854" cy="716156"/>
          </a:xfrm>
        </p:spPr>
        <p:txBody>
          <a:bodyPr anchor="b">
            <a:normAutofit fontScale="90000"/>
          </a:bodyPr>
          <a:lstStyle/>
          <a:p>
            <a:pPr algn="ctr"/>
            <a:r>
              <a:rPr lang="en-GB" sz="4800" dirty="0">
                <a:solidFill>
                  <a:srgbClr val="FFFFFF"/>
                </a:solidFill>
              </a:rPr>
              <a:t>2012</a:t>
            </a:r>
          </a:p>
        </p:txBody>
      </p:sp>
      <p:pic>
        <p:nvPicPr>
          <p:cNvPr id="6" name="Picture 5">
            <a:extLst>
              <a:ext uri="{FF2B5EF4-FFF2-40B4-BE49-F238E27FC236}">
                <a16:creationId xmlns:a16="http://schemas.microsoft.com/office/drawing/2014/main" id="{6B401DCF-9BB0-20A3-F69D-F30A8DE1A3AE}"/>
              </a:ext>
            </a:extLst>
          </p:cNvPr>
          <p:cNvPicPr>
            <a:picLocks noChangeAspect="1"/>
          </p:cNvPicPr>
          <p:nvPr/>
        </p:nvPicPr>
        <p:blipFill rotWithShape="1">
          <a:blip r:embed="rId5">
            <a:alphaModFix amt="60000"/>
          </a:blip>
          <a:srcRect t="13147" r="-2" b="3003"/>
          <a:stretch/>
        </p:blipFill>
        <p:spPr>
          <a:xfrm>
            <a:off x="6097280" y="3426870"/>
            <a:ext cx="6093578" cy="3431129"/>
          </a:xfrm>
          <a:prstGeom prst="rect">
            <a:avLst/>
          </a:prstGeom>
        </p:spPr>
      </p:pic>
      <p:pic>
        <p:nvPicPr>
          <p:cNvPr id="7" name="Picture 6">
            <a:extLst>
              <a:ext uri="{FF2B5EF4-FFF2-40B4-BE49-F238E27FC236}">
                <a16:creationId xmlns:a16="http://schemas.microsoft.com/office/drawing/2014/main" id="{E268750A-3059-B0D3-AB9A-B7822CFF34EF}"/>
              </a:ext>
            </a:extLst>
          </p:cNvPr>
          <p:cNvPicPr>
            <a:picLocks noChangeAspect="1"/>
          </p:cNvPicPr>
          <p:nvPr/>
        </p:nvPicPr>
        <p:blipFill rotWithShape="1">
          <a:blip r:embed="rId6">
            <a:alphaModFix amt="60000"/>
          </a:blip>
          <a:srcRect l="11058" r="11406" b="-1"/>
          <a:stretch/>
        </p:blipFill>
        <p:spPr>
          <a:xfrm>
            <a:off x="7511" y="3426870"/>
            <a:ext cx="6093578" cy="3431129"/>
          </a:xfrm>
          <a:prstGeom prst="rect">
            <a:avLst/>
          </a:prstGeom>
        </p:spPr>
      </p:pic>
      <p:sp>
        <p:nvSpPr>
          <p:cNvPr id="3" name="Content Placeholder 2">
            <a:extLst>
              <a:ext uri="{FF2B5EF4-FFF2-40B4-BE49-F238E27FC236}">
                <a16:creationId xmlns:a16="http://schemas.microsoft.com/office/drawing/2014/main" id="{4D1243B4-C277-8C76-9CD0-BF71D0ADCAC3}"/>
              </a:ext>
            </a:extLst>
          </p:cNvPr>
          <p:cNvSpPr>
            <a:spLocks noGrp="1"/>
          </p:cNvSpPr>
          <p:nvPr>
            <p:ph idx="1"/>
          </p:nvPr>
        </p:nvSpPr>
        <p:spPr>
          <a:xfrm>
            <a:off x="1191966" y="1464906"/>
            <a:ext cx="9801854" cy="4659801"/>
          </a:xfrm>
        </p:spPr>
        <p:txBody>
          <a:bodyPr anchor="t">
            <a:normAutofit fontScale="92500" lnSpcReduction="10000"/>
          </a:bodyPr>
          <a:lstStyle/>
          <a:p>
            <a:r>
              <a:rPr lang="en-GB" sz="2400" b="1" dirty="0">
                <a:solidFill>
                  <a:srgbClr val="FFFFFF"/>
                </a:solidFill>
              </a:rPr>
              <a:t>New log in screen once again with same music as previous year.</a:t>
            </a:r>
          </a:p>
          <a:p>
            <a:r>
              <a:rPr lang="en-GB" sz="2400" b="1" dirty="0">
                <a:solidFill>
                  <a:srgbClr val="FFFFFF"/>
                </a:solidFill>
              </a:rPr>
              <a:t>Egg nogg on potions were removed and this was the first time since launch this feature got removed. </a:t>
            </a:r>
          </a:p>
          <a:p>
            <a:r>
              <a:rPr lang="en-GB" sz="2400" b="1" dirty="0">
                <a:solidFill>
                  <a:srgbClr val="FFFFFF"/>
                </a:solidFill>
              </a:rPr>
              <a:t>Gifted skins were launch in this year due to </a:t>
            </a:r>
            <a:r>
              <a:rPr lang="en-GB" sz="2400" b="1" dirty="0" err="1">
                <a:solidFill>
                  <a:srgbClr val="FFFFFF"/>
                </a:solidFill>
              </a:rPr>
              <a:t>snowdown</a:t>
            </a:r>
            <a:r>
              <a:rPr lang="en-GB" sz="2400" b="1" dirty="0">
                <a:solidFill>
                  <a:srgbClr val="FFFFFF"/>
                </a:solidFill>
              </a:rPr>
              <a:t> and was create in 2012 and originally and was a limited time event originally within the game. </a:t>
            </a:r>
          </a:p>
          <a:p>
            <a:r>
              <a:rPr lang="en-GB" sz="2400" b="1" dirty="0">
                <a:solidFill>
                  <a:srgbClr val="FFFFFF"/>
                </a:solidFill>
              </a:rPr>
              <a:t>Players were offered free, wards for logging and were collected when a player logged into the game. </a:t>
            </a:r>
          </a:p>
          <a:p>
            <a:r>
              <a:rPr lang="en-GB" sz="2400" b="1" dirty="0">
                <a:solidFill>
                  <a:srgbClr val="FFFFFF"/>
                </a:solidFill>
              </a:rPr>
              <a:t>Exclusive earnt winter summon icons </a:t>
            </a:r>
          </a:p>
          <a:p>
            <a:r>
              <a:rPr lang="en-GB" sz="2400" b="1" dirty="0">
                <a:solidFill>
                  <a:srgbClr val="FFFFFF"/>
                </a:solidFill>
              </a:rPr>
              <a:t>Four new skins added:</a:t>
            </a:r>
          </a:p>
          <a:p>
            <a:pPr lvl="1"/>
            <a:r>
              <a:rPr lang="en-GB" b="1" dirty="0">
                <a:solidFill>
                  <a:srgbClr val="FFFFFF"/>
                </a:solidFill>
              </a:rPr>
              <a:t>Dark candy fiddlesticks </a:t>
            </a:r>
          </a:p>
          <a:p>
            <a:pPr lvl="1"/>
            <a:r>
              <a:rPr lang="en-GB" b="1" dirty="0">
                <a:solidFill>
                  <a:srgbClr val="FFFFFF"/>
                </a:solidFill>
              </a:rPr>
              <a:t>Slay belle Katerina</a:t>
            </a:r>
          </a:p>
          <a:p>
            <a:pPr lvl="1"/>
            <a:r>
              <a:rPr lang="en-GB" b="1" dirty="0">
                <a:solidFill>
                  <a:srgbClr val="FFFFFF"/>
                </a:solidFill>
              </a:rPr>
              <a:t>Bad Santa </a:t>
            </a:r>
            <a:r>
              <a:rPr lang="en-GB" b="1" dirty="0" err="1">
                <a:solidFill>
                  <a:srgbClr val="FFFFFF"/>
                </a:solidFill>
              </a:rPr>
              <a:t>Veigar</a:t>
            </a:r>
            <a:endParaRPr lang="en-GB" b="1" dirty="0">
              <a:solidFill>
                <a:srgbClr val="FFFFFF"/>
              </a:solidFill>
            </a:endParaRPr>
          </a:p>
          <a:p>
            <a:pPr lvl="1"/>
            <a:r>
              <a:rPr lang="en-GB" b="1" dirty="0">
                <a:solidFill>
                  <a:srgbClr val="FFFFFF"/>
                </a:solidFill>
              </a:rPr>
              <a:t>Snow Day </a:t>
            </a:r>
            <a:r>
              <a:rPr lang="en-GB" b="1" dirty="0" err="1">
                <a:solidFill>
                  <a:srgbClr val="FFFFFF"/>
                </a:solidFill>
              </a:rPr>
              <a:t>Ziggs</a:t>
            </a:r>
            <a:r>
              <a:rPr lang="en-GB" b="1" dirty="0">
                <a:solidFill>
                  <a:srgbClr val="FFFFFF"/>
                </a:solidFill>
              </a:rPr>
              <a:t> </a:t>
            </a:r>
          </a:p>
          <a:p>
            <a:pPr lvl="1" algn="ctr"/>
            <a:endParaRPr lang="en-GB" sz="1400" dirty="0">
              <a:solidFill>
                <a:srgbClr val="FFFFFF"/>
              </a:solidFill>
            </a:endParaRPr>
          </a:p>
        </p:txBody>
      </p:sp>
    </p:spTree>
    <p:extLst>
      <p:ext uri="{BB962C8B-B14F-4D97-AF65-F5344CB8AC3E}">
        <p14:creationId xmlns:p14="http://schemas.microsoft.com/office/powerpoint/2010/main" val="3041694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DAA7C-9B1E-8B6F-13BE-5ECB57DCC276}"/>
              </a:ext>
            </a:extLst>
          </p:cNvPr>
          <p:cNvSpPr>
            <a:spLocks noGrp="1"/>
          </p:cNvSpPr>
          <p:nvPr>
            <p:ph type="title"/>
          </p:nvPr>
        </p:nvSpPr>
        <p:spPr>
          <a:xfrm>
            <a:off x="762000" y="1138036"/>
            <a:ext cx="5334000" cy="1402470"/>
          </a:xfrm>
        </p:spPr>
        <p:txBody>
          <a:bodyPr anchor="t">
            <a:normAutofit/>
          </a:bodyPr>
          <a:lstStyle/>
          <a:p>
            <a:r>
              <a:rPr lang="en-GB" sz="3200"/>
              <a:t>2013</a:t>
            </a:r>
          </a:p>
        </p:txBody>
      </p:sp>
      <p:cxnSp>
        <p:nvCxnSpPr>
          <p:cNvPr id="22"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5D1CE2E-69C3-7CBF-8778-F5AAF3E52AA5}"/>
              </a:ext>
            </a:extLst>
          </p:cNvPr>
          <p:cNvSpPr>
            <a:spLocks noGrp="1"/>
          </p:cNvSpPr>
          <p:nvPr>
            <p:ph idx="1"/>
          </p:nvPr>
        </p:nvSpPr>
        <p:spPr>
          <a:xfrm>
            <a:off x="762000" y="2551176"/>
            <a:ext cx="5334000" cy="3591207"/>
          </a:xfrm>
        </p:spPr>
        <p:txBody>
          <a:bodyPr>
            <a:normAutofit/>
          </a:bodyPr>
          <a:lstStyle/>
          <a:p>
            <a:r>
              <a:rPr lang="en-GB" sz="1100"/>
              <a:t>New log in screen for the year although music was once again the same as 2011. </a:t>
            </a:r>
          </a:p>
          <a:p>
            <a:r>
              <a:rPr lang="en-GB" sz="1100"/>
              <a:t>Only three skins were added however they were with partial affects and the price increased from 975RP to 1350RP:</a:t>
            </a:r>
          </a:p>
          <a:p>
            <a:pPr lvl="1"/>
            <a:r>
              <a:rPr lang="en-GB" sz="1100"/>
              <a:t>Winter wonderland LULU </a:t>
            </a:r>
          </a:p>
          <a:p>
            <a:pPr lvl="1"/>
            <a:r>
              <a:rPr lang="en-GB" sz="1100"/>
              <a:t>Snow Day Singed</a:t>
            </a:r>
          </a:p>
          <a:p>
            <a:pPr lvl="1"/>
            <a:r>
              <a:rPr lang="en-GB" sz="1100"/>
              <a:t>Snowstorm Sivir</a:t>
            </a:r>
          </a:p>
          <a:p>
            <a:r>
              <a:rPr lang="en-GB" sz="1100"/>
              <a:t>No winter summoners rift this year but this was in part due to releasing Aram the howling abyss </a:t>
            </a:r>
          </a:p>
          <a:p>
            <a:r>
              <a:rPr lang="en-GB" sz="1100"/>
              <a:t>New icons once again were given out </a:t>
            </a:r>
          </a:p>
          <a:p>
            <a:r>
              <a:rPr lang="en-GB" sz="1100"/>
              <a:t>Mystery gifts were introduced to the game for winter this year </a:t>
            </a:r>
          </a:p>
          <a:p>
            <a:r>
              <a:rPr lang="en-GB" sz="1100"/>
              <a:t>Ward skins returned however this time were at the price of 640 RP </a:t>
            </a:r>
          </a:p>
          <a:p>
            <a:r>
              <a:rPr lang="en-GB" sz="1100"/>
              <a:t>1v1 and 2v2 aram showdown was introduced as a one time thing which is now commonly used within community in relation to rule sets for competitive 1v1 </a:t>
            </a:r>
          </a:p>
        </p:txBody>
      </p:sp>
      <p:pic>
        <p:nvPicPr>
          <p:cNvPr id="4" name="Picture 3">
            <a:extLst>
              <a:ext uri="{FF2B5EF4-FFF2-40B4-BE49-F238E27FC236}">
                <a16:creationId xmlns:a16="http://schemas.microsoft.com/office/drawing/2014/main" id="{B6E1D894-95B0-8CB7-DAED-93115EF5469A}"/>
              </a:ext>
            </a:extLst>
          </p:cNvPr>
          <p:cNvPicPr>
            <a:picLocks noChangeAspect="1"/>
          </p:cNvPicPr>
          <p:nvPr/>
        </p:nvPicPr>
        <p:blipFill rotWithShape="1">
          <a:blip r:embed="rId2"/>
          <a:srcRect l="14867" r="1" b="1"/>
          <a:stretch/>
        </p:blipFill>
        <p:spPr>
          <a:xfrm>
            <a:off x="6979129" y="1"/>
            <a:ext cx="5212862" cy="3429000"/>
          </a:xfrm>
          <a:prstGeom prst="rect">
            <a:avLst/>
          </a:prstGeom>
        </p:spPr>
      </p:pic>
      <p:pic>
        <p:nvPicPr>
          <p:cNvPr id="5" name="Picture 4">
            <a:extLst>
              <a:ext uri="{FF2B5EF4-FFF2-40B4-BE49-F238E27FC236}">
                <a16:creationId xmlns:a16="http://schemas.microsoft.com/office/drawing/2014/main" id="{0FBFFADE-3983-37DC-1D16-75C19292CD08}"/>
              </a:ext>
            </a:extLst>
          </p:cNvPr>
          <p:cNvPicPr>
            <a:picLocks noChangeAspect="1"/>
          </p:cNvPicPr>
          <p:nvPr/>
        </p:nvPicPr>
        <p:blipFill rotWithShape="1">
          <a:blip r:embed="rId3"/>
          <a:srcRect l="11760" r="3109" b="1"/>
          <a:stretch/>
        </p:blipFill>
        <p:spPr>
          <a:xfrm>
            <a:off x="6979147" y="3429000"/>
            <a:ext cx="5212861" cy="3429000"/>
          </a:xfrm>
          <a:prstGeom prst="rect">
            <a:avLst/>
          </a:prstGeom>
        </p:spPr>
      </p:pic>
    </p:spTree>
    <p:extLst>
      <p:ext uri="{BB962C8B-B14F-4D97-AF65-F5344CB8AC3E}">
        <p14:creationId xmlns:p14="http://schemas.microsoft.com/office/powerpoint/2010/main" val="628685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0" name="Rectangle 19">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4E5B5707-1984-87A3-50F4-F1268054534E}"/>
              </a:ext>
            </a:extLst>
          </p:cNvPr>
          <p:cNvPicPr>
            <a:picLocks noChangeAspect="1"/>
          </p:cNvPicPr>
          <p:nvPr/>
        </p:nvPicPr>
        <p:blipFill rotWithShape="1">
          <a:blip r:embed="rId3">
            <a:alphaModFix amt="60000"/>
          </a:blip>
          <a:srcRect t="22525" r="2" b="21169"/>
          <a:stretch/>
        </p:blipFill>
        <p:spPr>
          <a:xfrm>
            <a:off x="6094532" y="10"/>
            <a:ext cx="6093578" cy="3431119"/>
          </a:xfrm>
          <a:prstGeom prst="rect">
            <a:avLst/>
          </a:prstGeom>
        </p:spPr>
      </p:pic>
      <p:pic>
        <p:nvPicPr>
          <p:cNvPr id="5" name="Picture 4">
            <a:extLst>
              <a:ext uri="{FF2B5EF4-FFF2-40B4-BE49-F238E27FC236}">
                <a16:creationId xmlns:a16="http://schemas.microsoft.com/office/drawing/2014/main" id="{1204C1D1-54C9-071F-7ABE-6BA0EB024451}"/>
              </a:ext>
            </a:extLst>
          </p:cNvPr>
          <p:cNvPicPr>
            <a:picLocks noChangeAspect="1"/>
          </p:cNvPicPr>
          <p:nvPr/>
        </p:nvPicPr>
        <p:blipFill rotWithShape="1">
          <a:blip r:embed="rId4">
            <a:alphaModFix amt="60000"/>
          </a:blip>
          <a:srcRect l="545" r="-2" b="-2"/>
          <a:stretch/>
        </p:blipFill>
        <p:spPr>
          <a:xfrm>
            <a:off x="4763" y="10"/>
            <a:ext cx="6093578" cy="3431119"/>
          </a:xfrm>
          <a:prstGeom prst="rect">
            <a:avLst/>
          </a:prstGeom>
        </p:spPr>
      </p:pic>
      <p:sp>
        <p:nvSpPr>
          <p:cNvPr id="2" name="Title 1">
            <a:extLst>
              <a:ext uri="{FF2B5EF4-FFF2-40B4-BE49-F238E27FC236}">
                <a16:creationId xmlns:a16="http://schemas.microsoft.com/office/drawing/2014/main" id="{56AFFAAB-01DA-FF77-3E21-BDC60116DC7F}"/>
              </a:ext>
            </a:extLst>
          </p:cNvPr>
          <p:cNvSpPr>
            <a:spLocks noGrp="1"/>
          </p:cNvSpPr>
          <p:nvPr>
            <p:ph type="title"/>
          </p:nvPr>
        </p:nvSpPr>
        <p:spPr>
          <a:xfrm>
            <a:off x="1191965" y="552807"/>
            <a:ext cx="9801854" cy="781471"/>
          </a:xfrm>
        </p:spPr>
        <p:txBody>
          <a:bodyPr anchor="b">
            <a:normAutofit/>
          </a:bodyPr>
          <a:lstStyle/>
          <a:p>
            <a:pPr algn="ctr"/>
            <a:r>
              <a:rPr lang="en-GB" sz="4800" b="1" dirty="0">
                <a:solidFill>
                  <a:srgbClr val="FFFFFF"/>
                </a:solidFill>
              </a:rPr>
              <a:t>2014 the year of the </a:t>
            </a:r>
            <a:r>
              <a:rPr lang="en-GB" sz="4800" b="1" dirty="0" err="1">
                <a:solidFill>
                  <a:srgbClr val="FFFFFF"/>
                </a:solidFill>
              </a:rPr>
              <a:t>poro</a:t>
            </a:r>
            <a:endParaRPr lang="en-GB" sz="4800" b="1" dirty="0">
              <a:solidFill>
                <a:srgbClr val="FFFFFF"/>
              </a:solidFill>
            </a:endParaRPr>
          </a:p>
        </p:txBody>
      </p:sp>
      <p:pic>
        <p:nvPicPr>
          <p:cNvPr id="4" name="Picture 3">
            <a:extLst>
              <a:ext uri="{FF2B5EF4-FFF2-40B4-BE49-F238E27FC236}">
                <a16:creationId xmlns:a16="http://schemas.microsoft.com/office/drawing/2014/main" id="{24B56FD9-B5F1-3D9F-0941-D4A6E1A40EE9}"/>
              </a:ext>
            </a:extLst>
          </p:cNvPr>
          <p:cNvPicPr>
            <a:picLocks noChangeAspect="1"/>
          </p:cNvPicPr>
          <p:nvPr/>
        </p:nvPicPr>
        <p:blipFill rotWithShape="1">
          <a:blip r:embed="rId5">
            <a:alphaModFix amt="60000"/>
          </a:blip>
          <a:srcRect l="2703" r="-2" b="-2"/>
          <a:stretch/>
        </p:blipFill>
        <p:spPr>
          <a:xfrm>
            <a:off x="6097280" y="3426870"/>
            <a:ext cx="6093578" cy="3431129"/>
          </a:xfrm>
          <a:prstGeom prst="rect">
            <a:avLst/>
          </a:prstGeom>
        </p:spPr>
      </p:pic>
      <p:pic>
        <p:nvPicPr>
          <p:cNvPr id="7" name="Picture 6">
            <a:extLst>
              <a:ext uri="{FF2B5EF4-FFF2-40B4-BE49-F238E27FC236}">
                <a16:creationId xmlns:a16="http://schemas.microsoft.com/office/drawing/2014/main" id="{CEF8D75E-6966-2BD9-0BA0-4FF9EF03159D}"/>
              </a:ext>
            </a:extLst>
          </p:cNvPr>
          <p:cNvPicPr>
            <a:picLocks noChangeAspect="1"/>
          </p:cNvPicPr>
          <p:nvPr/>
        </p:nvPicPr>
        <p:blipFill rotWithShape="1">
          <a:blip r:embed="rId6">
            <a:alphaModFix amt="60000"/>
          </a:blip>
          <a:srcRect r="-2" b="4407"/>
          <a:stretch/>
        </p:blipFill>
        <p:spPr>
          <a:xfrm>
            <a:off x="7511" y="3426870"/>
            <a:ext cx="6093578" cy="3431129"/>
          </a:xfrm>
          <a:prstGeom prst="rect">
            <a:avLst/>
          </a:prstGeom>
        </p:spPr>
      </p:pic>
      <p:sp>
        <p:nvSpPr>
          <p:cNvPr id="3" name="Content Placeholder 2">
            <a:extLst>
              <a:ext uri="{FF2B5EF4-FFF2-40B4-BE49-F238E27FC236}">
                <a16:creationId xmlns:a16="http://schemas.microsoft.com/office/drawing/2014/main" id="{BA8C2825-11F3-E31D-70AF-7043203BE4AC}"/>
              </a:ext>
            </a:extLst>
          </p:cNvPr>
          <p:cNvSpPr>
            <a:spLocks noGrp="1"/>
          </p:cNvSpPr>
          <p:nvPr>
            <p:ph idx="1"/>
          </p:nvPr>
        </p:nvSpPr>
        <p:spPr>
          <a:xfrm>
            <a:off x="1191966" y="1259634"/>
            <a:ext cx="9801854" cy="4865074"/>
          </a:xfrm>
        </p:spPr>
        <p:txBody>
          <a:bodyPr anchor="t">
            <a:normAutofit lnSpcReduction="10000"/>
          </a:bodyPr>
          <a:lstStyle/>
          <a:p>
            <a:r>
              <a:rPr lang="en-GB" sz="2400" b="1" dirty="0">
                <a:solidFill>
                  <a:srgbClr val="FFFFFF"/>
                </a:solidFill>
              </a:rPr>
              <a:t>New log in screen this time with new holiday day themed music replace the 2011 Christmas music.</a:t>
            </a:r>
          </a:p>
          <a:p>
            <a:r>
              <a:rPr lang="en-GB" sz="2400" b="1" dirty="0">
                <a:solidFill>
                  <a:srgbClr val="FFFFFF"/>
                </a:solidFill>
              </a:rPr>
              <a:t>Three new skins came into the game all 640RP and where </a:t>
            </a:r>
            <a:r>
              <a:rPr lang="en-GB" sz="2400" b="1" dirty="0" err="1">
                <a:solidFill>
                  <a:srgbClr val="FFFFFF"/>
                </a:solidFill>
              </a:rPr>
              <a:t>Poro</a:t>
            </a:r>
            <a:r>
              <a:rPr lang="en-GB" sz="2400" b="1" dirty="0">
                <a:solidFill>
                  <a:srgbClr val="FFFFFF"/>
                </a:solidFill>
              </a:rPr>
              <a:t> themed </a:t>
            </a:r>
          </a:p>
          <a:p>
            <a:r>
              <a:rPr lang="en-GB" sz="2400" b="1" dirty="0">
                <a:solidFill>
                  <a:srgbClr val="FFFFFF"/>
                </a:solidFill>
              </a:rPr>
              <a:t>Icons were again released this time costing 250RP first time the holiday </a:t>
            </a:r>
          </a:p>
          <a:p>
            <a:r>
              <a:rPr lang="en-GB" sz="2400" b="1" dirty="0">
                <a:solidFill>
                  <a:srgbClr val="FFFFFF"/>
                </a:solidFill>
              </a:rPr>
              <a:t>There were three free icons introduced alongside a new limited time game mode which was called the legend of the </a:t>
            </a:r>
            <a:r>
              <a:rPr lang="en-GB" sz="2400" b="1" dirty="0" err="1">
                <a:solidFill>
                  <a:srgbClr val="FFFFFF"/>
                </a:solidFill>
              </a:rPr>
              <a:t>poro</a:t>
            </a:r>
            <a:r>
              <a:rPr lang="en-GB" sz="2400" b="1" dirty="0">
                <a:solidFill>
                  <a:srgbClr val="FFFFFF"/>
                </a:solidFill>
              </a:rPr>
              <a:t> king </a:t>
            </a:r>
          </a:p>
          <a:p>
            <a:r>
              <a:rPr lang="en-GB" sz="2400" b="1" dirty="0">
                <a:solidFill>
                  <a:srgbClr val="FFFFFF"/>
                </a:solidFill>
              </a:rPr>
              <a:t>A winter themed Hud was also introduced for ARAM. </a:t>
            </a:r>
          </a:p>
          <a:p>
            <a:r>
              <a:rPr lang="en-GB" sz="2400" b="1" dirty="0">
                <a:solidFill>
                  <a:srgbClr val="FFFFFF"/>
                </a:solidFill>
              </a:rPr>
              <a:t>All winter holiday skins were removed from legacy and people were able to buy the previous skins each year three new skins were released these were: </a:t>
            </a:r>
          </a:p>
          <a:p>
            <a:pPr lvl="1"/>
            <a:r>
              <a:rPr lang="en-GB" b="1" dirty="0">
                <a:solidFill>
                  <a:srgbClr val="FFFFFF"/>
                </a:solidFill>
              </a:rPr>
              <a:t>Snow Day </a:t>
            </a:r>
            <a:r>
              <a:rPr lang="en-GB" b="1" dirty="0" err="1">
                <a:solidFill>
                  <a:srgbClr val="FFFFFF"/>
                </a:solidFill>
              </a:rPr>
              <a:t>Malzahar</a:t>
            </a:r>
            <a:endParaRPr lang="en-GB" b="1" dirty="0">
              <a:solidFill>
                <a:srgbClr val="FFFFFF"/>
              </a:solidFill>
            </a:endParaRPr>
          </a:p>
          <a:p>
            <a:pPr lvl="1"/>
            <a:r>
              <a:rPr lang="en-GB" b="1" dirty="0">
                <a:solidFill>
                  <a:srgbClr val="FFFFFF"/>
                </a:solidFill>
              </a:rPr>
              <a:t>Winter Wonder </a:t>
            </a:r>
            <a:r>
              <a:rPr lang="en-GB" b="1" dirty="0" err="1">
                <a:solidFill>
                  <a:srgbClr val="FFFFFF"/>
                </a:solidFill>
              </a:rPr>
              <a:t>Orianaa</a:t>
            </a:r>
            <a:endParaRPr lang="en-GB" b="1" dirty="0">
              <a:solidFill>
                <a:srgbClr val="FFFFFF"/>
              </a:solidFill>
            </a:endParaRPr>
          </a:p>
          <a:p>
            <a:pPr lvl="1"/>
            <a:r>
              <a:rPr lang="en-GB" b="1" dirty="0" err="1">
                <a:solidFill>
                  <a:srgbClr val="FFFFFF"/>
                </a:solidFill>
              </a:rPr>
              <a:t>Poro</a:t>
            </a:r>
            <a:r>
              <a:rPr lang="en-GB" b="1" dirty="0">
                <a:solidFill>
                  <a:srgbClr val="FFFFFF"/>
                </a:solidFill>
              </a:rPr>
              <a:t> Rider </a:t>
            </a:r>
            <a:r>
              <a:rPr lang="en-GB" b="1" dirty="0" err="1">
                <a:solidFill>
                  <a:srgbClr val="FFFFFF"/>
                </a:solidFill>
              </a:rPr>
              <a:t>Sejuani</a:t>
            </a:r>
            <a:r>
              <a:rPr lang="en-GB" b="1" dirty="0">
                <a:solidFill>
                  <a:srgbClr val="FFFFFF"/>
                </a:solidFill>
              </a:rPr>
              <a:t> </a:t>
            </a:r>
          </a:p>
        </p:txBody>
      </p:sp>
    </p:spTree>
    <p:extLst>
      <p:ext uri="{BB962C8B-B14F-4D97-AF65-F5344CB8AC3E}">
        <p14:creationId xmlns:p14="http://schemas.microsoft.com/office/powerpoint/2010/main" val="2538983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1" name="Rectangle 20">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E73078AA-8B2F-985B-FBAD-8C2D8119B2E4}"/>
              </a:ext>
            </a:extLst>
          </p:cNvPr>
          <p:cNvPicPr>
            <a:picLocks noChangeAspect="1"/>
          </p:cNvPicPr>
          <p:nvPr/>
        </p:nvPicPr>
        <p:blipFill rotWithShape="1">
          <a:blip r:embed="rId3">
            <a:alphaModFix amt="60000"/>
          </a:blip>
          <a:srcRect r="99" b="-3"/>
          <a:stretch/>
        </p:blipFill>
        <p:spPr>
          <a:xfrm>
            <a:off x="6094532" y="10"/>
            <a:ext cx="6093578" cy="3431119"/>
          </a:xfrm>
          <a:prstGeom prst="rect">
            <a:avLst/>
          </a:prstGeom>
        </p:spPr>
      </p:pic>
      <p:pic>
        <p:nvPicPr>
          <p:cNvPr id="8" name="Picture 7">
            <a:extLst>
              <a:ext uri="{FF2B5EF4-FFF2-40B4-BE49-F238E27FC236}">
                <a16:creationId xmlns:a16="http://schemas.microsoft.com/office/drawing/2014/main" id="{A45946C5-0606-A39F-BE05-0E53779E4C8D}"/>
              </a:ext>
            </a:extLst>
          </p:cNvPr>
          <p:cNvPicPr>
            <a:picLocks noChangeAspect="1"/>
          </p:cNvPicPr>
          <p:nvPr/>
        </p:nvPicPr>
        <p:blipFill rotWithShape="1">
          <a:blip r:embed="rId4">
            <a:alphaModFix amt="60000"/>
          </a:blip>
          <a:srcRect l="545" r="-2" b="-2"/>
          <a:stretch/>
        </p:blipFill>
        <p:spPr>
          <a:xfrm>
            <a:off x="4763" y="10"/>
            <a:ext cx="6093578" cy="3431119"/>
          </a:xfrm>
          <a:prstGeom prst="rect">
            <a:avLst/>
          </a:prstGeom>
        </p:spPr>
      </p:pic>
      <p:sp>
        <p:nvSpPr>
          <p:cNvPr id="2" name="Title 1">
            <a:extLst>
              <a:ext uri="{FF2B5EF4-FFF2-40B4-BE49-F238E27FC236}">
                <a16:creationId xmlns:a16="http://schemas.microsoft.com/office/drawing/2014/main" id="{3F9DEB95-53F4-D84D-E0C8-D91CFA628421}"/>
              </a:ext>
            </a:extLst>
          </p:cNvPr>
          <p:cNvSpPr>
            <a:spLocks noGrp="1"/>
          </p:cNvSpPr>
          <p:nvPr>
            <p:ph type="title"/>
          </p:nvPr>
        </p:nvSpPr>
        <p:spPr>
          <a:xfrm>
            <a:off x="1191965" y="552807"/>
            <a:ext cx="9801854" cy="734817"/>
          </a:xfrm>
        </p:spPr>
        <p:txBody>
          <a:bodyPr anchor="b">
            <a:normAutofit fontScale="90000"/>
          </a:bodyPr>
          <a:lstStyle/>
          <a:p>
            <a:pPr algn="ctr"/>
            <a:r>
              <a:rPr lang="en-GB" sz="4800" dirty="0">
                <a:solidFill>
                  <a:srgbClr val="FFFFFF"/>
                </a:solidFill>
              </a:rPr>
              <a:t>2015 THE YEAR OF THE PINGU  </a:t>
            </a:r>
          </a:p>
        </p:txBody>
      </p:sp>
      <p:pic>
        <p:nvPicPr>
          <p:cNvPr id="4" name="Picture 3">
            <a:extLst>
              <a:ext uri="{FF2B5EF4-FFF2-40B4-BE49-F238E27FC236}">
                <a16:creationId xmlns:a16="http://schemas.microsoft.com/office/drawing/2014/main" id="{BF5124CE-F33D-E536-E075-A6730404E75C}"/>
              </a:ext>
            </a:extLst>
          </p:cNvPr>
          <p:cNvPicPr>
            <a:picLocks noChangeAspect="1"/>
          </p:cNvPicPr>
          <p:nvPr/>
        </p:nvPicPr>
        <p:blipFill rotWithShape="1">
          <a:blip r:embed="rId5">
            <a:alphaModFix amt="60000"/>
          </a:blip>
          <a:srcRect t="5129" b="3314"/>
          <a:stretch/>
        </p:blipFill>
        <p:spPr>
          <a:xfrm>
            <a:off x="6097280" y="3426870"/>
            <a:ext cx="6093578" cy="3431129"/>
          </a:xfrm>
          <a:prstGeom prst="rect">
            <a:avLst/>
          </a:prstGeom>
        </p:spPr>
      </p:pic>
      <p:pic>
        <p:nvPicPr>
          <p:cNvPr id="7" name="Picture 6">
            <a:extLst>
              <a:ext uri="{FF2B5EF4-FFF2-40B4-BE49-F238E27FC236}">
                <a16:creationId xmlns:a16="http://schemas.microsoft.com/office/drawing/2014/main" id="{6E3C4A6C-145B-86D2-F669-3818750D5F29}"/>
              </a:ext>
            </a:extLst>
          </p:cNvPr>
          <p:cNvPicPr>
            <a:picLocks noChangeAspect="1"/>
          </p:cNvPicPr>
          <p:nvPr/>
        </p:nvPicPr>
        <p:blipFill rotWithShape="1">
          <a:blip r:embed="rId6">
            <a:alphaModFix amt="60000"/>
          </a:blip>
          <a:srcRect r="211" b="-2"/>
          <a:stretch/>
        </p:blipFill>
        <p:spPr>
          <a:xfrm>
            <a:off x="7511" y="3426870"/>
            <a:ext cx="6093578" cy="3431129"/>
          </a:xfrm>
          <a:prstGeom prst="rect">
            <a:avLst/>
          </a:prstGeom>
        </p:spPr>
      </p:pic>
      <p:sp>
        <p:nvSpPr>
          <p:cNvPr id="3" name="Content Placeholder 2">
            <a:extLst>
              <a:ext uri="{FF2B5EF4-FFF2-40B4-BE49-F238E27FC236}">
                <a16:creationId xmlns:a16="http://schemas.microsoft.com/office/drawing/2014/main" id="{BD8F8C7B-952A-21E9-3D14-F90A206B2F3F}"/>
              </a:ext>
            </a:extLst>
          </p:cNvPr>
          <p:cNvSpPr>
            <a:spLocks noGrp="1"/>
          </p:cNvSpPr>
          <p:nvPr>
            <p:ph idx="1"/>
          </p:nvPr>
        </p:nvSpPr>
        <p:spPr>
          <a:xfrm>
            <a:off x="1191966" y="1138336"/>
            <a:ext cx="9801854" cy="4986372"/>
          </a:xfrm>
        </p:spPr>
        <p:txBody>
          <a:bodyPr anchor="t">
            <a:normAutofit/>
          </a:bodyPr>
          <a:lstStyle/>
          <a:p>
            <a:r>
              <a:rPr lang="en-GB" sz="1800" dirty="0">
                <a:solidFill>
                  <a:srgbClr val="FFFFFF"/>
                </a:solidFill>
              </a:rPr>
              <a:t>New log in screen this time with new holiday day themed music.</a:t>
            </a:r>
          </a:p>
          <a:p>
            <a:r>
              <a:rPr lang="en-GB" sz="1800" dirty="0">
                <a:solidFill>
                  <a:srgbClr val="FFFFFF"/>
                </a:solidFill>
              </a:rPr>
              <a:t>For the third year in a row they released 3 skins all 1350rp:</a:t>
            </a:r>
          </a:p>
          <a:p>
            <a:pPr lvl="1"/>
            <a:r>
              <a:rPr lang="en-GB" sz="1800" dirty="0">
                <a:solidFill>
                  <a:srgbClr val="FFFFFF"/>
                </a:solidFill>
              </a:rPr>
              <a:t>Snow Day Bard </a:t>
            </a:r>
          </a:p>
          <a:p>
            <a:pPr lvl="1"/>
            <a:r>
              <a:rPr lang="en-GB" sz="1800" dirty="0">
                <a:solidFill>
                  <a:srgbClr val="FFFFFF"/>
                </a:solidFill>
              </a:rPr>
              <a:t>Snow Day </a:t>
            </a:r>
            <a:r>
              <a:rPr lang="en-GB" sz="1800" dirty="0" err="1">
                <a:solidFill>
                  <a:srgbClr val="FFFFFF"/>
                </a:solidFill>
              </a:rPr>
              <a:t>Gnar</a:t>
            </a:r>
            <a:endParaRPr lang="en-GB" sz="1800" dirty="0">
              <a:solidFill>
                <a:srgbClr val="FFFFFF"/>
              </a:solidFill>
            </a:endParaRPr>
          </a:p>
          <a:p>
            <a:pPr lvl="1"/>
            <a:r>
              <a:rPr lang="en-GB" sz="1800" dirty="0">
                <a:solidFill>
                  <a:srgbClr val="FFFFFF"/>
                </a:solidFill>
              </a:rPr>
              <a:t>Snow Day </a:t>
            </a:r>
            <a:r>
              <a:rPr lang="en-GB" sz="1800" dirty="0" err="1">
                <a:solidFill>
                  <a:srgbClr val="FFFFFF"/>
                </a:solidFill>
              </a:rPr>
              <a:t>Syndra</a:t>
            </a:r>
            <a:r>
              <a:rPr lang="en-GB" sz="1800" dirty="0">
                <a:solidFill>
                  <a:srgbClr val="FFFFFF"/>
                </a:solidFill>
              </a:rPr>
              <a:t> </a:t>
            </a:r>
          </a:p>
          <a:p>
            <a:r>
              <a:rPr lang="en-GB" sz="1800" dirty="0">
                <a:solidFill>
                  <a:srgbClr val="FFFFFF"/>
                </a:solidFill>
              </a:rPr>
              <a:t>Three wards were released like previous years all 640rp theme penguins </a:t>
            </a:r>
          </a:p>
          <a:p>
            <a:r>
              <a:rPr lang="en-GB" sz="1800" dirty="0">
                <a:solidFill>
                  <a:srgbClr val="FFFFFF"/>
                </a:solidFill>
              </a:rPr>
              <a:t>Riot returned with free summoner icons 4 this year</a:t>
            </a:r>
          </a:p>
          <a:p>
            <a:r>
              <a:rPr lang="en-GB" sz="1800" dirty="0">
                <a:solidFill>
                  <a:srgbClr val="FFFFFF"/>
                </a:solidFill>
              </a:rPr>
              <a:t>Three 250rp icons were also entered the game </a:t>
            </a:r>
          </a:p>
          <a:p>
            <a:r>
              <a:rPr lang="en-GB" sz="1800" dirty="0">
                <a:solidFill>
                  <a:srgbClr val="FFFFFF"/>
                </a:solidFill>
              </a:rPr>
              <a:t>And the p</a:t>
            </a:r>
            <a:r>
              <a:rPr lang="en-GB" sz="1800">
                <a:solidFill>
                  <a:srgbClr val="FFFFFF"/>
                </a:solidFill>
              </a:rPr>
              <a:t>oro</a:t>
            </a:r>
            <a:r>
              <a:rPr lang="en-GB" sz="1800" dirty="0">
                <a:solidFill>
                  <a:srgbClr val="FFFFFF"/>
                </a:solidFill>
              </a:rPr>
              <a:t> king game mode returned for a second year in a row. </a:t>
            </a:r>
          </a:p>
          <a:p>
            <a:r>
              <a:rPr lang="en-GB" sz="1800" dirty="0">
                <a:solidFill>
                  <a:srgbClr val="FFFFFF"/>
                </a:solidFill>
              </a:rPr>
              <a:t>Minion skins in game also came back to all game modes </a:t>
            </a:r>
          </a:p>
          <a:p>
            <a:r>
              <a:rPr lang="en-GB" sz="1800" dirty="0">
                <a:solidFill>
                  <a:srgbClr val="FFFFFF"/>
                </a:solidFill>
              </a:rPr>
              <a:t>They also introduced if you brought a legendary skin priced at 1820RP during the event you were given a free skin at random </a:t>
            </a:r>
          </a:p>
          <a:p>
            <a:r>
              <a:rPr lang="en-GB" sz="1800" dirty="0">
                <a:solidFill>
                  <a:srgbClr val="FFFFFF"/>
                </a:solidFill>
              </a:rPr>
              <a:t>They also released my shop for the first time which now has been common factors of targeted skin marketing for many publishers.  </a:t>
            </a:r>
          </a:p>
        </p:txBody>
      </p:sp>
    </p:spTree>
    <p:extLst>
      <p:ext uri="{BB962C8B-B14F-4D97-AF65-F5344CB8AC3E}">
        <p14:creationId xmlns:p14="http://schemas.microsoft.com/office/powerpoint/2010/main" val="3923953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1098A2-EE8C-98C1-20DA-D1711D44D077}"/>
              </a:ext>
            </a:extLst>
          </p:cNvPr>
          <p:cNvSpPr>
            <a:spLocks noGrp="1"/>
          </p:cNvSpPr>
          <p:nvPr>
            <p:ph type="title"/>
          </p:nvPr>
        </p:nvSpPr>
        <p:spPr>
          <a:xfrm>
            <a:off x="761803" y="350196"/>
            <a:ext cx="4646904" cy="1624520"/>
          </a:xfrm>
        </p:spPr>
        <p:txBody>
          <a:bodyPr anchor="ctr">
            <a:normAutofit/>
          </a:bodyPr>
          <a:lstStyle/>
          <a:p>
            <a:r>
              <a:rPr lang="en-GB" sz="4000"/>
              <a:t>2016 and 2017</a:t>
            </a:r>
          </a:p>
        </p:txBody>
      </p:sp>
      <p:sp>
        <p:nvSpPr>
          <p:cNvPr id="3" name="Content Placeholder 2">
            <a:extLst>
              <a:ext uri="{FF2B5EF4-FFF2-40B4-BE49-F238E27FC236}">
                <a16:creationId xmlns:a16="http://schemas.microsoft.com/office/drawing/2014/main" id="{C29EA363-6764-B883-FE9F-044EBB296214}"/>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en-GB" sz="1000">
                <a:cs typeface="Calibri"/>
              </a:rPr>
              <a:t>New log in screen this one was interactive the first fully inactive log in screen by riot.</a:t>
            </a:r>
          </a:p>
          <a:p>
            <a:r>
              <a:rPr lang="en-GB" sz="1000">
                <a:cs typeface="Calibri"/>
              </a:rPr>
              <a:t>3 new skins were released:</a:t>
            </a:r>
          </a:p>
          <a:p>
            <a:pPr lvl="1">
              <a:buFont typeface="Courier New" panose="020B0604020202020204" pitchFamily="34" charset="0"/>
              <a:buChar char="o"/>
            </a:pPr>
            <a:r>
              <a:rPr lang="en-GB" sz="1000">
                <a:cs typeface="Calibri"/>
              </a:rPr>
              <a:t>Santa braum </a:t>
            </a:r>
          </a:p>
          <a:p>
            <a:pPr lvl="1">
              <a:buFont typeface="Courier New" panose="020B0604020202020204" pitchFamily="34" charset="0"/>
              <a:buChar char="o"/>
            </a:pPr>
            <a:r>
              <a:rPr lang="en-GB" sz="1000">
                <a:cs typeface="Calibri"/>
              </a:rPr>
              <a:t>Snow day Graves</a:t>
            </a:r>
          </a:p>
          <a:p>
            <a:pPr lvl="1">
              <a:buFont typeface="Courier New" panose="020B0604020202020204" pitchFamily="34" charset="0"/>
              <a:buChar char="o"/>
            </a:pPr>
            <a:r>
              <a:rPr lang="en-GB" sz="1000">
                <a:cs typeface="Calibri"/>
              </a:rPr>
              <a:t>Winter Wonder Karma </a:t>
            </a:r>
          </a:p>
          <a:p>
            <a:r>
              <a:rPr lang="en-GB" sz="1000">
                <a:cs typeface="Calibri"/>
              </a:rPr>
              <a:t>Poro kind game mode returned </a:t>
            </a:r>
          </a:p>
          <a:p>
            <a:r>
              <a:rPr lang="en-GB" sz="1000">
                <a:cs typeface="Calibri"/>
              </a:rPr>
              <a:t>New icons which had additional poro skins attached for a limited time only. </a:t>
            </a:r>
          </a:p>
          <a:p>
            <a:r>
              <a:rPr lang="en-GB" sz="1000">
                <a:cs typeface="Calibri"/>
              </a:rPr>
              <a:t>Emote came into the game and were unlockable from playing the game mode. </a:t>
            </a:r>
          </a:p>
          <a:p>
            <a:r>
              <a:rPr lang="en-GB" sz="1000">
                <a:cs typeface="Calibri"/>
              </a:rPr>
              <a:t>Holiday merch was realised as well as  Christmas lot.</a:t>
            </a:r>
          </a:p>
          <a:p>
            <a:r>
              <a:rPr lang="en-GB" sz="1000">
                <a:cs typeface="Calibri"/>
              </a:rPr>
              <a:t>Winter summer rift made a return for 2016 first time this was seen as the peak holiday season!</a:t>
            </a:r>
          </a:p>
          <a:p>
            <a:r>
              <a:rPr lang="en-GB" sz="1000">
                <a:cs typeface="Calibri"/>
              </a:rPr>
              <a:t>2017 followed the theme and had small updates different skins and merchandise lines however all main themes stayed the same. </a:t>
            </a:r>
          </a:p>
          <a:p>
            <a:r>
              <a:rPr lang="en-GB" sz="1000">
                <a:cs typeface="Calibri"/>
              </a:rPr>
              <a:t>The main different was a return of popular game mode Urf but with a snow based theme. </a:t>
            </a:r>
          </a:p>
        </p:txBody>
      </p:sp>
      <p:pic>
        <p:nvPicPr>
          <p:cNvPr id="5" name="Picture 4" descr="A video game screen capture&#10;&#10;Description automatically generated">
            <a:extLst>
              <a:ext uri="{FF2B5EF4-FFF2-40B4-BE49-F238E27FC236}">
                <a16:creationId xmlns:a16="http://schemas.microsoft.com/office/drawing/2014/main" id="{60C6ACC4-BF5D-AF2C-7644-B60256D32C3A}"/>
              </a:ext>
            </a:extLst>
          </p:cNvPr>
          <p:cNvPicPr>
            <a:picLocks noChangeAspect="1"/>
          </p:cNvPicPr>
          <p:nvPr/>
        </p:nvPicPr>
        <p:blipFill rotWithShape="1">
          <a:blip r:embed="rId2">
            <a:extLst>
              <a:ext uri="{28A0092B-C50C-407E-A947-70E740481C1C}">
                <a14:useLocalDpi xmlns:a14="http://schemas.microsoft.com/office/drawing/2010/main" val="0"/>
              </a:ext>
            </a:extLst>
          </a:blip>
          <a:srcRect l="44873" r="2623" b="-1"/>
          <a:stretch/>
        </p:blipFill>
        <p:spPr>
          <a:xfrm>
            <a:off x="6096000" y="1"/>
            <a:ext cx="6102825" cy="6858000"/>
          </a:xfrm>
          <a:prstGeom prst="rect">
            <a:avLst/>
          </a:prstGeom>
        </p:spPr>
      </p:pic>
    </p:spTree>
    <p:extLst>
      <p:ext uri="{BB962C8B-B14F-4D97-AF65-F5344CB8AC3E}">
        <p14:creationId xmlns:p14="http://schemas.microsoft.com/office/powerpoint/2010/main" val="374764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860BA-92EF-E812-58D3-DA789D815BB9}"/>
              </a:ext>
            </a:extLst>
          </p:cNvPr>
          <p:cNvSpPr>
            <a:spLocks noGrp="1"/>
          </p:cNvSpPr>
          <p:nvPr>
            <p:ph type="title"/>
          </p:nvPr>
        </p:nvSpPr>
        <p:spPr/>
        <p:txBody>
          <a:bodyPr/>
          <a:lstStyle/>
          <a:p>
            <a:r>
              <a:rPr lang="en-US" dirty="0">
                <a:cs typeface="Calibri Light"/>
              </a:rPr>
              <a:t>2018</a:t>
            </a:r>
            <a:endParaRPr lang="en-US" dirty="0"/>
          </a:p>
        </p:txBody>
      </p:sp>
      <p:sp>
        <p:nvSpPr>
          <p:cNvPr id="3" name="Content Placeholder 2">
            <a:extLst>
              <a:ext uri="{FF2B5EF4-FFF2-40B4-BE49-F238E27FC236}">
                <a16:creationId xmlns:a16="http://schemas.microsoft.com/office/drawing/2014/main" id="{E11ACEC9-5F33-1910-F4BF-CE8E96DB2835}"/>
              </a:ext>
            </a:extLst>
          </p:cNvPr>
          <p:cNvSpPr>
            <a:spLocks noGrp="1"/>
          </p:cNvSpPr>
          <p:nvPr>
            <p:ph idx="1"/>
          </p:nvPr>
        </p:nvSpPr>
        <p:spPr>
          <a:xfrm>
            <a:off x="838200" y="1825625"/>
            <a:ext cx="3883090" cy="4351338"/>
          </a:xfrm>
        </p:spPr>
        <p:txBody>
          <a:bodyPr vert="horz" lIns="91440" tIns="45720" rIns="91440" bIns="45720" rtlCol="0" anchor="t">
            <a:normAutofit fontScale="85000" lnSpcReduction="20000"/>
          </a:bodyPr>
          <a:lstStyle/>
          <a:p>
            <a:r>
              <a:rPr lang="en-US" dirty="0">
                <a:cs typeface="Calibri"/>
              </a:rPr>
              <a:t>The last snow down in game event was launched </a:t>
            </a:r>
          </a:p>
          <a:p>
            <a:r>
              <a:rPr lang="en-US" dirty="0">
                <a:cs typeface="Calibri"/>
              </a:rPr>
              <a:t>Chroma were introduced </a:t>
            </a:r>
          </a:p>
          <a:p>
            <a:r>
              <a:rPr lang="en-US" dirty="0">
                <a:cs typeface="Calibri"/>
              </a:rPr>
              <a:t>A battle pass was linked in relation to the fact that battle passes were brought in as the next new revenue stream outside skins purchases and loot boxes. </a:t>
            </a:r>
          </a:p>
          <a:p>
            <a:r>
              <a:rPr lang="en-US" dirty="0">
                <a:cs typeface="Calibri"/>
              </a:rPr>
              <a:t>The battle pass gained some heat however after the time players got their head around it they were happy with the value earnt from it. </a:t>
            </a:r>
          </a:p>
        </p:txBody>
      </p:sp>
      <p:pic>
        <p:nvPicPr>
          <p:cNvPr id="5" name="Picture 4" descr="A green grinch with yellow eyes&#10;&#10;Description automatically generated">
            <a:extLst>
              <a:ext uri="{FF2B5EF4-FFF2-40B4-BE49-F238E27FC236}">
                <a16:creationId xmlns:a16="http://schemas.microsoft.com/office/drawing/2014/main" id="{54061445-9211-8273-7387-D6AFEEB1A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949414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239A5-98A4-0380-8C73-96B71FB0F77B}"/>
              </a:ext>
            </a:extLst>
          </p:cNvPr>
          <p:cNvSpPr>
            <a:spLocks noGrp="1"/>
          </p:cNvSpPr>
          <p:nvPr>
            <p:ph type="title"/>
          </p:nvPr>
        </p:nvSpPr>
        <p:spPr>
          <a:xfrm>
            <a:off x="1071465" y="480218"/>
            <a:ext cx="10515600" cy="1325563"/>
          </a:xfrm>
        </p:spPr>
        <p:txBody>
          <a:bodyPr/>
          <a:lstStyle/>
          <a:p>
            <a:r>
              <a:rPr lang="en-US" dirty="0">
                <a:cs typeface="Calibri Light"/>
              </a:rPr>
              <a:t>2019 to 2022 </a:t>
            </a:r>
            <a:endParaRPr lang="en-US" dirty="0"/>
          </a:p>
        </p:txBody>
      </p:sp>
      <p:sp>
        <p:nvSpPr>
          <p:cNvPr id="3" name="Content Placeholder 2">
            <a:extLst>
              <a:ext uri="{FF2B5EF4-FFF2-40B4-BE49-F238E27FC236}">
                <a16:creationId xmlns:a16="http://schemas.microsoft.com/office/drawing/2014/main" id="{816F3DA3-9D31-3A75-8BFB-44C8D6A5281E}"/>
              </a:ext>
            </a:extLst>
          </p:cNvPr>
          <p:cNvSpPr>
            <a:spLocks noGrp="1"/>
          </p:cNvSpPr>
          <p:nvPr>
            <p:ph idx="1"/>
          </p:nvPr>
        </p:nvSpPr>
        <p:spPr>
          <a:xfrm>
            <a:off x="353009" y="1788302"/>
            <a:ext cx="4806820" cy="4351338"/>
          </a:xfrm>
        </p:spPr>
        <p:txBody>
          <a:bodyPr vert="horz" lIns="91440" tIns="45720" rIns="91440" bIns="45720" rtlCol="0" anchor="t">
            <a:normAutofit fontScale="92500" lnSpcReduction="20000"/>
          </a:bodyPr>
          <a:lstStyle/>
          <a:p>
            <a:pPr marL="0" indent="0">
              <a:buNone/>
            </a:pPr>
            <a:r>
              <a:rPr lang="en-US" dirty="0">
                <a:cs typeface="Calibri"/>
              </a:rPr>
              <a:t>Some Christmas line skins have been released however riot has decided to move away from the theme no additional content has been directly made for the game for the holiday season. With riot claiming to be focused on larger map updates. And setting for new seasons which riot how now placed in line with the start of the Calander year since 2023. </a:t>
            </a:r>
          </a:p>
          <a:p>
            <a:pPr marL="0" indent="0">
              <a:buNone/>
            </a:pPr>
            <a:r>
              <a:rPr lang="en-US" dirty="0">
                <a:cs typeface="Calibri"/>
              </a:rPr>
              <a:t>As such we need to consider that it not just about riot hating Christmas. </a:t>
            </a:r>
          </a:p>
        </p:txBody>
      </p:sp>
      <p:pic>
        <p:nvPicPr>
          <p:cNvPr id="5" name="Picture 4" descr="Cartoon character in a red sweater and santa hat&#10;&#10;Description automatically generated">
            <a:extLst>
              <a:ext uri="{FF2B5EF4-FFF2-40B4-BE49-F238E27FC236}">
                <a16:creationId xmlns:a16="http://schemas.microsoft.com/office/drawing/2014/main" id="{8FBB4090-5AB1-B2C1-1C53-5E37FE294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285" y="1142999"/>
            <a:ext cx="6096000" cy="4572000"/>
          </a:xfrm>
          <a:prstGeom prst="rect">
            <a:avLst/>
          </a:prstGeom>
        </p:spPr>
      </p:pic>
    </p:spTree>
    <p:extLst>
      <p:ext uri="{BB962C8B-B14F-4D97-AF65-F5344CB8AC3E}">
        <p14:creationId xmlns:p14="http://schemas.microsoft.com/office/powerpoint/2010/main" val="186629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1F55C5D-1648-4BE3-932D-8CADBF3F6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CEE9F5-6EF5-2830-9ED7-7A08147C891A}"/>
              </a:ext>
            </a:extLst>
          </p:cNvPr>
          <p:cNvSpPr>
            <a:spLocks noGrp="1"/>
          </p:cNvSpPr>
          <p:nvPr>
            <p:ph type="title"/>
          </p:nvPr>
        </p:nvSpPr>
        <p:spPr>
          <a:xfrm>
            <a:off x="640080" y="667512"/>
            <a:ext cx="10908792" cy="1069848"/>
          </a:xfrm>
        </p:spPr>
        <p:txBody>
          <a:bodyPr vert="horz" lIns="91440" tIns="45720" rIns="91440" bIns="45720" rtlCol="0" anchor="ctr">
            <a:normAutofit/>
          </a:bodyPr>
          <a:lstStyle/>
          <a:p>
            <a:pPr algn="ctr"/>
            <a:r>
              <a:rPr lang="en-US" sz="5400" dirty="0"/>
              <a:t>Community viewpoint </a:t>
            </a:r>
          </a:p>
        </p:txBody>
      </p:sp>
      <p:sp>
        <p:nvSpPr>
          <p:cNvPr id="18" name="sketch line">
            <a:extLst>
              <a:ext uri="{FF2B5EF4-FFF2-40B4-BE49-F238E27FC236}">
                <a16:creationId xmlns:a16="http://schemas.microsoft.com/office/drawing/2014/main" id="{A38E1331-B5A6-44BE-BF4E-EE6C2FD2A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0000" y="1776977"/>
            <a:ext cx="4572000" cy="18288"/>
          </a:xfrm>
          <a:custGeom>
            <a:avLst/>
            <a:gdLst>
              <a:gd name="connsiteX0" fmla="*/ 0 w 4572000"/>
              <a:gd name="connsiteY0" fmla="*/ 0 h 18288"/>
              <a:gd name="connsiteX1" fmla="*/ 744583 w 4572000"/>
              <a:gd name="connsiteY1" fmla="*/ 0 h 18288"/>
              <a:gd name="connsiteX2" fmla="*/ 1352006 w 4572000"/>
              <a:gd name="connsiteY2" fmla="*/ 0 h 18288"/>
              <a:gd name="connsiteX3" fmla="*/ 2050869 w 4572000"/>
              <a:gd name="connsiteY3" fmla="*/ 0 h 18288"/>
              <a:gd name="connsiteX4" fmla="*/ 2612571 w 4572000"/>
              <a:gd name="connsiteY4" fmla="*/ 0 h 18288"/>
              <a:gd name="connsiteX5" fmla="*/ 3357154 w 4572000"/>
              <a:gd name="connsiteY5" fmla="*/ 0 h 18288"/>
              <a:gd name="connsiteX6" fmla="*/ 401029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265714 w 4572000"/>
              <a:gd name="connsiteY10" fmla="*/ 18288 h 18288"/>
              <a:gd name="connsiteX11" fmla="*/ 2521131 w 4572000"/>
              <a:gd name="connsiteY11" fmla="*/ 18288 h 18288"/>
              <a:gd name="connsiteX12" fmla="*/ 1867989 w 4572000"/>
              <a:gd name="connsiteY12" fmla="*/ 18288 h 18288"/>
              <a:gd name="connsiteX13" fmla="*/ 1352006 w 4572000"/>
              <a:gd name="connsiteY13" fmla="*/ 18288 h 18288"/>
              <a:gd name="connsiteX14" fmla="*/ 83602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335213" y="-5275"/>
                  <a:pt x="446637" y="2749"/>
                  <a:pt x="744583" y="0"/>
                </a:cubicBezTo>
                <a:cubicBezTo>
                  <a:pt x="1042529" y="-2749"/>
                  <a:pt x="1223095" y="8165"/>
                  <a:pt x="1352006" y="0"/>
                </a:cubicBezTo>
                <a:cubicBezTo>
                  <a:pt x="1480917" y="-8165"/>
                  <a:pt x="1803308" y="16240"/>
                  <a:pt x="2050869" y="0"/>
                </a:cubicBezTo>
                <a:cubicBezTo>
                  <a:pt x="2298430" y="-16240"/>
                  <a:pt x="2464656" y="-22054"/>
                  <a:pt x="2612571" y="0"/>
                </a:cubicBezTo>
                <a:cubicBezTo>
                  <a:pt x="2760486" y="22054"/>
                  <a:pt x="3034874" y="11895"/>
                  <a:pt x="3357154" y="0"/>
                </a:cubicBezTo>
                <a:cubicBezTo>
                  <a:pt x="3679434" y="-11895"/>
                  <a:pt x="3778145" y="-10841"/>
                  <a:pt x="4010297" y="0"/>
                </a:cubicBezTo>
                <a:cubicBezTo>
                  <a:pt x="4242449" y="10841"/>
                  <a:pt x="4385860" y="17261"/>
                  <a:pt x="4572000" y="0"/>
                </a:cubicBezTo>
                <a:cubicBezTo>
                  <a:pt x="4571443" y="8172"/>
                  <a:pt x="4571244" y="10948"/>
                  <a:pt x="4572000" y="18288"/>
                </a:cubicBezTo>
                <a:cubicBezTo>
                  <a:pt x="4352099" y="1269"/>
                  <a:pt x="4065933" y="40755"/>
                  <a:pt x="3873137" y="18288"/>
                </a:cubicBezTo>
                <a:cubicBezTo>
                  <a:pt x="3680341" y="-4179"/>
                  <a:pt x="3486903" y="33471"/>
                  <a:pt x="3265714" y="18288"/>
                </a:cubicBezTo>
                <a:cubicBezTo>
                  <a:pt x="3044525" y="3105"/>
                  <a:pt x="2683548" y="-1073"/>
                  <a:pt x="2521131" y="18288"/>
                </a:cubicBezTo>
                <a:cubicBezTo>
                  <a:pt x="2358714" y="37649"/>
                  <a:pt x="2132855" y="34593"/>
                  <a:pt x="1867989" y="18288"/>
                </a:cubicBezTo>
                <a:cubicBezTo>
                  <a:pt x="1603123" y="1983"/>
                  <a:pt x="1605373" y="2886"/>
                  <a:pt x="1352006" y="18288"/>
                </a:cubicBezTo>
                <a:cubicBezTo>
                  <a:pt x="1098639" y="33690"/>
                  <a:pt x="962100" y="16241"/>
                  <a:pt x="836023" y="18288"/>
                </a:cubicBezTo>
                <a:cubicBezTo>
                  <a:pt x="709946" y="20335"/>
                  <a:pt x="193668" y="-307"/>
                  <a:pt x="0" y="18288"/>
                </a:cubicBezTo>
                <a:cubicBezTo>
                  <a:pt x="-277" y="11188"/>
                  <a:pt x="-244" y="5848"/>
                  <a:pt x="0" y="0"/>
                </a:cubicBezTo>
                <a:close/>
              </a:path>
              <a:path w="4572000" h="18288" stroke="0" extrusionOk="0">
                <a:moveTo>
                  <a:pt x="0" y="0"/>
                </a:moveTo>
                <a:cubicBezTo>
                  <a:pt x="158188" y="7508"/>
                  <a:pt x="361578" y="-27091"/>
                  <a:pt x="561703" y="0"/>
                </a:cubicBezTo>
                <a:cubicBezTo>
                  <a:pt x="761828" y="27091"/>
                  <a:pt x="1133811" y="14547"/>
                  <a:pt x="1306286" y="0"/>
                </a:cubicBezTo>
                <a:cubicBezTo>
                  <a:pt x="1478761" y="-14547"/>
                  <a:pt x="1809594" y="13320"/>
                  <a:pt x="2050869" y="0"/>
                </a:cubicBezTo>
                <a:cubicBezTo>
                  <a:pt x="2292144" y="-13320"/>
                  <a:pt x="2409269" y="-14334"/>
                  <a:pt x="2612571" y="0"/>
                </a:cubicBezTo>
                <a:cubicBezTo>
                  <a:pt x="2815873" y="14334"/>
                  <a:pt x="3025009" y="33536"/>
                  <a:pt x="3311434" y="0"/>
                </a:cubicBezTo>
                <a:cubicBezTo>
                  <a:pt x="3597859" y="-33536"/>
                  <a:pt x="3695431" y="-13462"/>
                  <a:pt x="3827417" y="0"/>
                </a:cubicBezTo>
                <a:cubicBezTo>
                  <a:pt x="3959403" y="13462"/>
                  <a:pt x="4360180" y="899"/>
                  <a:pt x="4572000" y="0"/>
                </a:cubicBezTo>
                <a:cubicBezTo>
                  <a:pt x="4572481" y="8890"/>
                  <a:pt x="4572898" y="10033"/>
                  <a:pt x="4572000" y="18288"/>
                </a:cubicBezTo>
                <a:cubicBezTo>
                  <a:pt x="4356830" y="5817"/>
                  <a:pt x="4021942" y="41441"/>
                  <a:pt x="3873137" y="18288"/>
                </a:cubicBezTo>
                <a:cubicBezTo>
                  <a:pt x="3724332" y="-4865"/>
                  <a:pt x="3494019" y="36771"/>
                  <a:pt x="3174274" y="18288"/>
                </a:cubicBezTo>
                <a:cubicBezTo>
                  <a:pt x="2854529" y="-195"/>
                  <a:pt x="2861023" y="5963"/>
                  <a:pt x="2658291" y="18288"/>
                </a:cubicBezTo>
                <a:cubicBezTo>
                  <a:pt x="2455559" y="30613"/>
                  <a:pt x="2309968" y="11711"/>
                  <a:pt x="2050869" y="18288"/>
                </a:cubicBezTo>
                <a:cubicBezTo>
                  <a:pt x="1791770" y="24865"/>
                  <a:pt x="1671115" y="-4587"/>
                  <a:pt x="1306286" y="18288"/>
                </a:cubicBezTo>
                <a:cubicBezTo>
                  <a:pt x="941457" y="41163"/>
                  <a:pt x="838619" y="-9452"/>
                  <a:pt x="653143" y="18288"/>
                </a:cubicBezTo>
                <a:cubicBezTo>
                  <a:pt x="467667" y="46028"/>
                  <a:pt x="308702" y="9245"/>
                  <a:pt x="0" y="18288"/>
                </a:cubicBezTo>
                <a:cubicBezTo>
                  <a:pt x="-4" y="10872"/>
                  <a:pt x="388" y="674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95915077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AE9C149-538B-9C96-701F-E31B28C4F476}"/>
              </a:ext>
            </a:extLst>
          </p:cNvPr>
          <p:cNvPicPr>
            <a:picLocks noGrp="1" noChangeAspect="1"/>
          </p:cNvPicPr>
          <p:nvPr>
            <p:ph idx="1"/>
          </p:nvPr>
        </p:nvPicPr>
        <p:blipFill>
          <a:blip r:embed="rId2"/>
          <a:stretch>
            <a:fillRect/>
          </a:stretch>
        </p:blipFill>
        <p:spPr>
          <a:xfrm>
            <a:off x="198133" y="3331919"/>
            <a:ext cx="2832069" cy="2166532"/>
          </a:xfrm>
          <a:prstGeom prst="rect">
            <a:avLst/>
          </a:prstGeom>
        </p:spPr>
      </p:pic>
      <p:pic>
        <p:nvPicPr>
          <p:cNvPr id="11" name="Picture 10">
            <a:extLst>
              <a:ext uri="{FF2B5EF4-FFF2-40B4-BE49-F238E27FC236}">
                <a16:creationId xmlns:a16="http://schemas.microsoft.com/office/drawing/2014/main" id="{50E704AB-7702-01CC-0818-14C8FDFE356D}"/>
              </a:ext>
            </a:extLst>
          </p:cNvPr>
          <p:cNvPicPr>
            <a:picLocks noChangeAspect="1"/>
          </p:cNvPicPr>
          <p:nvPr/>
        </p:nvPicPr>
        <p:blipFill>
          <a:blip r:embed="rId3"/>
          <a:stretch>
            <a:fillRect/>
          </a:stretch>
        </p:blipFill>
        <p:spPr>
          <a:xfrm>
            <a:off x="3178938" y="3243417"/>
            <a:ext cx="2832069" cy="2343537"/>
          </a:xfrm>
          <a:prstGeom prst="rect">
            <a:avLst/>
          </a:prstGeom>
        </p:spPr>
      </p:pic>
      <p:pic>
        <p:nvPicPr>
          <p:cNvPr id="7" name="Picture 6">
            <a:extLst>
              <a:ext uri="{FF2B5EF4-FFF2-40B4-BE49-F238E27FC236}">
                <a16:creationId xmlns:a16="http://schemas.microsoft.com/office/drawing/2014/main" id="{54A50FC7-A41F-F0D6-2EF2-A7CB23AF7148}"/>
              </a:ext>
            </a:extLst>
          </p:cNvPr>
          <p:cNvPicPr>
            <a:picLocks noChangeAspect="1"/>
          </p:cNvPicPr>
          <p:nvPr/>
        </p:nvPicPr>
        <p:blipFill>
          <a:blip r:embed="rId4"/>
          <a:stretch>
            <a:fillRect/>
          </a:stretch>
        </p:blipFill>
        <p:spPr>
          <a:xfrm>
            <a:off x="6180993" y="2916736"/>
            <a:ext cx="2832069" cy="2996898"/>
          </a:xfrm>
          <a:prstGeom prst="rect">
            <a:avLst/>
          </a:prstGeom>
        </p:spPr>
      </p:pic>
      <p:pic>
        <p:nvPicPr>
          <p:cNvPr id="9" name="Picture 8">
            <a:extLst>
              <a:ext uri="{FF2B5EF4-FFF2-40B4-BE49-F238E27FC236}">
                <a16:creationId xmlns:a16="http://schemas.microsoft.com/office/drawing/2014/main" id="{4196074D-95B5-2AD1-C7BB-8F2E8BE93F04}"/>
              </a:ext>
            </a:extLst>
          </p:cNvPr>
          <p:cNvPicPr>
            <a:picLocks noChangeAspect="1"/>
          </p:cNvPicPr>
          <p:nvPr/>
        </p:nvPicPr>
        <p:blipFill>
          <a:blip r:embed="rId5"/>
          <a:stretch>
            <a:fillRect/>
          </a:stretch>
        </p:blipFill>
        <p:spPr>
          <a:xfrm>
            <a:off x="9161797" y="3034552"/>
            <a:ext cx="2832069" cy="2761266"/>
          </a:xfrm>
          <a:prstGeom prst="rect">
            <a:avLst/>
          </a:prstGeom>
        </p:spPr>
      </p:pic>
    </p:spTree>
    <p:extLst>
      <p:ext uri="{BB962C8B-B14F-4D97-AF65-F5344CB8AC3E}">
        <p14:creationId xmlns:p14="http://schemas.microsoft.com/office/powerpoint/2010/main" val="1422225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8810FC0-60F6-ED11-8D1F-DADC3E23EA92}"/>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197393-ABD9-30D8-DF20-E86695787EA0}"/>
              </a:ext>
            </a:extLst>
          </p:cNvPr>
          <p:cNvSpPr>
            <a:spLocks noGrp="1"/>
          </p:cNvSpPr>
          <p:nvPr>
            <p:ph type="title"/>
          </p:nvPr>
        </p:nvSpPr>
        <p:spPr>
          <a:xfrm>
            <a:off x="838200" y="365125"/>
            <a:ext cx="3822189" cy="1899912"/>
          </a:xfrm>
        </p:spPr>
        <p:txBody>
          <a:bodyPr>
            <a:normAutofit/>
          </a:bodyPr>
          <a:lstStyle/>
          <a:p>
            <a:r>
              <a:rPr lang="en-GB" sz="4000"/>
              <a:t>Round up </a:t>
            </a:r>
          </a:p>
        </p:txBody>
      </p:sp>
      <p:sp>
        <p:nvSpPr>
          <p:cNvPr id="3" name="Content Placeholder 2">
            <a:extLst>
              <a:ext uri="{FF2B5EF4-FFF2-40B4-BE49-F238E27FC236}">
                <a16:creationId xmlns:a16="http://schemas.microsoft.com/office/drawing/2014/main" id="{4C2A0433-A1D2-8DFB-6CA5-E40D794BCB90}"/>
              </a:ext>
            </a:extLst>
          </p:cNvPr>
          <p:cNvSpPr>
            <a:spLocks noGrp="1"/>
          </p:cNvSpPr>
          <p:nvPr>
            <p:ph idx="1"/>
          </p:nvPr>
        </p:nvSpPr>
        <p:spPr>
          <a:xfrm>
            <a:off x="838200" y="2434201"/>
            <a:ext cx="3822189" cy="3742762"/>
          </a:xfrm>
        </p:spPr>
        <p:txBody>
          <a:bodyPr>
            <a:normAutofit/>
          </a:bodyPr>
          <a:lstStyle/>
          <a:p>
            <a:r>
              <a:rPr lang="en-GB" sz="1900"/>
              <a:t>It not realistic that a game like league of legends continue to put focus on a holiday which the vast majority of its player base doesn’t celebrate.</a:t>
            </a:r>
          </a:p>
          <a:p>
            <a:r>
              <a:rPr lang="en-GB" sz="1900"/>
              <a:t>There is only a reasonable amount of time players will invest in Christmas skins with many of these skins not being used outside of the winter months. </a:t>
            </a:r>
          </a:p>
          <a:p>
            <a:r>
              <a:rPr lang="en-GB" sz="1900"/>
              <a:t>In game modes focused about winter again isn’t applicable to many of the audience. </a:t>
            </a:r>
          </a:p>
          <a:p>
            <a:endParaRPr lang="en-GB" sz="1900"/>
          </a:p>
        </p:txBody>
      </p:sp>
    </p:spTree>
    <p:extLst>
      <p:ext uri="{BB962C8B-B14F-4D97-AF65-F5344CB8AC3E}">
        <p14:creationId xmlns:p14="http://schemas.microsoft.com/office/powerpoint/2010/main" val="9361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C63758-63FC-7693-1167-A512FCE61FD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But hang on!!!!</a:t>
            </a:r>
          </a:p>
        </p:txBody>
      </p:sp>
      <p:pic>
        <p:nvPicPr>
          <p:cNvPr id="4" name="Content Placeholder 3" descr="A person sitting in a chair with his hands up&#10;&#10;Description automatically generated">
            <a:extLst>
              <a:ext uri="{FF2B5EF4-FFF2-40B4-BE49-F238E27FC236}">
                <a16:creationId xmlns:a16="http://schemas.microsoft.com/office/drawing/2014/main" id="{589D3B9E-42D8-87BC-C6A5-A8D2DDA3E090}"/>
              </a:ext>
            </a:extLst>
          </p:cNvPr>
          <p:cNvPicPr>
            <a:picLocks noGrp="1" noChangeAspect="1"/>
          </p:cNvPicPr>
          <p:nvPr>
            <p:ph idx="1"/>
          </p:nvPr>
        </p:nvPicPr>
        <p:blipFill>
          <a:blip r:embed="rId2"/>
          <a:stretch>
            <a:fillRect/>
          </a:stretch>
        </p:blipFill>
        <p:spPr>
          <a:xfrm>
            <a:off x="2190045" y="1675227"/>
            <a:ext cx="7811909" cy="4394199"/>
          </a:xfrm>
          <a:prstGeom prst="rect">
            <a:avLst/>
          </a:prstGeom>
        </p:spPr>
      </p:pic>
    </p:spTree>
    <p:extLst>
      <p:ext uri="{BB962C8B-B14F-4D97-AF65-F5344CB8AC3E}">
        <p14:creationId xmlns:p14="http://schemas.microsoft.com/office/powerpoint/2010/main" val="2497096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rtoon of a child holding a toy&#10;&#10;Description automatically generated">
            <a:extLst>
              <a:ext uri="{FF2B5EF4-FFF2-40B4-BE49-F238E27FC236}">
                <a16:creationId xmlns:a16="http://schemas.microsoft.com/office/drawing/2014/main" id="{9F354C0B-0D20-CA03-261D-20FB2282C146}"/>
              </a:ext>
            </a:extLst>
          </p:cNvPr>
          <p:cNvPicPr>
            <a:picLocks noChangeAspect="1"/>
          </p:cNvPicPr>
          <p:nvPr/>
        </p:nvPicPr>
        <p:blipFill rotWithShape="1">
          <a:blip r:embed="rId2"/>
          <a:srcRect t="14508" r="-2" b="3643"/>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a:extLst>
              <a:ext uri="{FF2B5EF4-FFF2-40B4-BE49-F238E27FC236}">
                <a16:creationId xmlns:a16="http://schemas.microsoft.com/office/drawing/2014/main" id="{C9BF43BB-D72A-3DC1-2C17-2AA84FFF5A62}"/>
              </a:ext>
            </a:extLst>
          </p:cNvPr>
          <p:cNvPicPr>
            <a:picLocks noChangeAspect="1"/>
          </p:cNvPicPr>
          <p:nvPr/>
        </p:nvPicPr>
        <p:blipFill rotWithShape="1">
          <a:blip r:embed="rId3"/>
          <a:srcRect r="-2" b="1815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2" name="Freeform: Shape 1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608D042F-79EB-1E2F-877C-4E0BEB1F52E6}"/>
              </a:ext>
            </a:extLst>
          </p:cNvPr>
          <p:cNvSpPr>
            <a:spLocks noGrp="1"/>
          </p:cNvSpPr>
          <p:nvPr>
            <p:ph type="title"/>
          </p:nvPr>
        </p:nvSpPr>
        <p:spPr>
          <a:xfrm>
            <a:off x="448056" y="859536"/>
            <a:ext cx="4832802" cy="1243584"/>
          </a:xfrm>
        </p:spPr>
        <p:txBody>
          <a:bodyPr>
            <a:normAutofit/>
          </a:bodyPr>
          <a:lstStyle/>
          <a:p>
            <a:r>
              <a:rPr lang="en-US" sz="3400">
                <a:cs typeface="Calibri Light"/>
              </a:rPr>
              <a:t>Riot ruined my plans </a:t>
            </a:r>
            <a:endParaRPr lang="en-US" sz="3400"/>
          </a:p>
        </p:txBody>
      </p:sp>
      <p:sp>
        <p:nvSpPr>
          <p:cNvPr id="16" name="Rectangle 1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8" name="Rectangle 1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CF14C71-65BC-C898-2DDF-9D3B1217FE26}"/>
              </a:ext>
            </a:extLst>
          </p:cNvPr>
          <p:cNvSpPr>
            <a:spLocks noGrp="1"/>
          </p:cNvSpPr>
          <p:nvPr>
            <p:ph idx="1"/>
          </p:nvPr>
        </p:nvSpPr>
        <p:spPr>
          <a:xfrm>
            <a:off x="448056" y="2512611"/>
            <a:ext cx="4832803" cy="3664351"/>
          </a:xfrm>
        </p:spPr>
        <p:txBody>
          <a:bodyPr vert="horz" lIns="91440" tIns="45720" rIns="91440" bIns="45720" rtlCol="0" anchor="t">
            <a:normAutofit/>
          </a:bodyPr>
          <a:lstStyle/>
          <a:p>
            <a:pPr marL="0" indent="0">
              <a:buNone/>
            </a:pPr>
            <a:r>
              <a:rPr lang="en-US" sz="2000" dirty="0">
                <a:cs typeface="Calibri"/>
              </a:rPr>
              <a:t>This year although not completely festive riot have returned with winter skins and spent some time ending their season with arena mode and in true riot style breaking their client. </a:t>
            </a:r>
            <a:endParaRPr lang="en-US" sz="2000" dirty="0"/>
          </a:p>
        </p:txBody>
      </p:sp>
    </p:spTree>
    <p:extLst>
      <p:ext uri="{BB962C8B-B14F-4D97-AF65-F5344CB8AC3E}">
        <p14:creationId xmlns:p14="http://schemas.microsoft.com/office/powerpoint/2010/main" val="789233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Quizzical burrowing owl looking forward">
            <a:extLst>
              <a:ext uri="{FF2B5EF4-FFF2-40B4-BE49-F238E27FC236}">
                <a16:creationId xmlns:a16="http://schemas.microsoft.com/office/drawing/2014/main" id="{DB0DD206-3AE6-8843-5CE6-C08011764D3A}"/>
              </a:ext>
            </a:extLst>
          </p:cNvPr>
          <p:cNvPicPr>
            <a:picLocks noGrp="1" noChangeAspect="1"/>
          </p:cNvPicPr>
          <p:nvPr>
            <p:ph idx="1"/>
          </p:nvPr>
        </p:nvPicPr>
        <p:blipFill rotWithShape="1">
          <a:blip r:embed="rId2">
            <a:alphaModFix amt="50000"/>
            <a:extLst>
              <a:ext uri="{28A0092B-C50C-407E-A947-70E740481C1C}">
                <a14:useLocalDpi xmlns:a14="http://schemas.microsoft.com/office/drawing/2010/main" val="0"/>
              </a:ext>
            </a:extLst>
          </a:blip>
          <a:srcRect t="4184" r="-1" b="14860"/>
          <a:stretch/>
        </p:blipFill>
        <p:spPr>
          <a:xfrm>
            <a:off x="20" y="10"/>
            <a:ext cx="12188930" cy="6857990"/>
          </a:xfrm>
          <a:prstGeom prst="rect">
            <a:avLst/>
          </a:prstGeom>
        </p:spPr>
      </p:pic>
      <p:sp>
        <p:nvSpPr>
          <p:cNvPr id="2" name="Title 1">
            <a:extLst>
              <a:ext uri="{FF2B5EF4-FFF2-40B4-BE49-F238E27FC236}">
                <a16:creationId xmlns:a16="http://schemas.microsoft.com/office/drawing/2014/main" id="{8A448E18-1E66-65E7-EAD5-D795F1ECAC62}"/>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chemeClr val="bg1"/>
                </a:solidFill>
              </a:rPr>
              <a:t>Any questions? </a:t>
            </a:r>
          </a:p>
        </p:txBody>
      </p:sp>
      <p:sp>
        <p:nvSpPr>
          <p:cNvPr id="1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4684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8F3BA5-F116-1D10-4B67-CFAA55B73E48}"/>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cs typeface="Calibri Light"/>
              </a:rPr>
              <a:t>References </a:t>
            </a:r>
            <a:endParaRPr lang="en-US" sz="4000">
              <a:solidFill>
                <a:srgbClr val="FFFFFF"/>
              </a:solidFill>
            </a:endParaRPr>
          </a:p>
        </p:txBody>
      </p:sp>
      <p:sp>
        <p:nvSpPr>
          <p:cNvPr id="3" name="Content Placeholder 2">
            <a:extLst>
              <a:ext uri="{FF2B5EF4-FFF2-40B4-BE49-F238E27FC236}">
                <a16:creationId xmlns:a16="http://schemas.microsoft.com/office/drawing/2014/main" id="{A9DBEB5C-22E5-2552-3F31-AD99EE90A594}"/>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sz="2000">
                <a:latin typeface="Arial"/>
                <a:cs typeface="Arial"/>
              </a:rPr>
              <a:t>Bajtarević, E., 2023. </a:t>
            </a:r>
            <a:r>
              <a:rPr lang="en-US" sz="2000" i="1">
                <a:latin typeface="Arial"/>
                <a:cs typeface="Arial"/>
              </a:rPr>
              <a:t>Rewarding Labor and Valuable Investments inside of Video Games</a:t>
            </a:r>
            <a:r>
              <a:rPr lang="en-US" sz="2000">
                <a:latin typeface="Arial"/>
                <a:cs typeface="Arial"/>
              </a:rPr>
              <a:t> (Master's thesis).</a:t>
            </a:r>
          </a:p>
          <a:p>
            <a:r>
              <a:rPr lang="en-US" sz="2000">
                <a:latin typeface="Arial"/>
                <a:cs typeface="Arial"/>
              </a:rPr>
              <a:t>Bujňáková, E., 2023. Consumer Behavior of League of Legends Players.</a:t>
            </a:r>
          </a:p>
          <a:p>
            <a:r>
              <a:rPr lang="en-US" sz="2000">
                <a:latin typeface="Arial"/>
                <a:cs typeface="Arial"/>
              </a:rPr>
              <a:t>Jarrett, J., 2021. Gaming the gift: The affective economy of League of Legends ‘fair’free-to-play model. </a:t>
            </a:r>
            <a:r>
              <a:rPr lang="en-US" sz="2000" i="1">
                <a:latin typeface="Arial"/>
                <a:cs typeface="Arial"/>
              </a:rPr>
              <a:t>Journal of Consumer Culture</a:t>
            </a:r>
            <a:r>
              <a:rPr lang="en-US" sz="2000">
                <a:latin typeface="Arial"/>
                <a:cs typeface="Arial"/>
              </a:rPr>
              <a:t>, </a:t>
            </a:r>
            <a:r>
              <a:rPr lang="en-US" sz="2000" i="1">
                <a:latin typeface="Arial"/>
                <a:cs typeface="Arial"/>
              </a:rPr>
              <a:t>21</a:t>
            </a:r>
            <a:r>
              <a:rPr lang="en-US" sz="2000">
                <a:latin typeface="Arial"/>
                <a:cs typeface="Arial"/>
              </a:rPr>
              <a:t>(1), pp.102-119.</a:t>
            </a:r>
          </a:p>
          <a:p>
            <a:r>
              <a:rPr lang="en-US" sz="2000">
                <a:latin typeface="Arial"/>
                <a:cs typeface="Arial"/>
              </a:rPr>
              <a:t>Jokela, F., 2018. Character Design and Customization in MOBA Games.</a:t>
            </a:r>
          </a:p>
          <a:p>
            <a:r>
              <a:rPr lang="en-US" sz="2000">
                <a:latin typeface="Arial"/>
                <a:cs typeface="Arial"/>
              </a:rPr>
              <a:t>Lucht, F., 2019. The Success of the Freemium Business Model. How Riot Games flourishes with a free to play game. </a:t>
            </a:r>
            <a:r>
              <a:rPr lang="en-US" sz="2000" i="1">
                <a:latin typeface="Arial"/>
                <a:cs typeface="Arial"/>
              </a:rPr>
              <a:t>Manager</a:t>
            </a:r>
            <a:r>
              <a:rPr lang="en-US" sz="2000">
                <a:latin typeface="Arial"/>
                <a:cs typeface="Arial"/>
              </a:rPr>
              <a:t>, (29), pp.114-124.</a:t>
            </a:r>
          </a:p>
          <a:p>
            <a:r>
              <a:rPr lang="en-US" sz="2000">
                <a:latin typeface="Arial"/>
                <a:cs typeface="Arial"/>
              </a:rPr>
              <a:t>Ratan, R.A., Taylor, N., Hogan, J., Kennedy, T. and Williams, D., 2015. Stand by your man: An examination of gender disparity in League of Legends. </a:t>
            </a:r>
            <a:r>
              <a:rPr lang="en-US" sz="2000" i="1">
                <a:latin typeface="Arial"/>
                <a:cs typeface="Arial"/>
              </a:rPr>
              <a:t>Games and culture</a:t>
            </a:r>
            <a:r>
              <a:rPr lang="en-US" sz="2000">
                <a:latin typeface="Arial"/>
                <a:cs typeface="Arial"/>
              </a:rPr>
              <a:t>, </a:t>
            </a:r>
            <a:r>
              <a:rPr lang="en-US" sz="2000" i="1">
                <a:latin typeface="Arial"/>
                <a:cs typeface="Arial"/>
              </a:rPr>
              <a:t>10</a:t>
            </a:r>
            <a:r>
              <a:rPr lang="en-US" sz="2000">
                <a:latin typeface="Arial"/>
                <a:cs typeface="Arial"/>
              </a:rPr>
              <a:t>(5), pp.438-462.</a:t>
            </a:r>
          </a:p>
        </p:txBody>
      </p:sp>
    </p:spTree>
    <p:extLst>
      <p:ext uri="{BB962C8B-B14F-4D97-AF65-F5344CB8AC3E}">
        <p14:creationId xmlns:p14="http://schemas.microsoft.com/office/powerpoint/2010/main" val="1388941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1612</Words>
  <Application>Microsoft Office PowerPoint</Application>
  <PresentationFormat>Widescreen</PresentationFormat>
  <Paragraphs>130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Courier New</vt:lpstr>
      <vt:lpstr>Office Theme</vt:lpstr>
      <vt:lpstr>The good the bad and the ugly of seasonal esports</vt:lpstr>
      <vt:lpstr>The three questions to ask yourself </vt:lpstr>
      <vt:lpstr>Defining the west and its relation to the world</vt:lpstr>
      <vt:lpstr>The western society situation </vt:lpstr>
      <vt:lpstr>PowerPoint Presentation</vt:lpstr>
      <vt:lpstr>PowerPoint Presentation</vt:lpstr>
      <vt:lpstr>Snowdown showdown </vt:lpstr>
      <vt:lpstr>What riot offered </vt:lpstr>
      <vt:lpstr>2010 </vt:lpstr>
      <vt:lpstr>2011</vt:lpstr>
      <vt:lpstr>2012</vt:lpstr>
      <vt:lpstr>2013</vt:lpstr>
      <vt:lpstr>2014 the year of the poro</vt:lpstr>
      <vt:lpstr>2015 THE YEAR OF THE PINGU  </vt:lpstr>
      <vt:lpstr>2016 and 2017</vt:lpstr>
      <vt:lpstr>2018</vt:lpstr>
      <vt:lpstr>2019 to 2022 </vt:lpstr>
      <vt:lpstr>Community viewpoint </vt:lpstr>
      <vt:lpstr>Round up </vt:lpstr>
      <vt:lpstr>But hang on!!!!</vt:lpstr>
      <vt:lpstr>Riot ruined my plans </vt:lpstr>
      <vt:lpstr>Any questions? </vt:lpstr>
      <vt:lpstr>References </vt:lpstr>
    </vt:vector>
  </TitlesOfParts>
  <Company>Staffordshire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good the bad and the ugly of season esports</dc:title>
  <dc:creator>Cameron Vanloo</dc:creator>
  <cp:lastModifiedBy>Cameron Vanloo</cp:lastModifiedBy>
  <cp:revision>134</cp:revision>
  <dcterms:created xsi:type="dcterms:W3CDTF">2023-11-09T11:30:11Z</dcterms:created>
  <dcterms:modified xsi:type="dcterms:W3CDTF">2023-12-12T14:52:42Z</dcterms:modified>
</cp:coreProperties>
</file>