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37"/>
  </p:notesMasterIdLst>
  <p:handoutMasterIdLst>
    <p:handoutMasterId r:id="rId38"/>
  </p:handoutMasterIdLst>
  <p:sldIdLst>
    <p:sldId id="256" r:id="rId5"/>
    <p:sldId id="306" r:id="rId6"/>
    <p:sldId id="307" r:id="rId7"/>
    <p:sldId id="311" r:id="rId8"/>
    <p:sldId id="308" r:id="rId9"/>
    <p:sldId id="346" r:id="rId10"/>
    <p:sldId id="347" r:id="rId11"/>
    <p:sldId id="327" r:id="rId12"/>
    <p:sldId id="328" r:id="rId13"/>
    <p:sldId id="333" r:id="rId14"/>
    <p:sldId id="309" r:id="rId15"/>
    <p:sldId id="310" r:id="rId16"/>
    <p:sldId id="334" r:id="rId17"/>
    <p:sldId id="313" r:id="rId18"/>
    <p:sldId id="331" r:id="rId19"/>
    <p:sldId id="342" r:id="rId20"/>
    <p:sldId id="343" r:id="rId21"/>
    <p:sldId id="332" r:id="rId22"/>
    <p:sldId id="339" r:id="rId23"/>
    <p:sldId id="312" r:id="rId24"/>
    <p:sldId id="335" r:id="rId25"/>
    <p:sldId id="337" r:id="rId26"/>
    <p:sldId id="338" r:id="rId27"/>
    <p:sldId id="341" r:id="rId28"/>
    <p:sldId id="314" r:id="rId29"/>
    <p:sldId id="344" r:id="rId30"/>
    <p:sldId id="345" r:id="rId31"/>
    <p:sldId id="340" r:id="rId32"/>
    <p:sldId id="323" r:id="rId33"/>
    <p:sldId id="316" r:id="rId34"/>
    <p:sldId id="317" r:id="rId35"/>
    <p:sldId id="31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3880"/>
    <a:srgbClr val="A739D3"/>
    <a:srgbClr val="AC4BE7"/>
    <a:srgbClr val="A00C95"/>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AE155-8750-8D47-68A3-6314BBD57AFC}" v="54" dt="2025-07-17T16:47:22.047"/>
    <p1510:client id="{3EECB9A6-7B06-487C-B204-97747FD38D17}" v="8449" dt="2025-07-17T21:27:46.476"/>
    <p1510:client id="{A3212E6F-E6EF-C0FF-2DB9-ED77A12DA36C}" v="1552" dt="2025-07-17T20:06:05.985"/>
    <p1510:client id="{CF5195A8-5F80-C880-107D-C9C3B968B1A8}" v="571" dt="2025-07-17T15:33:21.354"/>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8814" autoAdjust="0"/>
  </p:normalViewPr>
  <p:slideViewPr>
    <p:cSldViewPr snapToGrid="0">
      <p:cViewPr varScale="1">
        <p:scale>
          <a:sx n="87" d="100"/>
          <a:sy n="87" d="100"/>
        </p:scale>
        <p:origin x="1524" y="84"/>
      </p:cViewPr>
      <p:guideLst/>
    </p:cSldViewPr>
  </p:slideViewPr>
  <p:notesTextViewPr>
    <p:cViewPr>
      <p:scale>
        <a:sx n="1" d="1"/>
        <a:sy n="1" d="1"/>
      </p:scale>
      <p:origin x="0" y="0"/>
    </p:cViewPr>
  </p:notesTextViewPr>
  <p:sorterViewPr>
    <p:cViewPr>
      <p:scale>
        <a:sx n="72" d="100"/>
        <a:sy n="72" d="100"/>
      </p:scale>
      <p:origin x="0" y="0"/>
    </p:cViewPr>
  </p:sorterViewPr>
  <p:notesViewPr>
    <p:cSldViewPr snapToGrid="0">
      <p:cViewPr varScale="1">
        <p:scale>
          <a:sx n="89" d="100"/>
          <a:sy n="89" d="100"/>
        </p:scale>
        <p:origin x="381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Harding" userId="S::ch78@staff.staffs.ac.uk::e16d86e0-22d9-4af0-8e71-16e09e02643b" providerId="AD" clId="Web-{CF5195A8-5F80-C880-107D-C9C3B968B1A8}"/>
    <pc:docChg chg="addSld modSld">
      <pc:chgData name="Christopher Harding" userId="S::ch78@staff.staffs.ac.uk::e16d86e0-22d9-4af0-8e71-16e09e02643b" providerId="AD" clId="Web-{CF5195A8-5F80-C880-107D-C9C3B968B1A8}" dt="2025-07-17T15:33:21.354" v="647" actId="20577"/>
      <pc:docMkLst>
        <pc:docMk/>
      </pc:docMkLst>
      <pc:sldChg chg="modSp">
        <pc:chgData name="Christopher Harding" userId="S::ch78@staff.staffs.ac.uk::e16d86e0-22d9-4af0-8e71-16e09e02643b" providerId="AD" clId="Web-{CF5195A8-5F80-C880-107D-C9C3B968B1A8}" dt="2025-07-17T15:26:39.763" v="595" actId="20577"/>
        <pc:sldMkLst>
          <pc:docMk/>
          <pc:sldMk cId="3103630214" sldId="307"/>
        </pc:sldMkLst>
        <pc:graphicFrameChg chg="modGraphic">
          <ac:chgData name="Christopher Harding" userId="S::ch78@staff.staffs.ac.uk::e16d86e0-22d9-4af0-8e71-16e09e02643b" providerId="AD" clId="Web-{CF5195A8-5F80-C880-107D-C9C3B968B1A8}" dt="2025-07-17T15:26:39.763" v="595" actId="20577"/>
          <ac:graphicFrameMkLst>
            <pc:docMk/>
            <pc:sldMk cId="3103630214" sldId="307"/>
            <ac:graphicFrameMk id="8" creationId="{6D619793-21C7-353E-5FE3-B314D8DE814D}"/>
          </ac:graphicFrameMkLst>
        </pc:graphicFrameChg>
      </pc:sldChg>
      <pc:sldChg chg="modSp">
        <pc:chgData name="Christopher Harding" userId="S::ch78@staff.staffs.ac.uk::e16d86e0-22d9-4af0-8e71-16e09e02643b" providerId="AD" clId="Web-{CF5195A8-5F80-C880-107D-C9C3B968B1A8}" dt="2025-07-17T15:33:21.354" v="647" actId="20577"/>
        <pc:sldMkLst>
          <pc:docMk/>
          <pc:sldMk cId="5501984" sldId="314"/>
        </pc:sldMkLst>
        <pc:spChg chg="mod">
          <ac:chgData name="Christopher Harding" userId="S::ch78@staff.staffs.ac.uk::e16d86e0-22d9-4af0-8e71-16e09e02643b" providerId="AD" clId="Web-{CF5195A8-5F80-C880-107D-C9C3B968B1A8}" dt="2025-07-17T13:45:14.345" v="7" actId="20577"/>
          <ac:spMkLst>
            <pc:docMk/>
            <pc:sldMk cId="5501984" sldId="314"/>
            <ac:spMk id="2" creationId="{1BC40D19-72E4-5960-F994-9F6431DB284A}"/>
          </ac:spMkLst>
        </pc:spChg>
        <pc:spChg chg="mod">
          <ac:chgData name="Christopher Harding" userId="S::ch78@staff.staffs.ac.uk::e16d86e0-22d9-4af0-8e71-16e09e02643b" providerId="AD" clId="Web-{CF5195A8-5F80-C880-107D-C9C3B968B1A8}" dt="2025-07-17T15:23:28.969" v="450" actId="20577"/>
          <ac:spMkLst>
            <pc:docMk/>
            <pc:sldMk cId="5501984" sldId="314"/>
            <ac:spMk id="3" creationId="{8495C4D6-4EA1-4A91-D8E4-C3A04871A063}"/>
          </ac:spMkLst>
        </pc:spChg>
        <pc:spChg chg="mod">
          <ac:chgData name="Christopher Harding" userId="S::ch78@staff.staffs.ac.uk::e16d86e0-22d9-4af0-8e71-16e09e02643b" providerId="AD" clId="Web-{CF5195A8-5F80-C880-107D-C9C3B968B1A8}" dt="2025-07-17T15:33:21.354" v="647" actId="20577"/>
          <ac:spMkLst>
            <pc:docMk/>
            <pc:sldMk cId="5501984" sldId="314"/>
            <ac:spMk id="4" creationId="{2F86D99C-4D9A-A464-148F-F08DDB1E95CD}"/>
          </ac:spMkLst>
        </pc:spChg>
      </pc:sldChg>
      <pc:sldChg chg="modSp">
        <pc:chgData name="Christopher Harding" userId="S::ch78@staff.staffs.ac.uk::e16d86e0-22d9-4af0-8e71-16e09e02643b" providerId="AD" clId="Web-{CF5195A8-5F80-C880-107D-C9C3B968B1A8}" dt="2025-07-17T15:29:34.572" v="614" actId="20577"/>
        <pc:sldMkLst>
          <pc:docMk/>
          <pc:sldMk cId="676522900" sldId="323"/>
        </pc:sldMkLst>
        <pc:spChg chg="mod">
          <ac:chgData name="Christopher Harding" userId="S::ch78@staff.staffs.ac.uk::e16d86e0-22d9-4af0-8e71-16e09e02643b" providerId="AD" clId="Web-{CF5195A8-5F80-C880-107D-C9C3B968B1A8}" dt="2025-07-17T15:29:26.603" v="610" actId="20577"/>
          <ac:spMkLst>
            <pc:docMk/>
            <pc:sldMk cId="676522900" sldId="323"/>
            <ac:spMk id="3" creationId="{9899D6CA-A827-7058-1360-07E906B214BA}"/>
          </ac:spMkLst>
        </pc:spChg>
        <pc:spChg chg="mod">
          <ac:chgData name="Christopher Harding" userId="S::ch78@staff.staffs.ac.uk::e16d86e0-22d9-4af0-8e71-16e09e02643b" providerId="AD" clId="Web-{CF5195A8-5F80-C880-107D-C9C3B968B1A8}" dt="2025-07-17T15:29:34.572" v="614" actId="20577"/>
          <ac:spMkLst>
            <pc:docMk/>
            <pc:sldMk cId="676522900" sldId="323"/>
            <ac:spMk id="4" creationId="{D2D9BAFF-5AC6-2A46-016B-13FC3823C4E6}"/>
          </ac:spMkLst>
        </pc:spChg>
      </pc:sldChg>
      <pc:sldChg chg="add replId">
        <pc:chgData name="Christopher Harding" userId="S::ch78@staff.staffs.ac.uk::e16d86e0-22d9-4af0-8e71-16e09e02643b" providerId="AD" clId="Web-{CF5195A8-5F80-C880-107D-C9C3B968B1A8}" dt="2025-07-17T13:45:00.797" v="0"/>
        <pc:sldMkLst>
          <pc:docMk/>
          <pc:sldMk cId="3111252644" sldId="340"/>
        </pc:sldMkLst>
      </pc:sldChg>
    </pc:docChg>
  </pc:docChgLst>
  <pc:docChgLst>
    <pc:chgData name="Christopher Harding" userId="S::ch78@staff.staffs.ac.uk::e16d86e0-22d9-4af0-8e71-16e09e02643b" providerId="AD" clId="Web-{A3212E6F-E6EF-C0FF-2DB9-ED77A12DA36C}"/>
    <pc:docChg chg="addSld delSld modSld">
      <pc:chgData name="Christopher Harding" userId="S::ch78@staff.staffs.ac.uk::e16d86e0-22d9-4af0-8e71-16e09e02643b" providerId="AD" clId="Web-{A3212E6F-E6EF-C0FF-2DB9-ED77A12DA36C}" dt="2025-07-17T20:06:09.423" v="1810"/>
      <pc:docMkLst>
        <pc:docMk/>
      </pc:docMkLst>
      <pc:sldChg chg="addSp delSp modSp mod setBg modNotes">
        <pc:chgData name="Christopher Harding" userId="S::ch78@staff.staffs.ac.uk::e16d86e0-22d9-4af0-8e71-16e09e02643b" providerId="AD" clId="Web-{A3212E6F-E6EF-C0FF-2DB9-ED77A12DA36C}" dt="2025-07-17T19:52:19.978" v="1731" actId="14100"/>
        <pc:sldMkLst>
          <pc:docMk/>
          <pc:sldMk cId="5501984" sldId="314"/>
        </pc:sldMkLst>
        <pc:spChg chg="mod">
          <ac:chgData name="Christopher Harding" userId="S::ch78@staff.staffs.ac.uk::e16d86e0-22d9-4af0-8e71-16e09e02643b" providerId="AD" clId="Web-{A3212E6F-E6EF-C0FF-2DB9-ED77A12DA36C}" dt="2025-07-17T19:52:14.884" v="1730"/>
          <ac:spMkLst>
            <pc:docMk/>
            <pc:sldMk cId="5501984" sldId="314"/>
            <ac:spMk id="2" creationId="{1BC40D19-72E4-5960-F994-9F6431DB284A}"/>
          </ac:spMkLst>
        </pc:spChg>
        <pc:spChg chg="mod">
          <ac:chgData name="Christopher Harding" userId="S::ch78@staff.staffs.ac.uk::e16d86e0-22d9-4af0-8e71-16e09e02643b" providerId="AD" clId="Web-{A3212E6F-E6EF-C0FF-2DB9-ED77A12DA36C}" dt="2025-07-17T19:52:14.884" v="1730"/>
          <ac:spMkLst>
            <pc:docMk/>
            <pc:sldMk cId="5501984" sldId="314"/>
            <ac:spMk id="3" creationId="{8495C4D6-4EA1-4A91-D8E4-C3A04871A063}"/>
          </ac:spMkLst>
        </pc:spChg>
        <pc:spChg chg="del mod">
          <ac:chgData name="Christopher Harding" userId="S::ch78@staff.staffs.ac.uk::e16d86e0-22d9-4af0-8e71-16e09e02643b" providerId="AD" clId="Web-{A3212E6F-E6EF-C0FF-2DB9-ED77A12DA36C}" dt="2025-07-17T19:15:32.881" v="1550"/>
          <ac:spMkLst>
            <pc:docMk/>
            <pc:sldMk cId="5501984" sldId="314"/>
            <ac:spMk id="4" creationId="{2F86D99C-4D9A-A464-148F-F08DDB1E95CD}"/>
          </ac:spMkLst>
        </pc:spChg>
        <pc:spChg chg="mod">
          <ac:chgData name="Christopher Harding" userId="S::ch78@staff.staffs.ac.uk::e16d86e0-22d9-4af0-8e71-16e09e02643b" providerId="AD" clId="Web-{A3212E6F-E6EF-C0FF-2DB9-ED77A12DA36C}" dt="2025-07-17T19:52:14.884" v="1730"/>
          <ac:spMkLst>
            <pc:docMk/>
            <pc:sldMk cId="5501984" sldId="314"/>
            <ac:spMk id="5" creationId="{62811941-20FF-3905-0AE5-DF3FDBB9BD7B}"/>
          </ac:spMkLst>
        </pc:spChg>
        <pc:spChg chg="mod">
          <ac:chgData name="Christopher Harding" userId="S::ch78@staff.staffs.ac.uk::e16d86e0-22d9-4af0-8e71-16e09e02643b" providerId="AD" clId="Web-{A3212E6F-E6EF-C0FF-2DB9-ED77A12DA36C}" dt="2025-07-17T19:52:14.884" v="1730"/>
          <ac:spMkLst>
            <pc:docMk/>
            <pc:sldMk cId="5501984" sldId="314"/>
            <ac:spMk id="6" creationId="{3732F259-DCF8-9B48-0253-6C8BD6C471C6}"/>
          </ac:spMkLst>
        </pc:spChg>
        <pc:spChg chg="mod">
          <ac:chgData name="Christopher Harding" userId="S::ch78@staff.staffs.ac.uk::e16d86e0-22d9-4af0-8e71-16e09e02643b" providerId="AD" clId="Web-{A3212E6F-E6EF-C0FF-2DB9-ED77A12DA36C}" dt="2025-07-17T19:52:14.884" v="1730"/>
          <ac:spMkLst>
            <pc:docMk/>
            <pc:sldMk cId="5501984" sldId="314"/>
            <ac:spMk id="7" creationId="{2E9CA89C-5B08-2847-050D-2357DE716A8F}"/>
          </ac:spMkLst>
        </pc:spChg>
        <pc:spChg chg="add del mod">
          <ac:chgData name="Christopher Harding" userId="S::ch78@staff.staffs.ac.uk::e16d86e0-22d9-4af0-8e71-16e09e02643b" providerId="AD" clId="Web-{A3212E6F-E6EF-C0FF-2DB9-ED77A12DA36C}" dt="2025-07-17T19:15:35.913" v="1551"/>
          <ac:spMkLst>
            <pc:docMk/>
            <pc:sldMk cId="5501984" sldId="314"/>
            <ac:spMk id="9" creationId="{F8867CC2-221B-C65D-286E-8A6259984A3F}"/>
          </ac:spMkLst>
        </pc:spChg>
        <pc:picChg chg="add mod ord">
          <ac:chgData name="Christopher Harding" userId="S::ch78@staff.staffs.ac.uk::e16d86e0-22d9-4af0-8e71-16e09e02643b" providerId="AD" clId="Web-{A3212E6F-E6EF-C0FF-2DB9-ED77A12DA36C}" dt="2025-07-17T19:52:19.978" v="1731" actId="14100"/>
          <ac:picMkLst>
            <pc:docMk/>
            <pc:sldMk cId="5501984" sldId="314"/>
            <ac:picMk id="10" creationId="{2B48C1F5-79BF-78BE-42FE-6D710FF7B846}"/>
          </ac:picMkLst>
        </pc:picChg>
        <pc:picChg chg="add mod ord modCrop">
          <ac:chgData name="Christopher Harding" userId="S::ch78@staff.staffs.ac.uk::e16d86e0-22d9-4af0-8e71-16e09e02643b" providerId="AD" clId="Web-{A3212E6F-E6EF-C0FF-2DB9-ED77A12DA36C}" dt="2025-07-17T19:52:14.884" v="1730"/>
          <ac:picMkLst>
            <pc:docMk/>
            <pc:sldMk cId="5501984" sldId="314"/>
            <ac:picMk id="11" creationId="{A70C647E-5DB9-83D4-1241-34E7797CF3DE}"/>
          </ac:picMkLst>
        </pc:picChg>
        <pc:cxnChg chg="add">
          <ac:chgData name="Christopher Harding" userId="S::ch78@staff.staffs.ac.uk::e16d86e0-22d9-4af0-8e71-16e09e02643b" providerId="AD" clId="Web-{A3212E6F-E6EF-C0FF-2DB9-ED77A12DA36C}" dt="2025-07-17T19:52:14.884" v="1730"/>
          <ac:cxnSpMkLst>
            <pc:docMk/>
            <pc:sldMk cId="5501984" sldId="314"/>
            <ac:cxnSpMk id="16" creationId="{FA32BB39-F62E-43E2-BD90-29FA555154B1}"/>
          </ac:cxnSpMkLst>
        </pc:cxnChg>
      </pc:sldChg>
      <pc:sldChg chg="addSp delSp modSp mod setBg modNotes">
        <pc:chgData name="Christopher Harding" userId="S::ch78@staff.staffs.ac.uk::e16d86e0-22d9-4af0-8e71-16e09e02643b" providerId="AD" clId="Web-{A3212E6F-E6EF-C0FF-2DB9-ED77A12DA36C}" dt="2025-07-17T20:06:09.423" v="1810"/>
        <pc:sldMkLst>
          <pc:docMk/>
          <pc:sldMk cId="676522900" sldId="323"/>
        </pc:sldMkLst>
        <pc:spChg chg="mod">
          <ac:chgData name="Christopher Harding" userId="S::ch78@staff.staffs.ac.uk::e16d86e0-22d9-4af0-8e71-16e09e02643b" providerId="AD" clId="Web-{A3212E6F-E6EF-C0FF-2DB9-ED77A12DA36C}" dt="2025-07-17T20:06:09.423" v="1810"/>
          <ac:spMkLst>
            <pc:docMk/>
            <pc:sldMk cId="676522900" sldId="323"/>
            <ac:spMk id="2" creationId="{28B89DED-BD61-1C09-A67E-DB83724F43FF}"/>
          </ac:spMkLst>
        </pc:spChg>
        <pc:spChg chg="mod ord">
          <ac:chgData name="Christopher Harding" userId="S::ch78@staff.staffs.ac.uk::e16d86e0-22d9-4af0-8e71-16e09e02643b" providerId="AD" clId="Web-{A3212E6F-E6EF-C0FF-2DB9-ED77A12DA36C}" dt="2025-07-17T20:06:09.423" v="1810"/>
          <ac:spMkLst>
            <pc:docMk/>
            <pc:sldMk cId="676522900" sldId="323"/>
            <ac:spMk id="3" creationId="{9899D6CA-A827-7058-1360-07E906B214BA}"/>
          </ac:spMkLst>
        </pc:spChg>
        <pc:spChg chg="del mod">
          <ac:chgData name="Christopher Harding" userId="S::ch78@staff.staffs.ac.uk::e16d86e0-22d9-4af0-8e71-16e09e02643b" providerId="AD" clId="Web-{A3212E6F-E6EF-C0FF-2DB9-ED77A12DA36C}" dt="2025-07-17T19:30:26.785" v="1609"/>
          <ac:spMkLst>
            <pc:docMk/>
            <pc:sldMk cId="676522900" sldId="323"/>
            <ac:spMk id="4" creationId="{D2D9BAFF-5AC6-2A46-016B-13FC3823C4E6}"/>
          </ac:spMkLst>
        </pc:spChg>
        <pc:spChg chg="mod ord">
          <ac:chgData name="Christopher Harding" userId="S::ch78@staff.staffs.ac.uk::e16d86e0-22d9-4af0-8e71-16e09e02643b" providerId="AD" clId="Web-{A3212E6F-E6EF-C0FF-2DB9-ED77A12DA36C}" dt="2025-07-17T20:06:09.423" v="1810"/>
          <ac:spMkLst>
            <pc:docMk/>
            <pc:sldMk cId="676522900" sldId="323"/>
            <ac:spMk id="5" creationId="{FFA3D569-0186-1856-D5E3-9EE0A15E1997}"/>
          </ac:spMkLst>
        </pc:spChg>
        <pc:spChg chg="mod">
          <ac:chgData name="Christopher Harding" userId="S::ch78@staff.staffs.ac.uk::e16d86e0-22d9-4af0-8e71-16e09e02643b" providerId="AD" clId="Web-{A3212E6F-E6EF-C0FF-2DB9-ED77A12DA36C}" dt="2025-07-17T19:56:30.251" v="1742"/>
          <ac:spMkLst>
            <pc:docMk/>
            <pc:sldMk cId="676522900" sldId="323"/>
            <ac:spMk id="6" creationId="{2E9F0326-7C29-DF6F-B2B4-4F4E88AC2884}"/>
          </ac:spMkLst>
        </pc:spChg>
        <pc:spChg chg="mod ord">
          <ac:chgData name="Christopher Harding" userId="S::ch78@staff.staffs.ac.uk::e16d86e0-22d9-4af0-8e71-16e09e02643b" providerId="AD" clId="Web-{A3212E6F-E6EF-C0FF-2DB9-ED77A12DA36C}" dt="2025-07-17T20:06:09.423" v="1810"/>
          <ac:spMkLst>
            <pc:docMk/>
            <pc:sldMk cId="676522900" sldId="323"/>
            <ac:spMk id="7" creationId="{56ACAB4E-F38B-20DA-78CF-74A0EAA1B146}"/>
          </ac:spMkLst>
        </pc:spChg>
        <pc:picChg chg="add mod ord">
          <ac:chgData name="Christopher Harding" userId="S::ch78@staff.staffs.ac.uk::e16d86e0-22d9-4af0-8e71-16e09e02643b" providerId="AD" clId="Web-{A3212E6F-E6EF-C0FF-2DB9-ED77A12DA36C}" dt="2025-07-17T20:06:09.423" v="1810"/>
          <ac:picMkLst>
            <pc:docMk/>
            <pc:sldMk cId="676522900" sldId="323"/>
            <ac:picMk id="8" creationId="{30CB408C-6706-8AF1-26FF-6F724EA71550}"/>
          </ac:picMkLst>
        </pc:picChg>
        <pc:picChg chg="add del mod">
          <ac:chgData name="Christopher Harding" userId="S::ch78@staff.staffs.ac.uk::e16d86e0-22d9-4af0-8e71-16e09e02643b" providerId="AD" clId="Web-{A3212E6F-E6EF-C0FF-2DB9-ED77A12DA36C}" dt="2025-07-17T19:34:22.119" v="1615"/>
          <ac:picMkLst>
            <pc:docMk/>
            <pc:sldMk cId="676522900" sldId="323"/>
            <ac:picMk id="9" creationId="{20C64550-673C-4B8E-2D8A-F44E9BE0F2DF}"/>
          </ac:picMkLst>
        </pc:picChg>
        <pc:picChg chg="add del mod">
          <ac:chgData name="Christopher Harding" userId="S::ch78@staff.staffs.ac.uk::e16d86e0-22d9-4af0-8e71-16e09e02643b" providerId="AD" clId="Web-{A3212E6F-E6EF-C0FF-2DB9-ED77A12DA36C}" dt="2025-07-17T19:34:29.198" v="1618"/>
          <ac:picMkLst>
            <pc:docMk/>
            <pc:sldMk cId="676522900" sldId="323"/>
            <ac:picMk id="10" creationId="{EA975848-2DF3-5949-9048-C640A1A390C4}"/>
          </ac:picMkLst>
        </pc:picChg>
        <pc:picChg chg="add mod ord">
          <ac:chgData name="Christopher Harding" userId="S::ch78@staff.staffs.ac.uk::e16d86e0-22d9-4af0-8e71-16e09e02643b" providerId="AD" clId="Web-{A3212E6F-E6EF-C0FF-2DB9-ED77A12DA36C}" dt="2025-07-17T20:06:09.423" v="1810"/>
          <ac:picMkLst>
            <pc:docMk/>
            <pc:sldMk cId="676522900" sldId="323"/>
            <ac:picMk id="11" creationId="{954CF1FE-0285-B716-2237-B14BB437C071}"/>
          </ac:picMkLst>
        </pc:picChg>
        <pc:picChg chg="add mod">
          <ac:chgData name="Christopher Harding" userId="S::ch78@staff.staffs.ac.uk::e16d86e0-22d9-4af0-8e71-16e09e02643b" providerId="AD" clId="Web-{A3212E6F-E6EF-C0FF-2DB9-ED77A12DA36C}" dt="2025-07-17T20:06:09.423" v="1810"/>
          <ac:picMkLst>
            <pc:docMk/>
            <pc:sldMk cId="676522900" sldId="323"/>
            <ac:picMk id="12" creationId="{06FDE2DF-B032-E90C-04DE-1594E26900EB}"/>
          </ac:picMkLst>
        </pc:picChg>
        <pc:cxnChg chg="add del">
          <ac:chgData name="Christopher Harding" userId="S::ch78@staff.staffs.ac.uk::e16d86e0-22d9-4af0-8e71-16e09e02643b" providerId="AD" clId="Web-{A3212E6F-E6EF-C0FF-2DB9-ED77A12DA36C}" dt="2025-07-17T20:06:09.423" v="1810"/>
          <ac:cxnSpMkLst>
            <pc:docMk/>
            <pc:sldMk cId="676522900" sldId="323"/>
            <ac:cxnSpMk id="16" creationId="{C30962D2-9C5F-4C2F-9D75-5047CCE94C87}"/>
          </ac:cxnSpMkLst>
        </pc:cxnChg>
        <pc:cxnChg chg="add">
          <ac:chgData name="Christopher Harding" userId="S::ch78@staff.staffs.ac.uk::e16d86e0-22d9-4af0-8e71-16e09e02643b" providerId="AD" clId="Web-{A3212E6F-E6EF-C0FF-2DB9-ED77A12DA36C}" dt="2025-07-17T20:06:09.423" v="1810"/>
          <ac:cxnSpMkLst>
            <pc:docMk/>
            <pc:sldMk cId="676522900" sldId="323"/>
            <ac:cxnSpMk id="21" creationId="{CEDA5F56-7306-4BF0-8E72-2DD4081A187E}"/>
          </ac:cxnSpMkLst>
        </pc:cxnChg>
        <pc:cxnChg chg="add">
          <ac:chgData name="Christopher Harding" userId="S::ch78@staff.staffs.ac.uk::e16d86e0-22d9-4af0-8e71-16e09e02643b" providerId="AD" clId="Web-{A3212E6F-E6EF-C0FF-2DB9-ED77A12DA36C}" dt="2025-07-17T20:06:09.423" v="1810"/>
          <ac:cxnSpMkLst>
            <pc:docMk/>
            <pc:sldMk cId="676522900" sldId="323"/>
            <ac:cxnSpMk id="23" creationId="{920FB216-68C6-4BA4-BE3A-D150792A21A0}"/>
          </ac:cxnSpMkLst>
        </pc:cxnChg>
      </pc:sldChg>
      <pc:sldChg chg="addSp delSp modSp mod setBg modNotes">
        <pc:chgData name="Christopher Harding" userId="S::ch78@staff.staffs.ac.uk::e16d86e0-22d9-4af0-8e71-16e09e02643b" providerId="AD" clId="Web-{A3212E6F-E6EF-C0FF-2DB9-ED77A12DA36C}" dt="2025-07-17T19:59:22.521" v="1780"/>
        <pc:sldMkLst>
          <pc:docMk/>
          <pc:sldMk cId="3111252644" sldId="340"/>
        </pc:sldMkLst>
        <pc:spChg chg="mod">
          <ac:chgData name="Christopher Harding" userId="S::ch78@staff.staffs.ac.uk::e16d86e0-22d9-4af0-8e71-16e09e02643b" providerId="AD" clId="Web-{A3212E6F-E6EF-C0FF-2DB9-ED77A12DA36C}" dt="2025-07-17T19:51:34.352" v="1727"/>
          <ac:spMkLst>
            <pc:docMk/>
            <pc:sldMk cId="3111252644" sldId="340"/>
            <ac:spMk id="2" creationId="{EF8DD0DA-56C1-94E1-02CA-9141E410BF2E}"/>
          </ac:spMkLst>
        </pc:spChg>
        <pc:spChg chg="mod">
          <ac:chgData name="Christopher Harding" userId="S::ch78@staff.staffs.ac.uk::e16d86e0-22d9-4af0-8e71-16e09e02643b" providerId="AD" clId="Web-{A3212E6F-E6EF-C0FF-2DB9-ED77A12DA36C}" dt="2025-07-17T19:51:34.352" v="1727"/>
          <ac:spMkLst>
            <pc:docMk/>
            <pc:sldMk cId="3111252644" sldId="340"/>
            <ac:spMk id="3" creationId="{A767206E-C482-DC5D-F999-EFD3700EEFF9}"/>
          </ac:spMkLst>
        </pc:spChg>
        <pc:spChg chg="del">
          <ac:chgData name="Christopher Harding" userId="S::ch78@staff.staffs.ac.uk::e16d86e0-22d9-4af0-8e71-16e09e02643b" providerId="AD" clId="Web-{A3212E6F-E6EF-C0FF-2DB9-ED77A12DA36C}" dt="2025-07-17T19:06:37.726" v="1475"/>
          <ac:spMkLst>
            <pc:docMk/>
            <pc:sldMk cId="3111252644" sldId="340"/>
            <ac:spMk id="4" creationId="{962CEE1C-003D-C01B-01FB-1EA2CBB87999}"/>
          </ac:spMkLst>
        </pc:spChg>
        <pc:spChg chg="mod ord">
          <ac:chgData name="Christopher Harding" userId="S::ch78@staff.staffs.ac.uk::e16d86e0-22d9-4af0-8e71-16e09e02643b" providerId="AD" clId="Web-{A3212E6F-E6EF-C0FF-2DB9-ED77A12DA36C}" dt="2025-07-17T19:51:34.352" v="1727"/>
          <ac:spMkLst>
            <pc:docMk/>
            <pc:sldMk cId="3111252644" sldId="340"/>
            <ac:spMk id="5" creationId="{9E6F49C8-CE7C-D100-9BC6-3A577124747C}"/>
          </ac:spMkLst>
        </pc:spChg>
        <pc:spChg chg="mod">
          <ac:chgData name="Christopher Harding" userId="S::ch78@staff.staffs.ac.uk::e16d86e0-22d9-4af0-8e71-16e09e02643b" providerId="AD" clId="Web-{A3212E6F-E6EF-C0FF-2DB9-ED77A12DA36C}" dt="2025-07-17T19:51:34.352" v="1727"/>
          <ac:spMkLst>
            <pc:docMk/>
            <pc:sldMk cId="3111252644" sldId="340"/>
            <ac:spMk id="6" creationId="{9E505CA8-4719-33E1-65BE-9C78A36CCF3E}"/>
          </ac:spMkLst>
        </pc:spChg>
        <pc:spChg chg="mod ord">
          <ac:chgData name="Christopher Harding" userId="S::ch78@staff.staffs.ac.uk::e16d86e0-22d9-4af0-8e71-16e09e02643b" providerId="AD" clId="Web-{A3212E6F-E6EF-C0FF-2DB9-ED77A12DA36C}" dt="2025-07-17T19:51:34.352" v="1727"/>
          <ac:spMkLst>
            <pc:docMk/>
            <pc:sldMk cId="3111252644" sldId="340"/>
            <ac:spMk id="7" creationId="{538E29BD-DB61-E252-0A49-4420ACDBE540}"/>
          </ac:spMkLst>
        </pc:spChg>
        <pc:spChg chg="add del mod">
          <ac:chgData name="Christopher Harding" userId="S::ch78@staff.staffs.ac.uk::e16d86e0-22d9-4af0-8e71-16e09e02643b" providerId="AD" clId="Web-{A3212E6F-E6EF-C0FF-2DB9-ED77A12DA36C}" dt="2025-07-17T19:07:17.430" v="1481"/>
          <ac:spMkLst>
            <pc:docMk/>
            <pc:sldMk cId="3111252644" sldId="340"/>
            <ac:spMk id="10" creationId="{135D6075-9B10-8CDB-6F94-C05381B002FA}"/>
          </ac:spMkLst>
        </pc:spChg>
        <pc:picChg chg="add del mod ord">
          <ac:chgData name="Christopher Harding" userId="S::ch78@staff.staffs.ac.uk::e16d86e0-22d9-4af0-8e71-16e09e02643b" providerId="AD" clId="Web-{A3212E6F-E6EF-C0FF-2DB9-ED77A12DA36C}" dt="2025-07-17T19:06:48.945" v="1478"/>
          <ac:picMkLst>
            <pc:docMk/>
            <pc:sldMk cId="3111252644" sldId="340"/>
            <ac:picMk id="8" creationId="{27EE5157-5A4A-BDB9-035E-5C60C7C5649F}"/>
          </ac:picMkLst>
        </pc:picChg>
        <pc:picChg chg="add del mod ord">
          <ac:chgData name="Christopher Harding" userId="S::ch78@staff.staffs.ac.uk::e16d86e0-22d9-4af0-8e71-16e09e02643b" providerId="AD" clId="Web-{A3212E6F-E6EF-C0FF-2DB9-ED77A12DA36C}" dt="2025-07-17T19:06:54.899" v="1480"/>
          <ac:picMkLst>
            <pc:docMk/>
            <pc:sldMk cId="3111252644" sldId="340"/>
            <ac:picMk id="11" creationId="{8ED4240C-5474-4005-FD5C-42A9584DBBED}"/>
          </ac:picMkLst>
        </pc:picChg>
        <pc:picChg chg="add del mod modCrop">
          <ac:chgData name="Christopher Harding" userId="S::ch78@staff.staffs.ac.uk::e16d86e0-22d9-4af0-8e71-16e09e02643b" providerId="AD" clId="Web-{A3212E6F-E6EF-C0FF-2DB9-ED77A12DA36C}" dt="2025-07-17T19:11:38.203" v="1500"/>
          <ac:picMkLst>
            <pc:docMk/>
            <pc:sldMk cId="3111252644" sldId="340"/>
            <ac:picMk id="12" creationId="{60E09803-488D-37E6-0A03-4D6D12247362}"/>
          </ac:picMkLst>
        </pc:picChg>
        <pc:picChg chg="add mod ord modCrop">
          <ac:chgData name="Christopher Harding" userId="S::ch78@staff.staffs.ac.uk::e16d86e0-22d9-4af0-8e71-16e09e02643b" providerId="AD" clId="Web-{A3212E6F-E6EF-C0FF-2DB9-ED77A12DA36C}" dt="2025-07-17T19:51:34.352" v="1727"/>
          <ac:picMkLst>
            <pc:docMk/>
            <pc:sldMk cId="3111252644" sldId="340"/>
            <ac:picMk id="13" creationId="{0590A5FF-BD71-5D3E-DF74-F74633BE0BBA}"/>
          </ac:picMkLst>
        </pc:picChg>
        <pc:picChg chg="add mod ord modCrop">
          <ac:chgData name="Christopher Harding" userId="S::ch78@staff.staffs.ac.uk::e16d86e0-22d9-4af0-8e71-16e09e02643b" providerId="AD" clId="Web-{A3212E6F-E6EF-C0FF-2DB9-ED77A12DA36C}" dt="2025-07-17T19:59:22.521" v="1780"/>
          <ac:picMkLst>
            <pc:docMk/>
            <pc:sldMk cId="3111252644" sldId="340"/>
            <ac:picMk id="14" creationId="{15091A54-C539-8074-9968-9AA2B062BEB0}"/>
          </ac:picMkLst>
        </pc:picChg>
        <pc:cxnChg chg="add del">
          <ac:chgData name="Christopher Harding" userId="S::ch78@staff.staffs.ac.uk::e16d86e0-22d9-4af0-8e71-16e09e02643b" providerId="AD" clId="Web-{A3212E6F-E6EF-C0FF-2DB9-ED77A12DA36C}" dt="2025-07-17T19:51:34.336" v="1726"/>
          <ac:cxnSpMkLst>
            <pc:docMk/>
            <pc:sldMk cId="3111252644" sldId="340"/>
            <ac:cxnSpMk id="19" creationId="{FA32BB39-F62E-43E2-BD90-29FA555154B1}"/>
          </ac:cxnSpMkLst>
        </pc:cxnChg>
        <pc:cxnChg chg="add">
          <ac:chgData name="Christopher Harding" userId="S::ch78@staff.staffs.ac.uk::e16d86e0-22d9-4af0-8e71-16e09e02643b" providerId="AD" clId="Web-{A3212E6F-E6EF-C0FF-2DB9-ED77A12DA36C}" dt="2025-07-17T19:51:34.352" v="1727"/>
          <ac:cxnSpMkLst>
            <pc:docMk/>
            <pc:sldMk cId="3111252644" sldId="340"/>
            <ac:cxnSpMk id="21" creationId="{C30962D2-9C5F-4C2F-9D75-5047CCE94C87}"/>
          </ac:cxnSpMkLst>
        </pc:cxnChg>
      </pc:sldChg>
      <pc:sldChg chg="addSp delSp modSp add mod replId setBg modNotes">
        <pc:chgData name="Christopher Harding" userId="S::ch78@staff.staffs.ac.uk::e16d86e0-22d9-4af0-8e71-16e09e02643b" providerId="AD" clId="Web-{A3212E6F-E6EF-C0FF-2DB9-ED77A12DA36C}" dt="2025-07-17T19:56:12.469" v="1741" actId="1076"/>
        <pc:sldMkLst>
          <pc:docMk/>
          <pc:sldMk cId="1409467938" sldId="344"/>
        </pc:sldMkLst>
        <pc:spChg chg="mod">
          <ac:chgData name="Christopher Harding" userId="S::ch78@staff.staffs.ac.uk::e16d86e0-22d9-4af0-8e71-16e09e02643b" providerId="AD" clId="Web-{A3212E6F-E6EF-C0FF-2DB9-ED77A12DA36C}" dt="2025-07-17T19:55:59.359" v="1738"/>
          <ac:spMkLst>
            <pc:docMk/>
            <pc:sldMk cId="1409467938" sldId="344"/>
            <ac:spMk id="2" creationId="{C4D3835B-F7EB-D075-1588-4DE50A8A7C91}"/>
          </ac:spMkLst>
        </pc:spChg>
        <pc:spChg chg="mod">
          <ac:chgData name="Christopher Harding" userId="S::ch78@staff.staffs.ac.uk::e16d86e0-22d9-4af0-8e71-16e09e02643b" providerId="AD" clId="Web-{A3212E6F-E6EF-C0FF-2DB9-ED77A12DA36C}" dt="2025-07-17T19:55:59.359" v="1738"/>
          <ac:spMkLst>
            <pc:docMk/>
            <pc:sldMk cId="1409467938" sldId="344"/>
            <ac:spMk id="3" creationId="{EAD5065B-E084-6284-27D6-BF359E046C15}"/>
          </ac:spMkLst>
        </pc:spChg>
        <pc:spChg chg="del mod">
          <ac:chgData name="Christopher Harding" userId="S::ch78@staff.staffs.ac.uk::e16d86e0-22d9-4af0-8e71-16e09e02643b" providerId="AD" clId="Web-{A3212E6F-E6EF-C0FF-2DB9-ED77A12DA36C}" dt="2025-07-17T19:22:51.862" v="1605"/>
          <ac:spMkLst>
            <pc:docMk/>
            <pc:sldMk cId="1409467938" sldId="344"/>
            <ac:spMk id="4" creationId="{3209B5CE-AE13-1637-E591-BCC979CCA20A}"/>
          </ac:spMkLst>
        </pc:spChg>
        <pc:spChg chg="mod">
          <ac:chgData name="Christopher Harding" userId="S::ch78@staff.staffs.ac.uk::e16d86e0-22d9-4af0-8e71-16e09e02643b" providerId="AD" clId="Web-{A3212E6F-E6EF-C0FF-2DB9-ED77A12DA36C}" dt="2025-07-17T19:55:59.359" v="1738"/>
          <ac:spMkLst>
            <pc:docMk/>
            <pc:sldMk cId="1409467938" sldId="344"/>
            <ac:spMk id="5" creationId="{BF336157-3388-671D-9A2F-BF429E707C28}"/>
          </ac:spMkLst>
        </pc:spChg>
        <pc:spChg chg="mod">
          <ac:chgData name="Christopher Harding" userId="S::ch78@staff.staffs.ac.uk::e16d86e0-22d9-4af0-8e71-16e09e02643b" providerId="AD" clId="Web-{A3212E6F-E6EF-C0FF-2DB9-ED77A12DA36C}" dt="2025-07-17T19:55:59.359" v="1738"/>
          <ac:spMkLst>
            <pc:docMk/>
            <pc:sldMk cId="1409467938" sldId="344"/>
            <ac:spMk id="6" creationId="{E8F72B80-1C83-FE21-4351-3DED7CD41C97}"/>
          </ac:spMkLst>
        </pc:spChg>
        <pc:spChg chg="mod">
          <ac:chgData name="Christopher Harding" userId="S::ch78@staff.staffs.ac.uk::e16d86e0-22d9-4af0-8e71-16e09e02643b" providerId="AD" clId="Web-{A3212E6F-E6EF-C0FF-2DB9-ED77A12DA36C}" dt="2025-07-17T19:55:59.359" v="1738"/>
          <ac:spMkLst>
            <pc:docMk/>
            <pc:sldMk cId="1409467938" sldId="344"/>
            <ac:spMk id="7" creationId="{64D75C27-2FAF-308F-4DCA-565C31D18F83}"/>
          </ac:spMkLst>
        </pc:spChg>
        <pc:spChg chg="add del mod">
          <ac:chgData name="Christopher Harding" userId="S::ch78@staff.staffs.ac.uk::e16d86e0-22d9-4af0-8e71-16e09e02643b" providerId="AD" clId="Web-{A3212E6F-E6EF-C0FF-2DB9-ED77A12DA36C}" dt="2025-07-17T19:25:54.027" v="1608"/>
          <ac:spMkLst>
            <pc:docMk/>
            <pc:sldMk cId="1409467938" sldId="344"/>
            <ac:spMk id="9" creationId="{F695A388-E33A-9A82-0142-C32A16602441}"/>
          </ac:spMkLst>
        </pc:spChg>
        <pc:picChg chg="add mod ord">
          <ac:chgData name="Christopher Harding" userId="S::ch78@staff.staffs.ac.uk::e16d86e0-22d9-4af0-8e71-16e09e02643b" providerId="AD" clId="Web-{A3212E6F-E6EF-C0FF-2DB9-ED77A12DA36C}" dt="2025-07-17T19:56:05.406" v="1739" actId="14100"/>
          <ac:picMkLst>
            <pc:docMk/>
            <pc:sldMk cId="1409467938" sldId="344"/>
            <ac:picMk id="10" creationId="{818F4F95-09D9-B4E3-3CBC-88FA23275B07}"/>
          </ac:picMkLst>
        </pc:picChg>
        <pc:picChg chg="add mod ord">
          <ac:chgData name="Christopher Harding" userId="S::ch78@staff.staffs.ac.uk::e16d86e0-22d9-4af0-8e71-16e09e02643b" providerId="AD" clId="Web-{A3212E6F-E6EF-C0FF-2DB9-ED77A12DA36C}" dt="2025-07-17T19:56:12.469" v="1741" actId="1076"/>
          <ac:picMkLst>
            <pc:docMk/>
            <pc:sldMk cId="1409467938" sldId="344"/>
            <ac:picMk id="11" creationId="{8E5E9F85-0600-0C1A-7B9B-06AE0D8B2AC2}"/>
          </ac:picMkLst>
        </pc:picChg>
        <pc:cxnChg chg="add del">
          <ac:chgData name="Christopher Harding" userId="S::ch78@staff.staffs.ac.uk::e16d86e0-22d9-4af0-8e71-16e09e02643b" providerId="AD" clId="Web-{A3212E6F-E6EF-C0FF-2DB9-ED77A12DA36C}" dt="2025-07-17T19:55:59.344" v="1737"/>
          <ac:cxnSpMkLst>
            <pc:docMk/>
            <pc:sldMk cId="1409467938" sldId="344"/>
            <ac:cxnSpMk id="16" creationId="{C30962D2-9C5F-4C2F-9D75-5047CCE94C87}"/>
          </ac:cxnSpMkLst>
        </pc:cxnChg>
        <pc:cxnChg chg="add">
          <ac:chgData name="Christopher Harding" userId="S::ch78@staff.staffs.ac.uk::e16d86e0-22d9-4af0-8e71-16e09e02643b" providerId="AD" clId="Web-{A3212E6F-E6EF-C0FF-2DB9-ED77A12DA36C}" dt="2025-07-17T19:55:59.359" v="1738"/>
          <ac:cxnSpMkLst>
            <pc:docMk/>
            <pc:sldMk cId="1409467938" sldId="344"/>
            <ac:cxnSpMk id="18" creationId="{FA32BB39-F62E-43E2-BD90-29FA555154B1}"/>
          </ac:cxnSpMkLst>
        </pc:cxnChg>
      </pc:sldChg>
      <pc:sldChg chg="addSp delSp modSp new del">
        <pc:chgData name="Christopher Harding" userId="S::ch78@staff.staffs.ac.uk::e16d86e0-22d9-4af0-8e71-16e09e02643b" providerId="AD" clId="Web-{A3212E6F-E6EF-C0FF-2DB9-ED77A12DA36C}" dt="2025-07-17T19:58:14.160" v="1765"/>
        <pc:sldMkLst>
          <pc:docMk/>
          <pc:sldMk cId="113339249" sldId="345"/>
        </pc:sldMkLst>
        <pc:spChg chg="add del">
          <ac:chgData name="Christopher Harding" userId="S::ch78@staff.staffs.ac.uk::e16d86e0-22d9-4af0-8e71-16e09e02643b" providerId="AD" clId="Web-{A3212E6F-E6EF-C0FF-2DB9-ED77A12DA36C}" dt="2025-07-17T19:58:13.878" v="1764"/>
          <ac:spMkLst>
            <pc:docMk/>
            <pc:sldMk cId="113339249" sldId="345"/>
            <ac:spMk id="2" creationId="{91442151-9670-81DA-6906-8A64FC480833}"/>
          </ac:spMkLst>
        </pc:spChg>
        <pc:spChg chg="mod">
          <ac:chgData name="Christopher Harding" userId="S::ch78@staff.staffs.ac.uk::e16d86e0-22d9-4af0-8e71-16e09e02643b" providerId="AD" clId="Web-{A3212E6F-E6EF-C0FF-2DB9-ED77A12DA36C}" dt="2025-07-17T19:58:12.613" v="1762" actId="20577"/>
          <ac:spMkLst>
            <pc:docMk/>
            <pc:sldMk cId="113339249" sldId="345"/>
            <ac:spMk id="3" creationId="{2CE27133-BAF6-7504-A723-64487A21F798}"/>
          </ac:spMkLst>
        </pc:spChg>
        <pc:spChg chg="add del">
          <ac:chgData name="Christopher Harding" userId="S::ch78@staff.staffs.ac.uk::e16d86e0-22d9-4af0-8e71-16e09e02643b" providerId="AD" clId="Web-{A3212E6F-E6EF-C0FF-2DB9-ED77A12DA36C}" dt="2025-07-17T19:58:13.332" v="1763"/>
          <ac:spMkLst>
            <pc:docMk/>
            <pc:sldMk cId="113339249" sldId="345"/>
            <ac:spMk id="4" creationId="{F5F4EF13-8A30-1745-D113-2325785CC24A}"/>
          </ac:spMkLst>
        </pc:spChg>
      </pc:sldChg>
      <pc:sldChg chg="addSp delSp modSp new">
        <pc:chgData name="Christopher Harding" userId="S::ch78@staff.staffs.ac.uk::e16d86e0-22d9-4af0-8e71-16e09e02643b" providerId="AD" clId="Web-{A3212E6F-E6EF-C0FF-2DB9-ED77A12DA36C}" dt="2025-07-17T20:02:27.229" v="1807" actId="20577"/>
        <pc:sldMkLst>
          <pc:docMk/>
          <pc:sldMk cId="1898101651" sldId="345"/>
        </pc:sldMkLst>
        <pc:spChg chg="mod">
          <ac:chgData name="Christopher Harding" userId="S::ch78@staff.staffs.ac.uk::e16d86e0-22d9-4af0-8e71-16e09e02643b" providerId="AD" clId="Web-{A3212E6F-E6EF-C0FF-2DB9-ED77A12DA36C}" dt="2025-07-17T20:02:27.229" v="1807" actId="20577"/>
          <ac:spMkLst>
            <pc:docMk/>
            <pc:sldMk cId="1898101651" sldId="345"/>
            <ac:spMk id="2" creationId="{CDA63C9D-4C1C-10D4-FB1F-66A5DE27A3EB}"/>
          </ac:spMkLst>
        </pc:spChg>
        <pc:spChg chg="del">
          <ac:chgData name="Christopher Harding" userId="S::ch78@staff.staffs.ac.uk::e16d86e0-22d9-4af0-8e71-16e09e02643b" providerId="AD" clId="Web-{A3212E6F-E6EF-C0FF-2DB9-ED77A12DA36C}" dt="2025-07-17T19:58:36.067" v="1779"/>
          <ac:spMkLst>
            <pc:docMk/>
            <pc:sldMk cId="1898101651" sldId="345"/>
            <ac:spMk id="3" creationId="{0A7E3191-6676-4E3E-B57A-5506CE263684}"/>
          </ac:spMkLst>
        </pc:spChg>
        <pc:spChg chg="del">
          <ac:chgData name="Christopher Harding" userId="S::ch78@staff.staffs.ac.uk::e16d86e0-22d9-4af0-8e71-16e09e02643b" providerId="AD" clId="Web-{A3212E6F-E6EF-C0FF-2DB9-ED77A12DA36C}" dt="2025-07-17T19:58:34.129" v="1778"/>
          <ac:spMkLst>
            <pc:docMk/>
            <pc:sldMk cId="1898101651" sldId="345"/>
            <ac:spMk id="4" creationId="{5792CF5D-431B-837B-74EB-A022CB08966D}"/>
          </ac:spMkLst>
        </pc:spChg>
        <pc:picChg chg="add mod modCrop">
          <ac:chgData name="Christopher Harding" userId="S::ch78@staff.staffs.ac.uk::e16d86e0-22d9-4af0-8e71-16e09e02643b" providerId="AD" clId="Web-{A3212E6F-E6EF-C0FF-2DB9-ED77A12DA36C}" dt="2025-07-17T20:02:14.572" v="1803" actId="14100"/>
          <ac:picMkLst>
            <pc:docMk/>
            <pc:sldMk cId="1898101651" sldId="345"/>
            <ac:picMk id="8" creationId="{0155BB46-ACA4-4144-3EF1-86D592A16115}"/>
          </ac:picMkLst>
        </pc:picChg>
      </pc:sldChg>
    </pc:docChg>
  </pc:docChgLst>
  <pc:docChgLst>
    <pc:chgData name="Christopher Harding" userId="S::ch78@staff.staffs.ac.uk::e16d86e0-22d9-4af0-8e71-16e09e02643b" providerId="AD" clId="Web-{27EAE155-8750-8D47-68A3-6314BBD57AFC}"/>
    <pc:docChg chg="modSld">
      <pc:chgData name="Christopher Harding" userId="S::ch78@staff.staffs.ac.uk::e16d86e0-22d9-4af0-8e71-16e09e02643b" providerId="AD" clId="Web-{27EAE155-8750-8D47-68A3-6314BBD57AFC}" dt="2025-07-17T16:47:22.047" v="53" actId="20577"/>
      <pc:docMkLst>
        <pc:docMk/>
      </pc:docMkLst>
      <pc:sldChg chg="modSp">
        <pc:chgData name="Christopher Harding" userId="S::ch78@staff.staffs.ac.uk::e16d86e0-22d9-4af0-8e71-16e09e02643b" providerId="AD" clId="Web-{27EAE155-8750-8D47-68A3-6314BBD57AFC}" dt="2025-07-17T16:47:22.047" v="53" actId="20577"/>
        <pc:sldMkLst>
          <pc:docMk/>
          <pc:sldMk cId="799248079" sldId="317"/>
        </pc:sldMkLst>
        <pc:spChg chg="mod">
          <ac:chgData name="Christopher Harding" userId="S::ch78@staff.staffs.ac.uk::e16d86e0-22d9-4af0-8e71-16e09e02643b" providerId="AD" clId="Web-{27EAE155-8750-8D47-68A3-6314BBD57AFC}" dt="2025-07-17T16:47:22.047" v="53" actId="20577"/>
          <ac:spMkLst>
            <pc:docMk/>
            <pc:sldMk cId="799248079" sldId="317"/>
            <ac:spMk id="4" creationId="{3A9833A6-70BA-1ED1-4349-302D5B65884C}"/>
          </ac:spMkLst>
        </pc:spChg>
      </pc:sldChg>
    </pc:docChg>
  </pc:docChgLst>
  <pc:docChgLst>
    <pc:chgData name="Rikamae Paderes" userId="e56feb77-6dd1-4fa8-b90a-e59e8df147c5" providerId="ADAL" clId="{3EECB9A6-7B06-487C-B204-97747FD38D17}"/>
    <pc:docChg chg="undo custSel addSld delSld modSld sldOrd">
      <pc:chgData name="Rikamae Paderes" userId="e56feb77-6dd1-4fa8-b90a-e59e8df147c5" providerId="ADAL" clId="{3EECB9A6-7B06-487C-B204-97747FD38D17}" dt="2025-07-17T21:49:45.656" v="19665" actId="27636"/>
      <pc:docMkLst>
        <pc:docMk/>
      </pc:docMkLst>
      <pc:sldChg chg="addSp delSp modSp mod modTransition modNotesTx">
        <pc:chgData name="Rikamae Paderes" userId="e56feb77-6dd1-4fa8-b90a-e59e8df147c5" providerId="ADAL" clId="{3EECB9A6-7B06-487C-B204-97747FD38D17}" dt="2025-07-17T19:48:50.310" v="16762" actId="20577"/>
        <pc:sldMkLst>
          <pc:docMk/>
          <pc:sldMk cId="1997080983" sldId="256"/>
        </pc:sldMkLst>
        <pc:spChg chg="add del mod">
          <ac:chgData name="Rikamae Paderes" userId="e56feb77-6dd1-4fa8-b90a-e59e8df147c5" providerId="ADAL" clId="{3EECB9A6-7B06-487C-B204-97747FD38D17}" dt="2025-07-16T12:03:48.879" v="55" actId="22"/>
          <ac:spMkLst>
            <pc:docMk/>
            <pc:sldMk cId="1997080983" sldId="256"/>
            <ac:spMk id="4" creationId="{19319A18-9156-6A86-009D-0F80643F9EE4}"/>
          </ac:spMkLst>
        </pc:spChg>
        <pc:spChg chg="mod">
          <ac:chgData name="Rikamae Paderes" userId="e56feb77-6dd1-4fa8-b90a-e59e8df147c5" providerId="ADAL" clId="{3EECB9A6-7B06-487C-B204-97747FD38D17}" dt="2025-07-17T18:02:00.905" v="13581" actId="27636"/>
          <ac:spMkLst>
            <pc:docMk/>
            <pc:sldMk cId="1997080983" sldId="256"/>
            <ac:spMk id="11" creationId="{2F99BCD9-99B4-425C-B3C0-E78EBA3C8999}"/>
          </ac:spMkLst>
        </pc:spChg>
        <pc:picChg chg="add mod ord">
          <ac:chgData name="Rikamae Paderes" userId="e56feb77-6dd1-4fa8-b90a-e59e8df147c5" providerId="ADAL" clId="{3EECB9A6-7B06-487C-B204-97747FD38D17}" dt="2025-07-16T12:03:48.879" v="55" actId="22"/>
          <ac:picMkLst>
            <pc:docMk/>
            <pc:sldMk cId="1997080983" sldId="256"/>
            <ac:picMk id="6" creationId="{1C6CF39A-3A94-EED3-E5DF-2D41A2569E8A}"/>
          </ac:picMkLst>
        </pc:picChg>
        <pc:picChg chg="del">
          <ac:chgData name="Rikamae Paderes" userId="e56feb77-6dd1-4fa8-b90a-e59e8df147c5" providerId="ADAL" clId="{3EECB9A6-7B06-487C-B204-97747FD38D17}" dt="2025-07-16T11:44:13.082" v="54" actId="478"/>
          <ac:picMkLst>
            <pc:docMk/>
            <pc:sldMk cId="1997080983" sldId="256"/>
            <ac:picMk id="30" creationId="{EBEF8340-BD26-4016-B1B1-9BFC9B942749}"/>
          </ac:picMkLst>
        </pc:picChg>
      </pc:sldChg>
      <pc:sldChg chg="del">
        <pc:chgData name="Rikamae Paderes" userId="e56feb77-6dd1-4fa8-b90a-e59e8df147c5" providerId="ADAL" clId="{3EECB9A6-7B06-487C-B204-97747FD38D17}" dt="2025-07-16T11:43:27.901" v="14" actId="47"/>
        <pc:sldMkLst>
          <pc:docMk/>
          <pc:sldMk cId="2152940008" sldId="258"/>
        </pc:sldMkLst>
      </pc:sldChg>
      <pc:sldChg chg="del">
        <pc:chgData name="Rikamae Paderes" userId="e56feb77-6dd1-4fa8-b90a-e59e8df147c5" providerId="ADAL" clId="{3EECB9A6-7B06-487C-B204-97747FD38D17}" dt="2025-07-16T11:43:34.999" v="18" actId="47"/>
        <pc:sldMkLst>
          <pc:docMk/>
          <pc:sldMk cId="3694374871" sldId="261"/>
        </pc:sldMkLst>
      </pc:sldChg>
      <pc:sldChg chg="del">
        <pc:chgData name="Rikamae Paderes" userId="e56feb77-6dd1-4fa8-b90a-e59e8df147c5" providerId="ADAL" clId="{3EECB9A6-7B06-487C-B204-97747FD38D17}" dt="2025-07-16T11:43:37.647" v="21" actId="47"/>
        <pc:sldMkLst>
          <pc:docMk/>
          <pc:sldMk cId="2555141384" sldId="265"/>
        </pc:sldMkLst>
      </pc:sldChg>
      <pc:sldChg chg="del">
        <pc:chgData name="Rikamae Paderes" userId="e56feb77-6dd1-4fa8-b90a-e59e8df147c5" providerId="ADAL" clId="{3EECB9A6-7B06-487C-B204-97747FD38D17}" dt="2025-07-16T11:43:27.088" v="13" actId="47"/>
        <pc:sldMkLst>
          <pc:docMk/>
          <pc:sldMk cId="2966309257" sldId="274"/>
        </pc:sldMkLst>
      </pc:sldChg>
      <pc:sldChg chg="del">
        <pc:chgData name="Rikamae Paderes" userId="e56feb77-6dd1-4fa8-b90a-e59e8df147c5" providerId="ADAL" clId="{3EECB9A6-7B06-487C-B204-97747FD38D17}" dt="2025-07-16T11:43:30.107" v="16" actId="47"/>
        <pc:sldMkLst>
          <pc:docMk/>
          <pc:sldMk cId="3263422996" sldId="275"/>
        </pc:sldMkLst>
      </pc:sldChg>
      <pc:sldChg chg="del">
        <pc:chgData name="Rikamae Paderes" userId="e56feb77-6dd1-4fa8-b90a-e59e8df147c5" providerId="ADAL" clId="{3EECB9A6-7B06-487C-B204-97747FD38D17}" dt="2025-07-16T11:43:37.812" v="22" actId="47"/>
        <pc:sldMkLst>
          <pc:docMk/>
          <pc:sldMk cId="1604482673" sldId="284"/>
        </pc:sldMkLst>
      </pc:sldChg>
      <pc:sldChg chg="del">
        <pc:chgData name="Rikamae Paderes" userId="e56feb77-6dd1-4fa8-b90a-e59e8df147c5" providerId="ADAL" clId="{3EECB9A6-7B06-487C-B204-97747FD38D17}" dt="2025-07-16T11:43:25.782" v="11" actId="47"/>
        <pc:sldMkLst>
          <pc:docMk/>
          <pc:sldMk cId="1144966255" sldId="300"/>
        </pc:sldMkLst>
      </pc:sldChg>
      <pc:sldChg chg="del">
        <pc:chgData name="Rikamae Paderes" userId="e56feb77-6dd1-4fa8-b90a-e59e8df147c5" providerId="ADAL" clId="{3EECB9A6-7B06-487C-B204-97747FD38D17}" dt="2025-07-16T11:43:26.644" v="12" actId="47"/>
        <pc:sldMkLst>
          <pc:docMk/>
          <pc:sldMk cId="913396457" sldId="301"/>
        </pc:sldMkLst>
      </pc:sldChg>
      <pc:sldChg chg="del">
        <pc:chgData name="Rikamae Paderes" userId="e56feb77-6dd1-4fa8-b90a-e59e8df147c5" providerId="ADAL" clId="{3EECB9A6-7B06-487C-B204-97747FD38D17}" dt="2025-07-16T11:43:28.519" v="15" actId="47"/>
        <pc:sldMkLst>
          <pc:docMk/>
          <pc:sldMk cId="987058325" sldId="302"/>
        </pc:sldMkLst>
      </pc:sldChg>
      <pc:sldChg chg="del">
        <pc:chgData name="Rikamae Paderes" userId="e56feb77-6dd1-4fa8-b90a-e59e8df147c5" providerId="ADAL" clId="{3EECB9A6-7B06-487C-B204-97747FD38D17}" dt="2025-07-16T11:43:34.541" v="17" actId="47"/>
        <pc:sldMkLst>
          <pc:docMk/>
          <pc:sldMk cId="1942084311" sldId="303"/>
        </pc:sldMkLst>
      </pc:sldChg>
      <pc:sldChg chg="del">
        <pc:chgData name="Rikamae Paderes" userId="e56feb77-6dd1-4fa8-b90a-e59e8df147c5" providerId="ADAL" clId="{3EECB9A6-7B06-487C-B204-97747FD38D17}" dt="2025-07-16T11:43:35.531" v="19" actId="47"/>
        <pc:sldMkLst>
          <pc:docMk/>
          <pc:sldMk cId="2362275533" sldId="304"/>
        </pc:sldMkLst>
      </pc:sldChg>
      <pc:sldChg chg="del">
        <pc:chgData name="Rikamae Paderes" userId="e56feb77-6dd1-4fa8-b90a-e59e8df147c5" providerId="ADAL" clId="{3EECB9A6-7B06-487C-B204-97747FD38D17}" dt="2025-07-16T11:43:35.799" v="20" actId="47"/>
        <pc:sldMkLst>
          <pc:docMk/>
          <pc:sldMk cId="390419980" sldId="305"/>
        </pc:sldMkLst>
      </pc:sldChg>
      <pc:sldChg chg="addSp delSp modSp new mod modTransition modNotesTx">
        <pc:chgData name="Rikamae Paderes" userId="e56feb77-6dd1-4fa8-b90a-e59e8df147c5" providerId="ADAL" clId="{3EECB9A6-7B06-487C-B204-97747FD38D17}" dt="2025-07-17T21:12:34.640" v="18700" actId="20577"/>
        <pc:sldMkLst>
          <pc:docMk/>
          <pc:sldMk cId="3511175716" sldId="306"/>
        </pc:sldMkLst>
        <pc:spChg chg="mod">
          <ac:chgData name="Rikamae Paderes" userId="e56feb77-6dd1-4fa8-b90a-e59e8df147c5" providerId="ADAL" clId="{3EECB9A6-7B06-487C-B204-97747FD38D17}" dt="2025-07-16T11:43:19.488" v="10" actId="20577"/>
          <ac:spMkLst>
            <pc:docMk/>
            <pc:sldMk cId="3511175716" sldId="306"/>
            <ac:spMk id="2" creationId="{034FEA1F-0F49-D6F7-89C2-39DA7178E849}"/>
          </ac:spMkLst>
        </pc:spChg>
        <pc:spChg chg="del">
          <ac:chgData name="Rikamae Paderes" userId="e56feb77-6dd1-4fa8-b90a-e59e8df147c5" providerId="ADAL" clId="{3EECB9A6-7B06-487C-B204-97747FD38D17}" dt="2025-07-16T12:18:02.658" v="414" actId="1032"/>
          <ac:spMkLst>
            <pc:docMk/>
            <pc:sldMk cId="3511175716" sldId="306"/>
            <ac:spMk id="3" creationId="{FDE6F8E2-AA1C-9613-99D6-82422EF9749E}"/>
          </ac:spMkLst>
        </pc:spChg>
        <pc:spChg chg="mod">
          <ac:chgData name="Rikamae Paderes" userId="e56feb77-6dd1-4fa8-b90a-e59e8df147c5" providerId="ADAL" clId="{3EECB9A6-7B06-487C-B204-97747FD38D17}" dt="2025-07-16T12:16:48.083" v="402"/>
          <ac:spMkLst>
            <pc:docMk/>
            <pc:sldMk cId="3511175716" sldId="306"/>
            <ac:spMk id="5" creationId="{867B7496-6369-5A6C-D6D8-1E84704B65E0}"/>
          </ac:spMkLst>
        </pc:spChg>
        <pc:graphicFrameChg chg="add mod modGraphic">
          <ac:chgData name="Rikamae Paderes" userId="e56feb77-6dd1-4fa8-b90a-e59e8df147c5" providerId="ADAL" clId="{3EECB9A6-7B06-487C-B204-97747FD38D17}" dt="2025-07-16T14:46:27.852" v="1818" actId="20577"/>
          <ac:graphicFrameMkLst>
            <pc:docMk/>
            <pc:sldMk cId="3511175716" sldId="306"/>
            <ac:graphicFrameMk id="7" creationId="{FA3D6F52-4881-3258-E63C-3F980D3E864B}"/>
          </ac:graphicFrameMkLst>
        </pc:graphicFrameChg>
      </pc:sldChg>
      <pc:sldChg chg="addSp delSp modSp new mod ord modTransition modNotesTx">
        <pc:chgData name="Rikamae Paderes" userId="e56feb77-6dd1-4fa8-b90a-e59e8df147c5" providerId="ADAL" clId="{3EECB9A6-7B06-487C-B204-97747FD38D17}" dt="2025-07-17T21:34:49.793" v="19635" actId="20577"/>
        <pc:sldMkLst>
          <pc:docMk/>
          <pc:sldMk cId="3103630214" sldId="307"/>
        </pc:sldMkLst>
        <pc:spChg chg="mod">
          <ac:chgData name="Rikamae Paderes" userId="e56feb77-6dd1-4fa8-b90a-e59e8df147c5" providerId="ADAL" clId="{3EECB9A6-7B06-487C-B204-97747FD38D17}" dt="2025-07-16T11:43:53.328" v="49" actId="20577"/>
          <ac:spMkLst>
            <pc:docMk/>
            <pc:sldMk cId="3103630214" sldId="307"/>
            <ac:spMk id="2" creationId="{3A4AAC91-503F-07A9-1D2C-F420F0E284E2}"/>
          </ac:spMkLst>
        </pc:spChg>
        <pc:spChg chg="del mod">
          <ac:chgData name="Rikamae Paderes" userId="e56feb77-6dd1-4fa8-b90a-e59e8df147c5" providerId="ADAL" clId="{3EECB9A6-7B06-487C-B204-97747FD38D17}" dt="2025-07-16T14:50:03.348" v="1917" actId="478"/>
          <ac:spMkLst>
            <pc:docMk/>
            <pc:sldMk cId="3103630214" sldId="307"/>
            <ac:spMk id="3" creationId="{19F0C9AF-C193-EE2B-3E92-D516D69AB121}"/>
          </ac:spMkLst>
        </pc:spChg>
        <pc:spChg chg="add del">
          <ac:chgData name="Rikamae Paderes" userId="e56feb77-6dd1-4fa8-b90a-e59e8df147c5" providerId="ADAL" clId="{3EECB9A6-7B06-487C-B204-97747FD38D17}" dt="2025-07-16T14:49:38.245" v="1911" actId="478"/>
          <ac:spMkLst>
            <pc:docMk/>
            <pc:sldMk cId="3103630214" sldId="307"/>
            <ac:spMk id="4" creationId="{792A92C3-6F37-0997-C1B3-7E4916F182D6}"/>
          </ac:spMkLst>
        </pc:spChg>
        <pc:graphicFrameChg chg="add mod modGraphic">
          <ac:chgData name="Rikamae Paderes" userId="e56feb77-6dd1-4fa8-b90a-e59e8df147c5" providerId="ADAL" clId="{3EECB9A6-7B06-487C-B204-97747FD38D17}" dt="2025-07-17T20:18:39.400" v="17221" actId="20577"/>
          <ac:graphicFrameMkLst>
            <pc:docMk/>
            <pc:sldMk cId="3103630214" sldId="307"/>
            <ac:graphicFrameMk id="8" creationId="{6D619793-21C7-353E-5FE3-B314D8DE814D}"/>
          </ac:graphicFrameMkLst>
        </pc:graphicFrameChg>
      </pc:sldChg>
      <pc:sldChg chg="addSp delSp modSp new mod modTransition setBg modAnim setClrOvrMap modNotesTx">
        <pc:chgData name="Rikamae Paderes" userId="e56feb77-6dd1-4fa8-b90a-e59e8df147c5" providerId="ADAL" clId="{3EECB9A6-7B06-487C-B204-97747FD38D17}" dt="2025-07-17T21:36:12.597" v="19645" actId="20577"/>
        <pc:sldMkLst>
          <pc:docMk/>
          <pc:sldMk cId="1196332534" sldId="308"/>
        </pc:sldMkLst>
        <pc:spChg chg="mod">
          <ac:chgData name="Rikamae Paderes" userId="e56feb77-6dd1-4fa8-b90a-e59e8df147c5" providerId="ADAL" clId="{3EECB9A6-7B06-487C-B204-97747FD38D17}" dt="2025-07-16T20:51:43.417" v="4871" actId="403"/>
          <ac:spMkLst>
            <pc:docMk/>
            <pc:sldMk cId="1196332534" sldId="308"/>
            <ac:spMk id="2" creationId="{C0875336-0D40-7199-0E7A-C328798690B3}"/>
          </ac:spMkLst>
        </pc:spChg>
        <pc:spChg chg="mod">
          <ac:chgData name="Rikamae Paderes" userId="e56feb77-6dd1-4fa8-b90a-e59e8df147c5" providerId="ADAL" clId="{3EECB9A6-7B06-487C-B204-97747FD38D17}" dt="2025-07-16T19:33:19.676" v="4450" actId="26606"/>
          <ac:spMkLst>
            <pc:docMk/>
            <pc:sldMk cId="1196332534" sldId="308"/>
            <ac:spMk id="3" creationId="{5C537CBF-0D78-2303-46C2-FD0D74CEF86F}"/>
          </ac:spMkLst>
        </pc:spChg>
        <pc:spChg chg="del">
          <ac:chgData name="Rikamae Paderes" userId="e56feb77-6dd1-4fa8-b90a-e59e8df147c5" providerId="ADAL" clId="{3EECB9A6-7B06-487C-B204-97747FD38D17}" dt="2025-07-16T12:10:04.136" v="82" actId="931"/>
          <ac:spMkLst>
            <pc:docMk/>
            <pc:sldMk cId="1196332534" sldId="308"/>
            <ac:spMk id="4" creationId="{63CD52A3-6B84-3288-5617-780251960B7F}"/>
          </ac:spMkLst>
        </pc:spChg>
        <pc:spChg chg="mod">
          <ac:chgData name="Rikamae Paderes" userId="e56feb77-6dd1-4fa8-b90a-e59e8df147c5" providerId="ADAL" clId="{3EECB9A6-7B06-487C-B204-97747FD38D17}" dt="2025-07-16T19:33:19.676" v="4450" actId="26606"/>
          <ac:spMkLst>
            <pc:docMk/>
            <pc:sldMk cId="1196332534" sldId="308"/>
            <ac:spMk id="5" creationId="{D003FDD1-F93F-E8A5-E170-3E46FD1CE876}"/>
          </ac:spMkLst>
        </pc:spChg>
        <pc:spChg chg="mod">
          <ac:chgData name="Rikamae Paderes" userId="e56feb77-6dd1-4fa8-b90a-e59e8df147c5" providerId="ADAL" clId="{3EECB9A6-7B06-487C-B204-97747FD38D17}" dt="2025-07-16T19:33:19.676" v="4450" actId="26606"/>
          <ac:spMkLst>
            <pc:docMk/>
            <pc:sldMk cId="1196332534" sldId="308"/>
            <ac:spMk id="6" creationId="{F59C1E47-15CF-84CA-2E0C-501D7DCE505B}"/>
          </ac:spMkLst>
        </pc:spChg>
        <pc:spChg chg="mod ord">
          <ac:chgData name="Rikamae Paderes" userId="e56feb77-6dd1-4fa8-b90a-e59e8df147c5" providerId="ADAL" clId="{3EECB9A6-7B06-487C-B204-97747FD38D17}" dt="2025-07-16T19:33:19.676" v="4450" actId="26606"/>
          <ac:spMkLst>
            <pc:docMk/>
            <pc:sldMk cId="1196332534" sldId="308"/>
            <ac:spMk id="7" creationId="{96EC0022-660A-3D9A-650A-F8AEF53AAA5B}"/>
          </ac:spMkLst>
        </pc:spChg>
        <pc:spChg chg="add del mod">
          <ac:chgData name="Rikamae Paderes" userId="e56feb77-6dd1-4fa8-b90a-e59e8df147c5" providerId="ADAL" clId="{3EECB9A6-7B06-487C-B204-97747FD38D17}" dt="2025-07-16T19:33:12.978" v="4447" actId="478"/>
          <ac:spMkLst>
            <pc:docMk/>
            <pc:sldMk cId="1196332534" sldId="308"/>
            <ac:spMk id="10" creationId="{F8C914FD-A383-9E81-74D9-E41CB6A7D968}"/>
          </ac:spMkLst>
        </pc:spChg>
        <pc:spChg chg="add del">
          <ac:chgData name="Rikamae Paderes" userId="e56feb77-6dd1-4fa8-b90a-e59e8df147c5" providerId="ADAL" clId="{3EECB9A6-7B06-487C-B204-97747FD38D17}" dt="2025-07-16T12:10:13.565" v="86" actId="26606"/>
          <ac:spMkLst>
            <pc:docMk/>
            <pc:sldMk cId="1196332534" sldId="308"/>
            <ac:spMk id="16" creationId="{C1A9B9E1-AE3D-4F69-9670-71C92ED1BCEE}"/>
          </ac:spMkLst>
        </pc:spChg>
        <pc:picChg chg="add mod ord">
          <ac:chgData name="Rikamae Paderes" userId="e56feb77-6dd1-4fa8-b90a-e59e8df147c5" providerId="ADAL" clId="{3EECB9A6-7B06-487C-B204-97747FD38D17}" dt="2025-07-16T19:33:19.676" v="4450" actId="26606"/>
          <ac:picMkLst>
            <pc:docMk/>
            <pc:sldMk cId="1196332534" sldId="308"/>
            <ac:picMk id="4" creationId="{EE3D71FA-7FA1-7337-D098-8EA9C0E0AE51}"/>
          </ac:picMkLst>
        </pc:picChg>
        <pc:picChg chg="add del mod ord">
          <ac:chgData name="Rikamae Paderes" userId="e56feb77-6dd1-4fa8-b90a-e59e8df147c5" providerId="ADAL" clId="{3EECB9A6-7B06-487C-B204-97747FD38D17}" dt="2025-07-16T19:33:10.430" v="4446" actId="478"/>
          <ac:picMkLst>
            <pc:docMk/>
            <pc:sldMk cId="1196332534" sldId="308"/>
            <ac:picMk id="9" creationId="{3E935272-1ADD-814A-CD71-979582DC014A}"/>
          </ac:picMkLst>
        </pc:picChg>
        <pc:cxnChg chg="add del">
          <ac:chgData name="Rikamae Paderes" userId="e56feb77-6dd1-4fa8-b90a-e59e8df147c5" providerId="ADAL" clId="{3EECB9A6-7B06-487C-B204-97747FD38D17}" dt="2025-07-16T12:10:13.565" v="86" actId="26606"/>
          <ac:cxnSpMkLst>
            <pc:docMk/>
            <pc:sldMk cId="1196332534" sldId="308"/>
            <ac:cxnSpMk id="14" creationId="{15F1CC53-719A-4763-BF30-5E25A63CEF3C}"/>
          </ac:cxnSpMkLst>
        </pc:cxnChg>
        <pc:cxnChg chg="add del">
          <ac:chgData name="Rikamae Paderes" userId="e56feb77-6dd1-4fa8-b90a-e59e8df147c5" providerId="ADAL" clId="{3EECB9A6-7B06-487C-B204-97747FD38D17}" dt="2025-07-16T12:10:13.565" v="86" actId="26606"/>
          <ac:cxnSpMkLst>
            <pc:docMk/>
            <pc:sldMk cId="1196332534" sldId="308"/>
            <ac:cxnSpMk id="18" creationId="{3234ED8A-BEE3-4F34-B45B-731E1E292E3C}"/>
          </ac:cxnSpMkLst>
        </pc:cxnChg>
        <pc:cxnChg chg="add del">
          <ac:chgData name="Rikamae Paderes" userId="e56feb77-6dd1-4fa8-b90a-e59e8df147c5" providerId="ADAL" clId="{3EECB9A6-7B06-487C-B204-97747FD38D17}" dt="2025-07-16T19:33:19.676" v="4450" actId="26606"/>
          <ac:cxnSpMkLst>
            <pc:docMk/>
            <pc:sldMk cId="1196332534" sldId="308"/>
            <ac:cxnSpMk id="20" creationId="{15F1CC53-719A-4763-BF30-5E25A63CEF3C}"/>
          </ac:cxnSpMkLst>
        </pc:cxnChg>
        <pc:cxnChg chg="add del">
          <ac:chgData name="Rikamae Paderes" userId="e56feb77-6dd1-4fa8-b90a-e59e8df147c5" providerId="ADAL" clId="{3EECB9A6-7B06-487C-B204-97747FD38D17}" dt="2025-07-16T19:33:19.663" v="4449" actId="26606"/>
          <ac:cxnSpMkLst>
            <pc:docMk/>
            <pc:sldMk cId="1196332534" sldId="308"/>
            <ac:cxnSpMk id="25" creationId="{15F1CC53-719A-4763-BF30-5E25A63CEF3C}"/>
          </ac:cxnSpMkLst>
        </pc:cxnChg>
        <pc:cxnChg chg="add">
          <ac:chgData name="Rikamae Paderes" userId="e56feb77-6dd1-4fa8-b90a-e59e8df147c5" providerId="ADAL" clId="{3EECB9A6-7B06-487C-B204-97747FD38D17}" dt="2025-07-16T19:33:19.676" v="4450" actId="26606"/>
          <ac:cxnSpMkLst>
            <pc:docMk/>
            <pc:sldMk cId="1196332534" sldId="308"/>
            <ac:cxnSpMk id="27" creationId="{FBC3B7EE-8632-4756-A078-1B3B0DF3B53E}"/>
          </ac:cxnSpMkLst>
        </pc:cxnChg>
        <pc:cxnChg chg="add">
          <ac:chgData name="Rikamae Paderes" userId="e56feb77-6dd1-4fa8-b90a-e59e8df147c5" providerId="ADAL" clId="{3EECB9A6-7B06-487C-B204-97747FD38D17}" dt="2025-07-16T19:33:19.676" v="4450" actId="26606"/>
          <ac:cxnSpMkLst>
            <pc:docMk/>
            <pc:sldMk cId="1196332534" sldId="308"/>
            <ac:cxnSpMk id="28" creationId="{15F1CC53-719A-4763-BF30-5E25A63CEF3C}"/>
          </ac:cxnSpMkLst>
        </pc:cxnChg>
      </pc:sldChg>
      <pc:sldChg chg="addSp delSp modSp new mod modTransition setBg setClrOvrMap modNotesTx">
        <pc:chgData name="Rikamae Paderes" userId="e56feb77-6dd1-4fa8-b90a-e59e8df147c5" providerId="ADAL" clId="{3EECB9A6-7B06-487C-B204-97747FD38D17}" dt="2025-07-17T21:19:02.140" v="18789" actId="20577"/>
        <pc:sldMkLst>
          <pc:docMk/>
          <pc:sldMk cId="1282776513" sldId="309"/>
        </pc:sldMkLst>
        <pc:spChg chg="mod">
          <ac:chgData name="Rikamae Paderes" userId="e56feb77-6dd1-4fa8-b90a-e59e8df147c5" providerId="ADAL" clId="{3EECB9A6-7B06-487C-B204-97747FD38D17}" dt="2025-07-16T15:31:06.343" v="3323" actId="26606"/>
          <ac:spMkLst>
            <pc:docMk/>
            <pc:sldMk cId="1282776513" sldId="309"/>
            <ac:spMk id="2" creationId="{50BE7348-ACB3-9252-CC1B-E133E38C7164}"/>
          </ac:spMkLst>
        </pc:spChg>
        <pc:spChg chg="add del mod">
          <ac:chgData name="Rikamae Paderes" userId="e56feb77-6dd1-4fa8-b90a-e59e8df147c5" providerId="ADAL" clId="{3EECB9A6-7B06-487C-B204-97747FD38D17}" dt="2025-07-16T20:56:20.090" v="5033" actId="1032"/>
          <ac:spMkLst>
            <pc:docMk/>
            <pc:sldMk cId="1282776513" sldId="309"/>
            <ac:spMk id="3" creationId="{FB2A519A-4897-3324-E96C-006D7E4BCA08}"/>
          </ac:spMkLst>
        </pc:spChg>
        <pc:spChg chg="add del">
          <ac:chgData name="Rikamae Paderes" userId="e56feb77-6dd1-4fa8-b90a-e59e8df147c5" providerId="ADAL" clId="{3EECB9A6-7B06-487C-B204-97747FD38D17}" dt="2025-07-16T15:15:30.373" v="2806"/>
          <ac:spMkLst>
            <pc:docMk/>
            <pc:sldMk cId="1282776513" sldId="309"/>
            <ac:spMk id="4" creationId="{D71994A0-627A-7733-2743-5E08EE5BE4F0}"/>
          </ac:spMkLst>
        </pc:spChg>
        <pc:spChg chg="mod ord">
          <ac:chgData name="Rikamae Paderes" userId="e56feb77-6dd1-4fa8-b90a-e59e8df147c5" providerId="ADAL" clId="{3EECB9A6-7B06-487C-B204-97747FD38D17}" dt="2025-07-16T15:31:06.343" v="3323" actId="26606"/>
          <ac:spMkLst>
            <pc:docMk/>
            <pc:sldMk cId="1282776513" sldId="309"/>
            <ac:spMk id="5" creationId="{E3FE2D40-27E7-C3A1-52E3-F0605F027F2A}"/>
          </ac:spMkLst>
        </pc:spChg>
        <pc:spChg chg="mod ord">
          <ac:chgData name="Rikamae Paderes" userId="e56feb77-6dd1-4fa8-b90a-e59e8df147c5" providerId="ADAL" clId="{3EECB9A6-7B06-487C-B204-97747FD38D17}" dt="2025-07-16T15:31:06.343" v="3323" actId="26606"/>
          <ac:spMkLst>
            <pc:docMk/>
            <pc:sldMk cId="1282776513" sldId="309"/>
            <ac:spMk id="6" creationId="{189A1054-3942-6901-2A5A-C7678A300A42}"/>
          </ac:spMkLst>
        </pc:spChg>
        <pc:spChg chg="mod">
          <ac:chgData name="Rikamae Paderes" userId="e56feb77-6dd1-4fa8-b90a-e59e8df147c5" providerId="ADAL" clId="{3EECB9A6-7B06-487C-B204-97747FD38D17}" dt="2025-07-16T15:31:06.343" v="3323" actId="26606"/>
          <ac:spMkLst>
            <pc:docMk/>
            <pc:sldMk cId="1282776513" sldId="309"/>
            <ac:spMk id="7" creationId="{5D3B25A7-9069-6A38-03EB-B98084C7EAEA}"/>
          </ac:spMkLst>
        </pc:spChg>
        <pc:spChg chg="add del">
          <ac:chgData name="Rikamae Paderes" userId="e56feb77-6dd1-4fa8-b90a-e59e8df147c5" providerId="ADAL" clId="{3EECB9A6-7B06-487C-B204-97747FD38D17}" dt="2025-07-16T15:15:25.825" v="2804" actId="26606"/>
          <ac:spMkLst>
            <pc:docMk/>
            <pc:sldMk cId="1282776513" sldId="309"/>
            <ac:spMk id="15" creationId="{B32DC26D-8B9B-4CC1-B3CC-D3EA0FB162CD}"/>
          </ac:spMkLst>
        </pc:spChg>
        <pc:spChg chg="add del">
          <ac:chgData name="Rikamae Paderes" userId="e56feb77-6dd1-4fa8-b90a-e59e8df147c5" providerId="ADAL" clId="{3EECB9A6-7B06-487C-B204-97747FD38D17}" dt="2025-07-16T15:15:24.420" v="2802" actId="26606"/>
          <ac:spMkLst>
            <pc:docMk/>
            <pc:sldMk cId="1282776513" sldId="309"/>
            <ac:spMk id="24" creationId="{CA4D39DB-AFA4-47BA-A7F2-13A71D210C66}"/>
          </ac:spMkLst>
        </pc:spChg>
        <pc:spChg chg="add del">
          <ac:chgData name="Rikamae Paderes" userId="e56feb77-6dd1-4fa8-b90a-e59e8df147c5" providerId="ADAL" clId="{3EECB9A6-7B06-487C-B204-97747FD38D17}" dt="2025-07-16T15:15:08.687" v="2791" actId="26606"/>
          <ac:spMkLst>
            <pc:docMk/>
            <pc:sldMk cId="1282776513" sldId="309"/>
            <ac:spMk id="31" creationId="{CA4D39DB-AFA4-47BA-A7F2-13A71D210C66}"/>
          </ac:spMkLst>
        </pc:spChg>
        <pc:graphicFrameChg chg="add mod modGraphic">
          <ac:chgData name="Rikamae Paderes" userId="e56feb77-6dd1-4fa8-b90a-e59e8df147c5" providerId="ADAL" clId="{3EECB9A6-7B06-487C-B204-97747FD38D17}" dt="2025-07-16T22:02:35.007" v="6566" actId="14100"/>
          <ac:graphicFrameMkLst>
            <pc:docMk/>
            <pc:sldMk cId="1282776513" sldId="309"/>
            <ac:graphicFrameMk id="4" creationId="{28BBFA1E-B31D-8831-D665-FE94C98BC559}"/>
          </ac:graphicFrameMkLst>
        </pc:graphicFrameChg>
        <pc:picChg chg="add mod ord">
          <ac:chgData name="Rikamae Paderes" userId="e56feb77-6dd1-4fa8-b90a-e59e8df147c5" providerId="ADAL" clId="{3EECB9A6-7B06-487C-B204-97747FD38D17}" dt="2025-07-16T15:15:26.914" v="2805"/>
          <ac:picMkLst>
            <pc:docMk/>
            <pc:sldMk cId="1282776513" sldId="309"/>
            <ac:picMk id="8" creationId="{186F5167-06D6-AB53-DC6A-8F58A9AA6673}"/>
          </ac:picMkLst>
        </pc:picChg>
        <pc:picChg chg="add mod">
          <ac:chgData name="Rikamae Paderes" userId="e56feb77-6dd1-4fa8-b90a-e59e8df147c5" providerId="ADAL" clId="{3EECB9A6-7B06-487C-B204-97747FD38D17}" dt="2025-07-16T15:15:21.978" v="2798"/>
          <ac:picMkLst>
            <pc:docMk/>
            <pc:sldMk cId="1282776513" sldId="309"/>
            <ac:picMk id="9" creationId="{ADDCD583-542A-7D97-A012-86D2E7F6D8FC}"/>
          </ac:picMkLst>
        </pc:picChg>
        <pc:picChg chg="add mod ord modCrop">
          <ac:chgData name="Rikamae Paderes" userId="e56feb77-6dd1-4fa8-b90a-e59e8df147c5" providerId="ADAL" clId="{3EECB9A6-7B06-487C-B204-97747FD38D17}" dt="2025-07-16T20:40:44.719" v="4765" actId="1076"/>
          <ac:picMkLst>
            <pc:docMk/>
            <pc:sldMk cId="1282776513" sldId="309"/>
            <ac:picMk id="10" creationId="{57F71BD3-D4B0-8585-7659-E2DF50927D31}"/>
          </ac:picMkLst>
        </pc:picChg>
        <pc:picChg chg="add del mod ord">
          <ac:chgData name="Rikamae Paderes" userId="e56feb77-6dd1-4fa8-b90a-e59e8df147c5" providerId="ADAL" clId="{3EECB9A6-7B06-487C-B204-97747FD38D17}" dt="2025-07-16T15:29:29.349" v="3311" actId="22"/>
          <ac:picMkLst>
            <pc:docMk/>
            <pc:sldMk cId="1282776513" sldId="309"/>
            <ac:picMk id="14" creationId="{F1F8CACB-571C-1AEA-F46F-76A2E61C9D25}"/>
          </ac:picMkLst>
        </pc:picChg>
        <pc:picChg chg="add mod ord modCrop">
          <ac:chgData name="Rikamae Paderes" userId="e56feb77-6dd1-4fa8-b90a-e59e8df147c5" providerId="ADAL" clId="{3EECB9A6-7B06-487C-B204-97747FD38D17}" dt="2025-07-16T20:40:43.791" v="4764" actId="1076"/>
          <ac:picMkLst>
            <pc:docMk/>
            <pc:sldMk cId="1282776513" sldId="309"/>
            <ac:picMk id="18" creationId="{C41E8944-FD46-1E57-CBA0-1320CE8A052C}"/>
          </ac:picMkLst>
        </pc:picChg>
        <pc:cxnChg chg="add del">
          <ac:chgData name="Rikamae Paderes" userId="e56feb77-6dd1-4fa8-b90a-e59e8df147c5" providerId="ADAL" clId="{3EECB9A6-7B06-487C-B204-97747FD38D17}" dt="2025-07-16T15:31:06.343" v="3323" actId="26606"/>
          <ac:cxnSpMkLst>
            <pc:docMk/>
            <pc:sldMk cId="1282776513" sldId="309"/>
            <ac:cxnSpMk id="12" creationId="{9200C8B5-FB5A-4F8B-A9BD-693C051418A3}"/>
          </ac:cxnSpMkLst>
        </pc:cxnChg>
        <pc:cxnChg chg="add del">
          <ac:chgData name="Rikamae Paderes" userId="e56feb77-6dd1-4fa8-b90a-e59e8df147c5" providerId="ADAL" clId="{3EECB9A6-7B06-487C-B204-97747FD38D17}" dt="2025-07-16T15:15:25.825" v="2804" actId="26606"/>
          <ac:cxnSpMkLst>
            <pc:docMk/>
            <pc:sldMk cId="1282776513" sldId="309"/>
            <ac:cxnSpMk id="13" creationId="{15F1CC53-719A-4763-BF30-5E25A63CEF3C}"/>
          </ac:cxnSpMkLst>
        </pc:cxnChg>
        <pc:cxnChg chg="add del">
          <ac:chgData name="Rikamae Paderes" userId="e56feb77-6dd1-4fa8-b90a-e59e8df147c5" providerId="ADAL" clId="{3EECB9A6-7B06-487C-B204-97747FD38D17}" dt="2025-07-16T15:15:25.825" v="2804" actId="26606"/>
          <ac:cxnSpMkLst>
            <pc:docMk/>
            <pc:sldMk cId="1282776513" sldId="309"/>
            <ac:cxnSpMk id="17" creationId="{FBB7ADC3-53A0-44F2-914A-78CADAF33411}"/>
          </ac:cxnSpMkLst>
        </pc:cxnChg>
        <pc:cxnChg chg="add del">
          <ac:chgData name="Rikamae Paderes" userId="e56feb77-6dd1-4fa8-b90a-e59e8df147c5" providerId="ADAL" clId="{3EECB9A6-7B06-487C-B204-97747FD38D17}" dt="2025-07-16T15:15:24.420" v="2802" actId="26606"/>
          <ac:cxnSpMkLst>
            <pc:docMk/>
            <pc:sldMk cId="1282776513" sldId="309"/>
            <ac:cxnSpMk id="22" creationId="{9200C8B5-FB5A-4F8B-A9BD-693C051418A3}"/>
          </ac:cxnSpMkLst>
        </pc:cxnChg>
        <pc:cxnChg chg="add">
          <ac:chgData name="Rikamae Paderes" userId="e56feb77-6dd1-4fa8-b90a-e59e8df147c5" providerId="ADAL" clId="{3EECB9A6-7B06-487C-B204-97747FD38D17}" dt="2025-07-16T15:31:06.343" v="3323" actId="26606"/>
          <ac:cxnSpMkLst>
            <pc:docMk/>
            <pc:sldMk cId="1282776513" sldId="309"/>
            <ac:cxnSpMk id="23" creationId="{FA32BB39-F62E-43E2-BD90-29FA555154B1}"/>
          </ac:cxnSpMkLst>
        </pc:cxnChg>
        <pc:cxnChg chg="add del">
          <ac:chgData name="Rikamae Paderes" userId="e56feb77-6dd1-4fa8-b90a-e59e8df147c5" providerId="ADAL" clId="{3EECB9A6-7B06-487C-B204-97747FD38D17}" dt="2025-07-16T15:15:08.687" v="2791" actId="26606"/>
          <ac:cxnSpMkLst>
            <pc:docMk/>
            <pc:sldMk cId="1282776513" sldId="309"/>
            <ac:cxnSpMk id="29" creationId="{9200C8B5-FB5A-4F8B-A9BD-693C051418A3}"/>
          </ac:cxnSpMkLst>
        </pc:cxnChg>
        <pc:cxnChg chg="add del">
          <ac:chgData name="Rikamae Paderes" userId="e56feb77-6dd1-4fa8-b90a-e59e8df147c5" providerId="ADAL" clId="{3EECB9A6-7B06-487C-B204-97747FD38D17}" dt="2025-07-16T15:15:10.904" v="2793" actId="26606"/>
          <ac:cxnSpMkLst>
            <pc:docMk/>
            <pc:sldMk cId="1282776513" sldId="309"/>
            <ac:cxnSpMk id="33" creationId="{9200C8B5-FB5A-4F8B-A9BD-693C051418A3}"/>
          </ac:cxnSpMkLst>
        </pc:cxnChg>
        <pc:cxnChg chg="add del">
          <ac:chgData name="Rikamae Paderes" userId="e56feb77-6dd1-4fa8-b90a-e59e8df147c5" providerId="ADAL" clId="{3EECB9A6-7B06-487C-B204-97747FD38D17}" dt="2025-07-16T15:15:12.199" v="2795" actId="26606"/>
          <ac:cxnSpMkLst>
            <pc:docMk/>
            <pc:sldMk cId="1282776513" sldId="309"/>
            <ac:cxnSpMk id="35" creationId="{9200C8B5-FB5A-4F8B-A9BD-693C051418A3}"/>
          </ac:cxnSpMkLst>
        </pc:cxnChg>
        <pc:cxnChg chg="add del">
          <ac:chgData name="Rikamae Paderes" userId="e56feb77-6dd1-4fa8-b90a-e59e8df147c5" providerId="ADAL" clId="{3EECB9A6-7B06-487C-B204-97747FD38D17}" dt="2025-07-16T15:15:22.303" v="2799" actId="26606"/>
          <ac:cxnSpMkLst>
            <pc:docMk/>
            <pc:sldMk cId="1282776513" sldId="309"/>
            <ac:cxnSpMk id="37" creationId="{9200C8B5-FB5A-4F8B-A9BD-693C051418A3}"/>
          </ac:cxnSpMkLst>
        </pc:cxnChg>
      </pc:sldChg>
      <pc:sldChg chg="addSp delSp modSp add mod modTransition setBg setClrOvrMap modNotesTx">
        <pc:chgData name="Rikamae Paderes" userId="e56feb77-6dd1-4fa8-b90a-e59e8df147c5" providerId="ADAL" clId="{3EECB9A6-7B06-487C-B204-97747FD38D17}" dt="2025-07-17T19:34:10.202" v="15494" actId="20577"/>
        <pc:sldMkLst>
          <pc:docMk/>
          <pc:sldMk cId="3772769458" sldId="310"/>
        </pc:sldMkLst>
        <pc:spChg chg="mod">
          <ac:chgData name="Rikamae Paderes" userId="e56feb77-6dd1-4fa8-b90a-e59e8df147c5" providerId="ADAL" clId="{3EECB9A6-7B06-487C-B204-97747FD38D17}" dt="2025-07-16T15:29:43.818" v="3321" actId="26606"/>
          <ac:spMkLst>
            <pc:docMk/>
            <pc:sldMk cId="3772769458" sldId="310"/>
            <ac:spMk id="2" creationId="{CC84B459-0A9D-C3E2-A06F-B7D716469115}"/>
          </ac:spMkLst>
        </pc:spChg>
        <pc:spChg chg="del">
          <ac:chgData name="Rikamae Paderes" userId="e56feb77-6dd1-4fa8-b90a-e59e8df147c5" providerId="ADAL" clId="{3EECB9A6-7B06-487C-B204-97747FD38D17}" dt="2025-07-16T15:13:22.593" v="2779"/>
          <ac:spMkLst>
            <pc:docMk/>
            <pc:sldMk cId="3772769458" sldId="310"/>
            <ac:spMk id="3" creationId="{41F8BAF9-D64C-4855-C9C2-D132F2799826}"/>
          </ac:spMkLst>
        </pc:spChg>
        <pc:spChg chg="del mod">
          <ac:chgData name="Rikamae Paderes" userId="e56feb77-6dd1-4fa8-b90a-e59e8df147c5" providerId="ADAL" clId="{3EECB9A6-7B06-487C-B204-97747FD38D17}" dt="2025-07-16T21:04:05.354" v="5989" actId="478"/>
          <ac:spMkLst>
            <pc:docMk/>
            <pc:sldMk cId="3772769458" sldId="310"/>
            <ac:spMk id="4" creationId="{FE7D6D5E-587E-410B-4487-31463F3AA9D9}"/>
          </ac:spMkLst>
        </pc:spChg>
        <pc:spChg chg="mod">
          <ac:chgData name="Rikamae Paderes" userId="e56feb77-6dd1-4fa8-b90a-e59e8df147c5" providerId="ADAL" clId="{3EECB9A6-7B06-487C-B204-97747FD38D17}" dt="2025-07-16T15:29:43.818" v="3321" actId="26606"/>
          <ac:spMkLst>
            <pc:docMk/>
            <pc:sldMk cId="3772769458" sldId="310"/>
            <ac:spMk id="5" creationId="{0816E494-C258-8C35-D750-F4EFBFBE25D6}"/>
          </ac:spMkLst>
        </pc:spChg>
        <pc:spChg chg="mod">
          <ac:chgData name="Rikamae Paderes" userId="e56feb77-6dd1-4fa8-b90a-e59e8df147c5" providerId="ADAL" clId="{3EECB9A6-7B06-487C-B204-97747FD38D17}" dt="2025-07-16T15:29:43.818" v="3321" actId="26606"/>
          <ac:spMkLst>
            <pc:docMk/>
            <pc:sldMk cId="3772769458" sldId="310"/>
            <ac:spMk id="6" creationId="{4585A7E8-6CBD-A911-1ED6-CCAB609C8FFC}"/>
          </ac:spMkLst>
        </pc:spChg>
        <pc:spChg chg="mod">
          <ac:chgData name="Rikamae Paderes" userId="e56feb77-6dd1-4fa8-b90a-e59e8df147c5" providerId="ADAL" clId="{3EECB9A6-7B06-487C-B204-97747FD38D17}" dt="2025-07-16T15:29:43.818" v="3321" actId="26606"/>
          <ac:spMkLst>
            <pc:docMk/>
            <pc:sldMk cId="3772769458" sldId="310"/>
            <ac:spMk id="7" creationId="{526330B9-4853-883C-E6A4-B52B876654A6}"/>
          </ac:spMkLst>
        </pc:spChg>
        <pc:spChg chg="add mod">
          <ac:chgData name="Rikamae Paderes" userId="e56feb77-6dd1-4fa8-b90a-e59e8df147c5" providerId="ADAL" clId="{3EECB9A6-7B06-487C-B204-97747FD38D17}" dt="2025-07-16T21:03:59.922" v="5987"/>
          <ac:spMkLst>
            <pc:docMk/>
            <pc:sldMk cId="3772769458" sldId="310"/>
            <ac:spMk id="9" creationId="{72675838-EF49-151F-8B85-FA46F93B0EB1}"/>
          </ac:spMkLst>
        </pc:spChg>
        <pc:spChg chg="add mod">
          <ac:chgData name="Rikamae Paderes" userId="e56feb77-6dd1-4fa8-b90a-e59e8df147c5" providerId="ADAL" clId="{3EECB9A6-7B06-487C-B204-97747FD38D17}" dt="2025-07-16T21:03:59.922" v="5987"/>
          <ac:spMkLst>
            <pc:docMk/>
            <pc:sldMk cId="3772769458" sldId="310"/>
            <ac:spMk id="11" creationId="{80BB9DF0-1E67-03BF-8B0F-80A186272B3A}"/>
          </ac:spMkLst>
        </pc:spChg>
        <pc:spChg chg="add del mod">
          <ac:chgData name="Rikamae Paderes" userId="e56feb77-6dd1-4fa8-b90a-e59e8df147c5" providerId="ADAL" clId="{3EECB9A6-7B06-487C-B204-97747FD38D17}" dt="2025-07-16T15:29:37.704" v="3319" actId="478"/>
          <ac:spMkLst>
            <pc:docMk/>
            <pc:sldMk cId="3772769458" sldId="310"/>
            <ac:spMk id="12" creationId="{1F3DF363-12B0-F3D6-4F3C-44CEFA82D87C}"/>
          </ac:spMkLst>
        </pc:spChg>
        <pc:spChg chg="add del">
          <ac:chgData name="Rikamae Paderes" userId="e56feb77-6dd1-4fa8-b90a-e59e8df147c5" providerId="ADAL" clId="{3EECB9A6-7B06-487C-B204-97747FD38D17}" dt="2025-07-16T15:15:23.488" v="2801" actId="26606"/>
          <ac:spMkLst>
            <pc:docMk/>
            <pc:sldMk cId="3772769458" sldId="310"/>
            <ac:spMk id="24" creationId="{C1A9B9E1-AE3D-4F69-9670-71C92ED1BCEE}"/>
          </ac:spMkLst>
        </pc:spChg>
        <pc:grpChg chg="add mod">
          <ac:chgData name="Rikamae Paderes" userId="e56feb77-6dd1-4fa8-b90a-e59e8df147c5" providerId="ADAL" clId="{3EECB9A6-7B06-487C-B204-97747FD38D17}" dt="2025-07-16T21:03:59.922" v="5987"/>
          <ac:grpSpMkLst>
            <pc:docMk/>
            <pc:sldMk cId="3772769458" sldId="310"/>
            <ac:grpSpMk id="3" creationId="{C1532534-8AF7-CE36-ED05-5788EB490EA1}"/>
          </ac:grpSpMkLst>
        </pc:grpChg>
        <pc:graphicFrameChg chg="add mod">
          <ac:chgData name="Rikamae Paderes" userId="e56feb77-6dd1-4fa8-b90a-e59e8df147c5" providerId="ADAL" clId="{3EECB9A6-7B06-487C-B204-97747FD38D17}" dt="2025-07-16T22:07:40.486" v="6771"/>
          <ac:graphicFrameMkLst>
            <pc:docMk/>
            <pc:sldMk cId="3772769458" sldId="310"/>
            <ac:graphicFrameMk id="12" creationId="{A48753CC-CD5F-F2C4-C569-6A9E8898D81F}"/>
          </ac:graphicFrameMkLst>
        </pc:graphicFrameChg>
        <pc:picChg chg="add del mod ord modCrop">
          <ac:chgData name="Rikamae Paderes" userId="e56feb77-6dd1-4fa8-b90a-e59e8df147c5" providerId="ADAL" clId="{3EECB9A6-7B06-487C-B204-97747FD38D17}" dt="2025-07-16T20:40:52.871" v="4766" actId="1076"/>
          <ac:picMkLst>
            <pc:docMk/>
            <pc:sldMk cId="3772769458" sldId="310"/>
            <ac:picMk id="8" creationId="{6AA32C89-ADE0-3F5B-D32A-9B5A432F6299}"/>
          </ac:picMkLst>
        </pc:picChg>
        <pc:picChg chg="add mod ord modCrop">
          <ac:chgData name="Rikamae Paderes" userId="e56feb77-6dd1-4fa8-b90a-e59e8df147c5" providerId="ADAL" clId="{3EECB9A6-7B06-487C-B204-97747FD38D17}" dt="2025-07-16T20:40:54.120" v="4767" actId="1076"/>
          <ac:picMkLst>
            <pc:docMk/>
            <pc:sldMk cId="3772769458" sldId="310"/>
            <ac:picMk id="10" creationId="{4095A62B-6F28-9732-98CB-276A0691E162}"/>
          </ac:picMkLst>
        </pc:picChg>
        <pc:cxnChg chg="add del">
          <ac:chgData name="Rikamae Paderes" userId="e56feb77-6dd1-4fa8-b90a-e59e8df147c5" providerId="ADAL" clId="{3EECB9A6-7B06-487C-B204-97747FD38D17}" dt="2025-07-16T15:13:53.769" v="2783" actId="26606"/>
          <ac:cxnSpMkLst>
            <pc:docMk/>
            <pc:sldMk cId="3772769458" sldId="310"/>
            <ac:cxnSpMk id="13" creationId="{15F1CC53-719A-4763-BF30-5E25A63CEF3C}"/>
          </ac:cxnSpMkLst>
        </pc:cxnChg>
        <pc:cxnChg chg="add">
          <ac:chgData name="Rikamae Paderes" userId="e56feb77-6dd1-4fa8-b90a-e59e8df147c5" providerId="ADAL" clId="{3EECB9A6-7B06-487C-B204-97747FD38D17}" dt="2025-07-16T15:29:43.818" v="3321" actId="26606"/>
          <ac:cxnSpMkLst>
            <pc:docMk/>
            <pc:sldMk cId="3772769458" sldId="310"/>
            <ac:cxnSpMk id="14" creationId="{FA32BB39-F62E-43E2-BD90-29FA555154B1}"/>
          </ac:cxnSpMkLst>
        </pc:cxnChg>
        <pc:cxnChg chg="add del">
          <ac:chgData name="Rikamae Paderes" userId="e56feb77-6dd1-4fa8-b90a-e59e8df147c5" providerId="ADAL" clId="{3EECB9A6-7B06-487C-B204-97747FD38D17}" dt="2025-07-16T15:13:53.769" v="2783" actId="26606"/>
          <ac:cxnSpMkLst>
            <pc:docMk/>
            <pc:sldMk cId="3772769458" sldId="310"/>
            <ac:cxnSpMk id="15" creationId="{FBC3B7EE-8632-4756-A078-1B3B0DF3B53E}"/>
          </ac:cxnSpMkLst>
        </pc:cxnChg>
        <pc:cxnChg chg="add del">
          <ac:chgData name="Rikamae Paderes" userId="e56feb77-6dd1-4fa8-b90a-e59e8df147c5" providerId="ADAL" clId="{3EECB9A6-7B06-487C-B204-97747FD38D17}" dt="2025-07-16T15:15:25.259" v="2803" actId="26606"/>
          <ac:cxnSpMkLst>
            <pc:docMk/>
            <pc:sldMk cId="3772769458" sldId="310"/>
            <ac:cxnSpMk id="17" creationId="{9200C8B5-FB5A-4F8B-A9BD-693C051418A3}"/>
          </ac:cxnSpMkLst>
        </pc:cxnChg>
        <pc:cxnChg chg="add del">
          <ac:chgData name="Rikamae Paderes" userId="e56feb77-6dd1-4fa8-b90a-e59e8df147c5" providerId="ADAL" clId="{3EECB9A6-7B06-487C-B204-97747FD38D17}" dt="2025-07-16T15:15:23.488" v="2801" actId="26606"/>
          <ac:cxnSpMkLst>
            <pc:docMk/>
            <pc:sldMk cId="3772769458" sldId="310"/>
            <ac:cxnSpMk id="22" creationId="{15F1CC53-719A-4763-BF30-5E25A63CEF3C}"/>
          </ac:cxnSpMkLst>
        </pc:cxnChg>
        <pc:cxnChg chg="add del">
          <ac:chgData name="Rikamae Paderes" userId="e56feb77-6dd1-4fa8-b90a-e59e8df147c5" providerId="ADAL" clId="{3EECB9A6-7B06-487C-B204-97747FD38D17}" dt="2025-07-16T15:15:23.488" v="2801" actId="26606"/>
          <ac:cxnSpMkLst>
            <pc:docMk/>
            <pc:sldMk cId="3772769458" sldId="310"/>
            <ac:cxnSpMk id="26" creationId="{3234ED8A-BEE3-4F34-B45B-731E1E292E3C}"/>
          </ac:cxnSpMkLst>
        </pc:cxnChg>
        <pc:cxnChg chg="add del">
          <ac:chgData name="Rikamae Paderes" userId="e56feb77-6dd1-4fa8-b90a-e59e8df147c5" providerId="ADAL" clId="{3EECB9A6-7B06-487C-B204-97747FD38D17}" dt="2025-07-16T15:15:22.949" v="2800" actId="26606"/>
          <ac:cxnSpMkLst>
            <pc:docMk/>
            <pc:sldMk cId="3772769458" sldId="310"/>
            <ac:cxnSpMk id="31" creationId="{9200C8B5-FB5A-4F8B-A9BD-693C051418A3}"/>
          </ac:cxnSpMkLst>
        </pc:cxnChg>
      </pc:sldChg>
      <pc:sldChg chg="addSp delSp modSp new mod modTransition modNotesTx">
        <pc:chgData name="Rikamae Paderes" userId="e56feb77-6dd1-4fa8-b90a-e59e8df147c5" providerId="ADAL" clId="{3EECB9A6-7B06-487C-B204-97747FD38D17}" dt="2025-07-17T19:38:31.204" v="16431" actId="20577"/>
        <pc:sldMkLst>
          <pc:docMk/>
          <pc:sldMk cId="2691914864" sldId="311"/>
        </pc:sldMkLst>
        <pc:spChg chg="mod">
          <ac:chgData name="Rikamae Paderes" userId="e56feb77-6dd1-4fa8-b90a-e59e8df147c5" providerId="ADAL" clId="{3EECB9A6-7B06-487C-B204-97747FD38D17}" dt="2025-07-16T14:56:21.167" v="2647" actId="20577"/>
          <ac:spMkLst>
            <pc:docMk/>
            <pc:sldMk cId="2691914864" sldId="311"/>
            <ac:spMk id="2" creationId="{D11D8E58-D902-1D3F-AA7E-9A80BE9248FE}"/>
          </ac:spMkLst>
        </pc:spChg>
        <pc:spChg chg="del mod">
          <ac:chgData name="Rikamae Paderes" userId="e56feb77-6dd1-4fa8-b90a-e59e8df147c5" providerId="ADAL" clId="{3EECB9A6-7B06-487C-B204-97747FD38D17}" dt="2025-07-16T14:54:55.581" v="2591" actId="478"/>
          <ac:spMkLst>
            <pc:docMk/>
            <pc:sldMk cId="2691914864" sldId="311"/>
            <ac:spMk id="3" creationId="{68E00F0B-522D-AE57-1BCD-6C53DF865902}"/>
          </ac:spMkLst>
        </pc:spChg>
        <pc:spChg chg="del mod">
          <ac:chgData name="Rikamae Paderes" userId="e56feb77-6dd1-4fa8-b90a-e59e8df147c5" providerId="ADAL" clId="{3EECB9A6-7B06-487C-B204-97747FD38D17}" dt="2025-07-16T14:54:58.590" v="2593" actId="478"/>
          <ac:spMkLst>
            <pc:docMk/>
            <pc:sldMk cId="2691914864" sldId="311"/>
            <ac:spMk id="4" creationId="{8FA63471-F1FD-9CC2-140E-25FC7C95C4B8}"/>
          </ac:spMkLst>
        </pc:spChg>
        <pc:spChg chg="add del mod">
          <ac:chgData name="Rikamae Paderes" userId="e56feb77-6dd1-4fa8-b90a-e59e8df147c5" providerId="ADAL" clId="{3EECB9A6-7B06-487C-B204-97747FD38D17}" dt="2025-07-16T14:54:57.646" v="2592" actId="478"/>
          <ac:spMkLst>
            <pc:docMk/>
            <pc:sldMk cId="2691914864" sldId="311"/>
            <ac:spMk id="9" creationId="{E063EC6C-BA15-178F-9E34-326A4C7AAB6C}"/>
          </ac:spMkLst>
        </pc:spChg>
        <pc:spChg chg="add del mod">
          <ac:chgData name="Rikamae Paderes" userId="e56feb77-6dd1-4fa8-b90a-e59e8df147c5" providerId="ADAL" clId="{3EECB9A6-7B06-487C-B204-97747FD38D17}" dt="2025-07-16T14:55:00.046" v="2594" actId="478"/>
          <ac:spMkLst>
            <pc:docMk/>
            <pc:sldMk cId="2691914864" sldId="311"/>
            <ac:spMk id="11" creationId="{B046BB06-9910-597F-7FB8-A99F556CF8AC}"/>
          </ac:spMkLst>
        </pc:spChg>
        <pc:graphicFrameChg chg="add del mod modGraphic">
          <ac:chgData name="Rikamae Paderes" userId="e56feb77-6dd1-4fa8-b90a-e59e8df147c5" providerId="ADAL" clId="{3EECB9A6-7B06-487C-B204-97747FD38D17}" dt="2025-07-16T15:11:49.734" v="2773" actId="478"/>
          <ac:graphicFrameMkLst>
            <pc:docMk/>
            <pc:sldMk cId="2691914864" sldId="311"/>
            <ac:graphicFrameMk id="12" creationId="{C4F370E2-0FA4-E4B6-AB35-495CFD252828}"/>
          </ac:graphicFrameMkLst>
        </pc:graphicFrameChg>
        <pc:graphicFrameChg chg="add mod modGraphic">
          <ac:chgData name="Rikamae Paderes" userId="e56feb77-6dd1-4fa8-b90a-e59e8df147c5" providerId="ADAL" clId="{3EECB9A6-7B06-487C-B204-97747FD38D17}" dt="2025-07-17T16:18:16.283" v="10215"/>
          <ac:graphicFrameMkLst>
            <pc:docMk/>
            <pc:sldMk cId="2691914864" sldId="311"/>
            <ac:graphicFrameMk id="13" creationId="{EA771B78-33BB-ED4E-4927-80F6C97FA956}"/>
          </ac:graphicFrameMkLst>
        </pc:graphicFrameChg>
      </pc:sldChg>
      <pc:sldChg chg="addSp delSp modSp new del mod ord modTransition setBg modNotesTx">
        <pc:chgData name="Rikamae Paderes" userId="e56feb77-6dd1-4fa8-b90a-e59e8df147c5" providerId="ADAL" clId="{3EECB9A6-7B06-487C-B204-97747FD38D17}" dt="2025-07-17T15:58:55.413" v="10060" actId="2696"/>
        <pc:sldMkLst>
          <pc:docMk/>
          <pc:sldMk cId="734111982" sldId="312"/>
        </pc:sldMkLst>
        <pc:spChg chg="mod">
          <ac:chgData name="Rikamae Paderes" userId="e56feb77-6dd1-4fa8-b90a-e59e8df147c5" providerId="ADAL" clId="{3EECB9A6-7B06-487C-B204-97747FD38D17}" dt="2025-07-16T22:13:05.708" v="7290" actId="20577"/>
          <ac:spMkLst>
            <pc:docMk/>
            <pc:sldMk cId="734111982" sldId="312"/>
            <ac:spMk id="2" creationId="{5ABB9C34-6512-11DC-2BB0-B441D55CD87C}"/>
          </ac:spMkLst>
        </pc:spChg>
        <pc:spChg chg="add del">
          <ac:chgData name="Rikamae Paderes" userId="e56feb77-6dd1-4fa8-b90a-e59e8df147c5" providerId="ADAL" clId="{3EECB9A6-7B06-487C-B204-97747FD38D17}" dt="2025-07-16T15:17:48.564" v="2828"/>
          <ac:spMkLst>
            <pc:docMk/>
            <pc:sldMk cId="734111982" sldId="312"/>
            <ac:spMk id="3" creationId="{8EF43478-28D6-FC97-51AB-263FF66E07BF}"/>
          </ac:spMkLst>
        </pc:spChg>
        <pc:spChg chg="add del mod">
          <ac:chgData name="Rikamae Paderes" userId="e56feb77-6dd1-4fa8-b90a-e59e8df147c5" providerId="ADAL" clId="{3EECB9A6-7B06-487C-B204-97747FD38D17}" dt="2025-07-16T22:18:34.732" v="7682" actId="20577"/>
          <ac:spMkLst>
            <pc:docMk/>
            <pc:sldMk cId="734111982" sldId="312"/>
            <ac:spMk id="4" creationId="{EA7D3DE2-B847-A71B-BDD2-A7842C8E0249}"/>
          </ac:spMkLst>
        </pc:spChg>
        <pc:spChg chg="mod">
          <ac:chgData name="Rikamae Paderes" userId="e56feb77-6dd1-4fa8-b90a-e59e8df147c5" providerId="ADAL" clId="{3EECB9A6-7B06-487C-B204-97747FD38D17}" dt="2025-07-16T15:20:43.328" v="3031" actId="26606"/>
          <ac:spMkLst>
            <pc:docMk/>
            <pc:sldMk cId="734111982" sldId="312"/>
            <ac:spMk id="5" creationId="{82FC5AA6-4FC6-36F0-1E0C-800A29131771}"/>
          </ac:spMkLst>
        </pc:spChg>
        <pc:spChg chg="mod">
          <ac:chgData name="Rikamae Paderes" userId="e56feb77-6dd1-4fa8-b90a-e59e8df147c5" providerId="ADAL" clId="{3EECB9A6-7B06-487C-B204-97747FD38D17}" dt="2025-07-16T15:20:43.328" v="3031" actId="26606"/>
          <ac:spMkLst>
            <pc:docMk/>
            <pc:sldMk cId="734111982" sldId="312"/>
            <ac:spMk id="6" creationId="{5263881B-E8EC-E8AD-43D0-C01FA90E017A}"/>
          </ac:spMkLst>
        </pc:spChg>
        <pc:spChg chg="mod">
          <ac:chgData name="Rikamae Paderes" userId="e56feb77-6dd1-4fa8-b90a-e59e8df147c5" providerId="ADAL" clId="{3EECB9A6-7B06-487C-B204-97747FD38D17}" dt="2025-07-16T15:20:43.328" v="3031" actId="26606"/>
          <ac:spMkLst>
            <pc:docMk/>
            <pc:sldMk cId="734111982" sldId="312"/>
            <ac:spMk id="7" creationId="{C46A66CA-173E-973F-F4E6-3400A0E551AE}"/>
          </ac:spMkLst>
        </pc:spChg>
        <pc:spChg chg="add del">
          <ac:chgData name="Rikamae Paderes" userId="e56feb77-6dd1-4fa8-b90a-e59e8df147c5" providerId="ADAL" clId="{3EECB9A6-7B06-487C-B204-97747FD38D17}" dt="2025-07-16T15:16:33.489" v="2810" actId="26606"/>
          <ac:spMkLst>
            <pc:docMk/>
            <pc:sldMk cId="734111982" sldId="312"/>
            <ac:spMk id="15" creationId="{C1A9B9E1-AE3D-4F69-9670-71C92ED1BCEE}"/>
          </ac:spMkLst>
        </pc:spChg>
        <pc:spChg chg="add del">
          <ac:chgData name="Rikamae Paderes" userId="e56feb77-6dd1-4fa8-b90a-e59e8df147c5" providerId="ADAL" clId="{3EECB9A6-7B06-487C-B204-97747FD38D17}" dt="2025-07-16T15:16:58.711" v="2817" actId="26606"/>
          <ac:spMkLst>
            <pc:docMk/>
            <pc:sldMk cId="734111982" sldId="312"/>
            <ac:spMk id="20" creationId="{27B7C6F6-4579-4D42-9857-ED1B2EE07B99}"/>
          </ac:spMkLst>
        </pc:spChg>
        <pc:spChg chg="add del">
          <ac:chgData name="Rikamae Paderes" userId="e56feb77-6dd1-4fa8-b90a-e59e8df147c5" providerId="ADAL" clId="{3EECB9A6-7B06-487C-B204-97747FD38D17}" dt="2025-07-16T15:16:58.711" v="2817" actId="26606"/>
          <ac:spMkLst>
            <pc:docMk/>
            <pc:sldMk cId="734111982" sldId="312"/>
            <ac:spMk id="21" creationId="{7E6D8249-E901-4E71-B15A-A7F5D7F7B0E1}"/>
          </ac:spMkLst>
        </pc:spChg>
        <pc:picChg chg="add mod ord">
          <ac:chgData name="Rikamae Paderes" userId="e56feb77-6dd1-4fa8-b90a-e59e8df147c5" providerId="ADAL" clId="{3EECB9A6-7B06-487C-B204-97747FD38D17}" dt="2025-07-16T15:16:59.022" v="2818"/>
          <ac:picMkLst>
            <pc:docMk/>
            <pc:sldMk cId="734111982" sldId="312"/>
            <ac:picMk id="8" creationId="{9831F407-95A1-E232-5647-F5D7B15A4F51}"/>
          </ac:picMkLst>
        </pc:picChg>
        <pc:picChg chg="add mod">
          <ac:chgData name="Rikamae Paderes" userId="e56feb77-6dd1-4fa8-b90a-e59e8df147c5" providerId="ADAL" clId="{3EECB9A6-7B06-487C-B204-97747FD38D17}" dt="2025-07-16T15:16:53.647" v="2816"/>
          <ac:picMkLst>
            <pc:docMk/>
            <pc:sldMk cId="734111982" sldId="312"/>
            <ac:picMk id="10" creationId="{16DC03B0-DF43-254E-21AA-16B5B970A1BC}"/>
          </ac:picMkLst>
        </pc:picChg>
        <pc:picChg chg="add mod ord">
          <ac:chgData name="Rikamae Paderes" userId="e56feb77-6dd1-4fa8-b90a-e59e8df147c5" providerId="ADAL" clId="{3EECB9A6-7B06-487C-B204-97747FD38D17}" dt="2025-07-16T15:17:36.877" v="2825"/>
          <ac:picMkLst>
            <pc:docMk/>
            <pc:sldMk cId="734111982" sldId="312"/>
            <ac:picMk id="12" creationId="{50188E17-4B90-F859-0962-E1278AB32515}"/>
          </ac:picMkLst>
        </pc:picChg>
        <pc:picChg chg="add mod">
          <ac:chgData name="Rikamae Paderes" userId="e56feb77-6dd1-4fa8-b90a-e59e8df147c5" providerId="ADAL" clId="{3EECB9A6-7B06-487C-B204-97747FD38D17}" dt="2025-07-16T15:17:43.760" v="2827"/>
          <ac:picMkLst>
            <pc:docMk/>
            <pc:sldMk cId="734111982" sldId="312"/>
            <ac:picMk id="16" creationId="{50150CB4-378A-B0C9-CB28-8E307DD283A9}"/>
          </ac:picMkLst>
        </pc:picChg>
        <pc:picChg chg="add mod ord modCrop">
          <ac:chgData name="Rikamae Paderes" userId="e56feb77-6dd1-4fa8-b90a-e59e8df147c5" providerId="ADAL" clId="{3EECB9A6-7B06-487C-B204-97747FD38D17}" dt="2025-07-16T15:20:43.328" v="3031" actId="26606"/>
          <ac:picMkLst>
            <pc:docMk/>
            <pc:sldMk cId="734111982" sldId="312"/>
            <ac:picMk id="22" creationId="{0A914EE0-9023-2FF5-D085-F3E83F75821C}"/>
          </ac:picMkLst>
        </pc:picChg>
        <pc:cxnChg chg="add del">
          <ac:chgData name="Rikamae Paderes" userId="e56feb77-6dd1-4fa8-b90a-e59e8df147c5" providerId="ADAL" clId="{3EECB9A6-7B06-487C-B204-97747FD38D17}" dt="2025-07-16T15:16:33.489" v="2810" actId="26606"/>
          <ac:cxnSpMkLst>
            <pc:docMk/>
            <pc:sldMk cId="734111982" sldId="312"/>
            <ac:cxnSpMk id="13" creationId="{15F1CC53-719A-4763-BF30-5E25A63CEF3C}"/>
          </ac:cxnSpMkLst>
        </pc:cxnChg>
        <pc:cxnChg chg="add del">
          <ac:chgData name="Rikamae Paderes" userId="e56feb77-6dd1-4fa8-b90a-e59e8df147c5" providerId="ADAL" clId="{3EECB9A6-7B06-487C-B204-97747FD38D17}" dt="2025-07-16T15:17:11.162" v="2823" actId="26606"/>
          <ac:cxnSpMkLst>
            <pc:docMk/>
            <pc:sldMk cId="734111982" sldId="312"/>
            <ac:cxnSpMk id="14" creationId="{9200C8B5-FB5A-4F8B-A9BD-693C051418A3}"/>
          </ac:cxnSpMkLst>
        </pc:cxnChg>
        <pc:cxnChg chg="add del">
          <ac:chgData name="Rikamae Paderes" userId="e56feb77-6dd1-4fa8-b90a-e59e8df147c5" providerId="ADAL" clId="{3EECB9A6-7B06-487C-B204-97747FD38D17}" dt="2025-07-16T15:16:33.489" v="2810" actId="26606"/>
          <ac:cxnSpMkLst>
            <pc:docMk/>
            <pc:sldMk cId="734111982" sldId="312"/>
            <ac:cxnSpMk id="17" creationId="{3234ED8A-BEE3-4F34-B45B-731E1E292E3C}"/>
          </ac:cxnSpMkLst>
        </pc:cxnChg>
        <pc:cxnChg chg="add del">
          <ac:chgData name="Rikamae Paderes" userId="e56feb77-6dd1-4fa8-b90a-e59e8df147c5" providerId="ADAL" clId="{3EECB9A6-7B06-487C-B204-97747FD38D17}" dt="2025-07-16T15:16:58.711" v="2817" actId="26606"/>
          <ac:cxnSpMkLst>
            <pc:docMk/>
            <pc:sldMk cId="734111982" sldId="312"/>
            <ac:cxnSpMk id="19" creationId="{15F1CC53-719A-4763-BF30-5E25A63CEF3C}"/>
          </ac:cxnSpMkLst>
        </pc:cxnChg>
        <pc:cxnChg chg="add">
          <ac:chgData name="Rikamae Paderes" userId="e56feb77-6dd1-4fa8-b90a-e59e8df147c5" providerId="ADAL" clId="{3EECB9A6-7B06-487C-B204-97747FD38D17}" dt="2025-07-16T15:20:43.328" v="3031" actId="26606"/>
          <ac:cxnSpMkLst>
            <pc:docMk/>
            <pc:sldMk cId="734111982" sldId="312"/>
            <ac:cxnSpMk id="27" creationId="{15F1CC53-719A-4763-BF30-5E25A63CEF3C}"/>
          </ac:cxnSpMkLst>
        </pc:cxnChg>
      </pc:sldChg>
      <pc:sldChg chg="addSp delSp modSp add mod setBg modAnim delDesignElem modNotesTx">
        <pc:chgData name="Rikamae Paderes" userId="e56feb77-6dd1-4fa8-b90a-e59e8df147c5" providerId="ADAL" clId="{3EECB9A6-7B06-487C-B204-97747FD38D17}" dt="2025-07-17T20:11:56.500" v="16905"/>
        <pc:sldMkLst>
          <pc:docMk/>
          <pc:sldMk cId="3417786968" sldId="312"/>
        </pc:sldMkLst>
        <pc:cxnChg chg="add mod">
          <ac:chgData name="Rikamae Paderes" userId="e56feb77-6dd1-4fa8-b90a-e59e8df147c5" providerId="ADAL" clId="{3EECB9A6-7B06-487C-B204-97747FD38D17}" dt="2025-07-17T20:11:42.330" v="16897" actId="14100"/>
          <ac:cxnSpMkLst>
            <pc:docMk/>
            <pc:sldMk cId="3417786968" sldId="312"/>
            <ac:cxnSpMk id="8" creationId="{95A0BF42-51A2-50FF-4ACC-9796C01674AD}"/>
          </ac:cxnSpMkLst>
        </pc:cxnChg>
        <pc:cxnChg chg="add mod">
          <ac:chgData name="Rikamae Paderes" userId="e56feb77-6dd1-4fa8-b90a-e59e8df147c5" providerId="ADAL" clId="{3EECB9A6-7B06-487C-B204-97747FD38D17}" dt="2025-07-17T20:11:47.386" v="16901" actId="1076"/>
          <ac:cxnSpMkLst>
            <pc:docMk/>
            <pc:sldMk cId="3417786968" sldId="312"/>
            <ac:cxnSpMk id="12" creationId="{AF0255D9-6E09-2B61-66C5-0556195E2591}"/>
          </ac:cxnSpMkLst>
        </pc:cxnChg>
        <pc:cxnChg chg="add mod">
          <ac:chgData name="Rikamae Paderes" userId="e56feb77-6dd1-4fa8-b90a-e59e8df147c5" providerId="ADAL" clId="{3EECB9A6-7B06-487C-B204-97747FD38D17}" dt="2025-07-17T20:11:52.266" v="16904" actId="1076"/>
          <ac:cxnSpMkLst>
            <pc:docMk/>
            <pc:sldMk cId="3417786968" sldId="312"/>
            <ac:cxnSpMk id="14" creationId="{F5186A68-29AF-2FF1-F30C-FE03AEFAE5F9}"/>
          </ac:cxnSpMkLst>
        </pc:cxnChg>
        <pc:cxnChg chg="del">
          <ac:chgData name="Rikamae Paderes" userId="e56feb77-6dd1-4fa8-b90a-e59e8df147c5" providerId="ADAL" clId="{3EECB9A6-7B06-487C-B204-97747FD38D17}" dt="2025-07-17T15:59:01.215" v="10062"/>
          <ac:cxnSpMkLst>
            <pc:docMk/>
            <pc:sldMk cId="3417786968" sldId="312"/>
            <ac:cxnSpMk id="27" creationId="{15F1CC53-719A-4763-BF30-5E25A63CEF3C}"/>
          </ac:cxnSpMkLst>
        </pc:cxnChg>
      </pc:sldChg>
      <pc:sldChg chg="addSp delSp modSp new mod modTransition setBg modNotesTx">
        <pc:chgData name="Rikamae Paderes" userId="e56feb77-6dd1-4fa8-b90a-e59e8df147c5" providerId="ADAL" clId="{3EECB9A6-7B06-487C-B204-97747FD38D17}" dt="2025-07-17T19:37:46.669" v="16277" actId="313"/>
        <pc:sldMkLst>
          <pc:docMk/>
          <pc:sldMk cId="4224030592" sldId="313"/>
        </pc:sldMkLst>
        <pc:spChg chg="mod">
          <ac:chgData name="Rikamae Paderes" userId="e56feb77-6dd1-4fa8-b90a-e59e8df147c5" providerId="ADAL" clId="{3EECB9A6-7B06-487C-B204-97747FD38D17}" dt="2025-07-16T15:27:15.714" v="3230" actId="26606"/>
          <ac:spMkLst>
            <pc:docMk/>
            <pc:sldMk cId="4224030592" sldId="313"/>
            <ac:spMk id="2" creationId="{A312F674-4440-CA06-2D64-782548BCA710}"/>
          </ac:spMkLst>
        </pc:spChg>
        <pc:spChg chg="add del">
          <ac:chgData name="Rikamae Paderes" userId="e56feb77-6dd1-4fa8-b90a-e59e8df147c5" providerId="ADAL" clId="{3EECB9A6-7B06-487C-B204-97747FD38D17}" dt="2025-07-16T15:26:18.308" v="3146"/>
          <ac:spMkLst>
            <pc:docMk/>
            <pc:sldMk cId="4224030592" sldId="313"/>
            <ac:spMk id="3" creationId="{8D383552-44C5-E209-DB76-321E5995D40B}"/>
          </ac:spMkLst>
        </pc:spChg>
        <pc:spChg chg="mod">
          <ac:chgData name="Rikamae Paderes" userId="e56feb77-6dd1-4fa8-b90a-e59e8df147c5" providerId="ADAL" clId="{3EECB9A6-7B06-487C-B204-97747FD38D17}" dt="2025-07-16T22:37:52.845" v="9124" actId="20577"/>
          <ac:spMkLst>
            <pc:docMk/>
            <pc:sldMk cId="4224030592" sldId="313"/>
            <ac:spMk id="4" creationId="{B63386E8-28DF-D4E9-C12B-DE5DE597B5D0}"/>
          </ac:spMkLst>
        </pc:spChg>
        <pc:spChg chg="mod">
          <ac:chgData name="Rikamae Paderes" userId="e56feb77-6dd1-4fa8-b90a-e59e8df147c5" providerId="ADAL" clId="{3EECB9A6-7B06-487C-B204-97747FD38D17}" dt="2025-07-16T15:27:15.714" v="3230" actId="26606"/>
          <ac:spMkLst>
            <pc:docMk/>
            <pc:sldMk cId="4224030592" sldId="313"/>
            <ac:spMk id="5" creationId="{D1195FCF-28B0-6173-3202-CBCBEC8E60E3}"/>
          </ac:spMkLst>
        </pc:spChg>
        <pc:spChg chg="mod">
          <ac:chgData name="Rikamae Paderes" userId="e56feb77-6dd1-4fa8-b90a-e59e8df147c5" providerId="ADAL" clId="{3EECB9A6-7B06-487C-B204-97747FD38D17}" dt="2025-07-16T15:27:15.714" v="3230" actId="26606"/>
          <ac:spMkLst>
            <pc:docMk/>
            <pc:sldMk cId="4224030592" sldId="313"/>
            <ac:spMk id="6" creationId="{C21F8D25-F859-DA23-798A-03CB8C8432EC}"/>
          </ac:spMkLst>
        </pc:spChg>
        <pc:spChg chg="mod">
          <ac:chgData name="Rikamae Paderes" userId="e56feb77-6dd1-4fa8-b90a-e59e8df147c5" providerId="ADAL" clId="{3EECB9A6-7B06-487C-B204-97747FD38D17}" dt="2025-07-16T15:27:15.714" v="3230" actId="26606"/>
          <ac:spMkLst>
            <pc:docMk/>
            <pc:sldMk cId="4224030592" sldId="313"/>
            <ac:spMk id="7" creationId="{582C28EF-F193-FB20-BDB1-B3762E8C7E2C}"/>
          </ac:spMkLst>
        </pc:spChg>
        <pc:picChg chg="add mod">
          <ac:chgData name="Rikamae Paderes" userId="e56feb77-6dd1-4fa8-b90a-e59e8df147c5" providerId="ADAL" clId="{3EECB9A6-7B06-487C-B204-97747FD38D17}" dt="2025-07-16T15:26:16.207" v="3145"/>
          <ac:picMkLst>
            <pc:docMk/>
            <pc:sldMk cId="4224030592" sldId="313"/>
            <ac:picMk id="9" creationId="{E7B498C1-A36F-2E53-A9EE-E8519623CD03}"/>
          </ac:picMkLst>
        </pc:picChg>
        <pc:picChg chg="add mod ord">
          <ac:chgData name="Rikamae Paderes" userId="e56feb77-6dd1-4fa8-b90a-e59e8df147c5" providerId="ADAL" clId="{3EECB9A6-7B06-487C-B204-97747FD38D17}" dt="2025-07-16T15:27:15.714" v="3230" actId="26606"/>
          <ac:picMkLst>
            <pc:docMk/>
            <pc:sldMk cId="4224030592" sldId="313"/>
            <ac:picMk id="11" creationId="{55A84A7F-98D0-97BC-5D81-73009E3A0CCF}"/>
          </ac:picMkLst>
        </pc:picChg>
        <pc:cxnChg chg="add">
          <ac:chgData name="Rikamae Paderes" userId="e56feb77-6dd1-4fa8-b90a-e59e8df147c5" providerId="ADAL" clId="{3EECB9A6-7B06-487C-B204-97747FD38D17}" dt="2025-07-16T15:27:15.714" v="3230" actId="26606"/>
          <ac:cxnSpMkLst>
            <pc:docMk/>
            <pc:sldMk cId="4224030592" sldId="313"/>
            <ac:cxnSpMk id="16" creationId="{9200C8B5-FB5A-4F8B-A9BD-693C051418A3}"/>
          </ac:cxnSpMkLst>
        </pc:cxnChg>
      </pc:sldChg>
      <pc:sldChg chg="modSp new mod">
        <pc:chgData name="Rikamae Paderes" userId="e56feb77-6dd1-4fa8-b90a-e59e8df147c5" providerId="ADAL" clId="{3EECB9A6-7B06-487C-B204-97747FD38D17}" dt="2025-07-16T12:13:29.638" v="265" actId="20577"/>
        <pc:sldMkLst>
          <pc:docMk/>
          <pc:sldMk cId="5501984" sldId="314"/>
        </pc:sldMkLst>
        <pc:spChg chg="mod">
          <ac:chgData name="Rikamae Paderes" userId="e56feb77-6dd1-4fa8-b90a-e59e8df147c5" providerId="ADAL" clId="{3EECB9A6-7B06-487C-B204-97747FD38D17}" dt="2025-07-16T12:13:29.638" v="265" actId="20577"/>
          <ac:spMkLst>
            <pc:docMk/>
            <pc:sldMk cId="5501984" sldId="314"/>
            <ac:spMk id="2" creationId="{1BC40D19-72E4-5960-F994-9F6431DB284A}"/>
          </ac:spMkLst>
        </pc:spChg>
      </pc:sldChg>
      <pc:sldChg chg="modSp new del mod">
        <pc:chgData name="Rikamae Paderes" userId="e56feb77-6dd1-4fa8-b90a-e59e8df147c5" providerId="ADAL" clId="{3EECB9A6-7B06-487C-B204-97747FD38D17}" dt="2025-07-16T14:44:25.516" v="1527" actId="47"/>
        <pc:sldMkLst>
          <pc:docMk/>
          <pc:sldMk cId="1198938456" sldId="315"/>
        </pc:sldMkLst>
        <pc:spChg chg="mod">
          <ac:chgData name="Rikamae Paderes" userId="e56feb77-6dd1-4fa8-b90a-e59e8df147c5" providerId="ADAL" clId="{3EECB9A6-7B06-487C-B204-97747FD38D17}" dt="2025-07-16T12:13:48.579" v="289" actId="20577"/>
          <ac:spMkLst>
            <pc:docMk/>
            <pc:sldMk cId="1198938456" sldId="315"/>
            <ac:spMk id="2" creationId="{FE6A924A-B0EE-4CF9-D69B-0795FE2704EC}"/>
          </ac:spMkLst>
        </pc:spChg>
      </pc:sldChg>
      <pc:sldChg chg="addSp delSp modSp new mod modNotesTx">
        <pc:chgData name="Rikamae Paderes" userId="e56feb77-6dd1-4fa8-b90a-e59e8df147c5" providerId="ADAL" clId="{3EECB9A6-7B06-487C-B204-97747FD38D17}" dt="2025-07-17T21:48:18.841" v="19659" actId="20577"/>
        <pc:sldMkLst>
          <pc:docMk/>
          <pc:sldMk cId="1447152767" sldId="316"/>
        </pc:sldMkLst>
        <pc:spChg chg="mod">
          <ac:chgData name="Rikamae Paderes" userId="e56feb77-6dd1-4fa8-b90a-e59e8df147c5" providerId="ADAL" clId="{3EECB9A6-7B06-487C-B204-97747FD38D17}" dt="2025-07-16T12:13:57.185" v="300" actId="20577"/>
          <ac:spMkLst>
            <pc:docMk/>
            <pc:sldMk cId="1447152767" sldId="316"/>
            <ac:spMk id="2" creationId="{35A741F3-735C-75E7-16A6-52325843E869}"/>
          </ac:spMkLst>
        </pc:spChg>
        <pc:spChg chg="add del">
          <ac:chgData name="Rikamae Paderes" userId="e56feb77-6dd1-4fa8-b90a-e59e8df147c5" providerId="ADAL" clId="{3EECB9A6-7B06-487C-B204-97747FD38D17}" dt="2025-07-17T17:46:34.680" v="12290" actId="478"/>
          <ac:spMkLst>
            <pc:docMk/>
            <pc:sldMk cId="1447152767" sldId="316"/>
            <ac:spMk id="3" creationId="{FED5CA96-FB2D-4520-098F-802C8F73CA88}"/>
          </ac:spMkLst>
        </pc:spChg>
        <pc:spChg chg="del">
          <ac:chgData name="Rikamae Paderes" userId="e56feb77-6dd1-4fa8-b90a-e59e8df147c5" providerId="ADAL" clId="{3EECB9A6-7B06-487C-B204-97747FD38D17}" dt="2025-07-17T17:46:35.230" v="12291" actId="478"/>
          <ac:spMkLst>
            <pc:docMk/>
            <pc:sldMk cId="1447152767" sldId="316"/>
            <ac:spMk id="4" creationId="{D0A07B53-AB13-FB5F-1A37-E582EBB8C497}"/>
          </ac:spMkLst>
        </pc:spChg>
        <pc:graphicFrameChg chg="add del modGraphic">
          <ac:chgData name="Rikamae Paderes" userId="e56feb77-6dd1-4fa8-b90a-e59e8df147c5" providerId="ADAL" clId="{3EECB9A6-7B06-487C-B204-97747FD38D17}" dt="2025-07-17T17:46:53.685" v="12293" actId="1032"/>
          <ac:graphicFrameMkLst>
            <pc:docMk/>
            <pc:sldMk cId="1447152767" sldId="316"/>
            <ac:graphicFrameMk id="8" creationId="{A6C68B5E-F415-D956-81F4-D55CDB115E6F}"/>
          </ac:graphicFrameMkLst>
        </pc:graphicFrameChg>
        <pc:graphicFrameChg chg="add mod modGraphic">
          <ac:chgData name="Rikamae Paderes" userId="e56feb77-6dd1-4fa8-b90a-e59e8df147c5" providerId="ADAL" clId="{3EECB9A6-7B06-487C-B204-97747FD38D17}" dt="2025-07-17T20:05:22.159" v="16773" actId="20577"/>
          <ac:graphicFrameMkLst>
            <pc:docMk/>
            <pc:sldMk cId="1447152767" sldId="316"/>
            <ac:graphicFrameMk id="9" creationId="{717DDCAF-BC01-B4EB-41CC-4A2C11E4EFF8}"/>
          </ac:graphicFrameMkLst>
        </pc:graphicFrameChg>
        <pc:picChg chg="add mod">
          <ac:chgData name="Rikamae Paderes" userId="e56feb77-6dd1-4fa8-b90a-e59e8df147c5" providerId="ADAL" clId="{3EECB9A6-7B06-487C-B204-97747FD38D17}" dt="2025-07-16T12:15:39" v="385"/>
          <ac:picMkLst>
            <pc:docMk/>
            <pc:sldMk cId="1447152767" sldId="316"/>
            <ac:picMk id="9" creationId="{852C5451-CAA6-8ADF-CBE1-F90F7DA09582}"/>
          </ac:picMkLst>
        </pc:picChg>
      </pc:sldChg>
      <pc:sldChg chg="addSp delSp modSp new mod setBg">
        <pc:chgData name="Rikamae Paderes" userId="e56feb77-6dd1-4fa8-b90a-e59e8df147c5" providerId="ADAL" clId="{3EECB9A6-7B06-487C-B204-97747FD38D17}" dt="2025-07-17T20:06:42.829" v="16783" actId="20577"/>
        <pc:sldMkLst>
          <pc:docMk/>
          <pc:sldMk cId="799248079" sldId="317"/>
        </pc:sldMkLst>
        <pc:spChg chg="mod">
          <ac:chgData name="Rikamae Paderes" userId="e56feb77-6dd1-4fa8-b90a-e59e8df147c5" providerId="ADAL" clId="{3EECB9A6-7B06-487C-B204-97747FD38D17}" dt="2025-07-17T20:06:42.829" v="16783" actId="20577"/>
          <ac:spMkLst>
            <pc:docMk/>
            <pc:sldMk cId="799248079" sldId="317"/>
            <ac:spMk id="2" creationId="{0BFC193F-34AA-1453-1917-F27F8734868C}"/>
          </ac:spMkLst>
        </pc:spChg>
        <pc:spChg chg="add del">
          <ac:chgData name="Rikamae Paderes" userId="e56feb77-6dd1-4fa8-b90a-e59e8df147c5" providerId="ADAL" clId="{3EECB9A6-7B06-487C-B204-97747FD38D17}" dt="2025-07-17T17:58:15.922" v="13406"/>
          <ac:spMkLst>
            <pc:docMk/>
            <pc:sldMk cId="799248079" sldId="317"/>
            <ac:spMk id="3" creationId="{94F9FE84-F994-766F-4E99-D9C6AFED3044}"/>
          </ac:spMkLst>
        </pc:spChg>
        <pc:spChg chg="mod">
          <ac:chgData name="Rikamae Paderes" userId="e56feb77-6dd1-4fa8-b90a-e59e8df147c5" providerId="ADAL" clId="{3EECB9A6-7B06-487C-B204-97747FD38D17}" dt="2025-07-17T18:01:04.425" v="13522" actId="403"/>
          <ac:spMkLst>
            <pc:docMk/>
            <pc:sldMk cId="799248079" sldId="317"/>
            <ac:spMk id="4" creationId="{3A9833A6-70BA-1ED1-4349-302D5B65884C}"/>
          </ac:spMkLst>
        </pc:spChg>
        <pc:spChg chg="mod">
          <ac:chgData name="Rikamae Paderes" userId="e56feb77-6dd1-4fa8-b90a-e59e8df147c5" providerId="ADAL" clId="{3EECB9A6-7B06-487C-B204-97747FD38D17}" dt="2025-07-17T17:58:25.213" v="13412" actId="26606"/>
          <ac:spMkLst>
            <pc:docMk/>
            <pc:sldMk cId="799248079" sldId="317"/>
            <ac:spMk id="5" creationId="{06DCFF71-06CD-67B6-531F-752FE37002D7}"/>
          </ac:spMkLst>
        </pc:spChg>
        <pc:spChg chg="mod">
          <ac:chgData name="Rikamae Paderes" userId="e56feb77-6dd1-4fa8-b90a-e59e8df147c5" providerId="ADAL" clId="{3EECB9A6-7B06-487C-B204-97747FD38D17}" dt="2025-07-17T17:58:25.213" v="13412" actId="26606"/>
          <ac:spMkLst>
            <pc:docMk/>
            <pc:sldMk cId="799248079" sldId="317"/>
            <ac:spMk id="6" creationId="{3320EBA1-1EEE-FE33-AAAC-AA74B65ED03B}"/>
          </ac:spMkLst>
        </pc:spChg>
        <pc:spChg chg="mod">
          <ac:chgData name="Rikamae Paderes" userId="e56feb77-6dd1-4fa8-b90a-e59e8df147c5" providerId="ADAL" clId="{3EECB9A6-7B06-487C-B204-97747FD38D17}" dt="2025-07-17T17:58:25.213" v="13412" actId="26606"/>
          <ac:spMkLst>
            <pc:docMk/>
            <pc:sldMk cId="799248079" sldId="317"/>
            <ac:spMk id="7" creationId="{219C6DBA-1DD6-E976-05B3-9BEC4E2D7F5F}"/>
          </ac:spMkLst>
        </pc:spChg>
        <pc:spChg chg="add mod">
          <ac:chgData name="Rikamae Paderes" userId="e56feb77-6dd1-4fa8-b90a-e59e8df147c5" providerId="ADAL" clId="{3EECB9A6-7B06-487C-B204-97747FD38D17}" dt="2025-07-16T12:16:14.895" v="401" actId="931"/>
          <ac:spMkLst>
            <pc:docMk/>
            <pc:sldMk cId="799248079" sldId="317"/>
            <ac:spMk id="18" creationId="{0C037101-216D-39E8-6F5B-DF38CE544D4A}"/>
          </ac:spMkLst>
        </pc:spChg>
        <pc:grpChg chg="del mod">
          <ac:chgData name="Rikamae Paderes" userId="e56feb77-6dd1-4fa8-b90a-e59e8df147c5" providerId="ADAL" clId="{3EECB9A6-7B06-487C-B204-97747FD38D17}" dt="2025-07-17T17:59:36.161" v="13430"/>
          <ac:grpSpMkLst>
            <pc:docMk/>
            <pc:sldMk cId="799248079" sldId="317"/>
            <ac:grpSpMk id="19" creationId="{E3C62F70-F91B-9B03-2787-E62FDE755D4A}"/>
          </ac:grpSpMkLst>
        </pc:grpChg>
        <pc:grpChg chg="del mod">
          <ac:chgData name="Rikamae Paderes" userId="e56feb77-6dd1-4fa8-b90a-e59e8df147c5" providerId="ADAL" clId="{3EECB9A6-7B06-487C-B204-97747FD38D17}" dt="2025-07-17T17:59:37.117" v="13432"/>
          <ac:grpSpMkLst>
            <pc:docMk/>
            <pc:sldMk cId="799248079" sldId="317"/>
            <ac:grpSpMk id="23" creationId="{E71D113F-7939-8879-1B78-E79AA4FD9149}"/>
          </ac:grpSpMkLst>
        </pc:grpChg>
        <pc:grpChg chg="del mod">
          <ac:chgData name="Rikamae Paderes" userId="e56feb77-6dd1-4fa8-b90a-e59e8df147c5" providerId="ADAL" clId="{3EECB9A6-7B06-487C-B204-97747FD38D17}" dt="2025-07-17T17:59:48.438" v="13438"/>
          <ac:grpSpMkLst>
            <pc:docMk/>
            <pc:sldMk cId="799248079" sldId="317"/>
            <ac:grpSpMk id="25" creationId="{5B42E6AB-EEA9-8FD2-B03A-233AD6B6A61A}"/>
          </ac:grpSpMkLst>
        </pc:grpChg>
        <pc:grpChg chg="del mod">
          <ac:chgData name="Rikamae Paderes" userId="e56feb77-6dd1-4fa8-b90a-e59e8df147c5" providerId="ADAL" clId="{3EECB9A6-7B06-487C-B204-97747FD38D17}" dt="2025-07-17T17:59:51.081" v="13441"/>
          <ac:grpSpMkLst>
            <pc:docMk/>
            <pc:sldMk cId="799248079" sldId="317"/>
            <ac:grpSpMk id="31" creationId="{DD5B30F0-CF88-6972-3E91-2E1FA016DE51}"/>
          </ac:grpSpMkLst>
        </pc:grpChg>
        <pc:grpChg chg="del mod">
          <ac:chgData name="Rikamae Paderes" userId="e56feb77-6dd1-4fa8-b90a-e59e8df147c5" providerId="ADAL" clId="{3EECB9A6-7B06-487C-B204-97747FD38D17}" dt="2025-07-17T17:59:56.753" v="13445"/>
          <ac:grpSpMkLst>
            <pc:docMk/>
            <pc:sldMk cId="799248079" sldId="317"/>
            <ac:grpSpMk id="34" creationId="{B46CA30C-F5FB-4652-8C26-ED73EDDBBA4F}"/>
          </ac:grpSpMkLst>
        </pc:grpChg>
        <pc:grpChg chg="del mod">
          <ac:chgData name="Rikamae Paderes" userId="e56feb77-6dd1-4fa8-b90a-e59e8df147c5" providerId="ADAL" clId="{3EECB9A6-7B06-487C-B204-97747FD38D17}" dt="2025-07-17T17:59:58.981" v="13448"/>
          <ac:grpSpMkLst>
            <pc:docMk/>
            <pc:sldMk cId="799248079" sldId="317"/>
            <ac:grpSpMk id="38" creationId="{5E734B0E-6277-1F3C-CA3B-349F235AD8AE}"/>
          </ac:grpSpMkLst>
        </pc:grpChg>
        <pc:grpChg chg="del mod">
          <ac:chgData name="Rikamae Paderes" userId="e56feb77-6dd1-4fa8-b90a-e59e8df147c5" providerId="ADAL" clId="{3EECB9A6-7B06-487C-B204-97747FD38D17}" dt="2025-07-17T18:00:02.307" v="13451"/>
          <ac:grpSpMkLst>
            <pc:docMk/>
            <pc:sldMk cId="799248079" sldId="317"/>
            <ac:grpSpMk id="41" creationId="{F93F12EF-FF47-81C6-1187-0D268930F2D3}"/>
          </ac:grpSpMkLst>
        </pc:grpChg>
        <pc:grpChg chg="del mod">
          <ac:chgData name="Rikamae Paderes" userId="e56feb77-6dd1-4fa8-b90a-e59e8df147c5" providerId="ADAL" clId="{3EECB9A6-7B06-487C-B204-97747FD38D17}" dt="2025-07-17T18:00:10.462" v="13455"/>
          <ac:grpSpMkLst>
            <pc:docMk/>
            <pc:sldMk cId="799248079" sldId="317"/>
            <ac:grpSpMk id="44" creationId="{AF97D319-92E1-06D7-BD2A-871D157D0719}"/>
          </ac:grpSpMkLst>
        </pc:grpChg>
        <pc:grpChg chg="del mod">
          <ac:chgData name="Rikamae Paderes" userId="e56feb77-6dd1-4fa8-b90a-e59e8df147c5" providerId="ADAL" clId="{3EECB9A6-7B06-487C-B204-97747FD38D17}" dt="2025-07-17T18:00:11.775" v="13457"/>
          <ac:grpSpMkLst>
            <pc:docMk/>
            <pc:sldMk cId="799248079" sldId="317"/>
            <ac:grpSpMk id="48" creationId="{9479F279-BD3F-4FD7-03B0-AFA2521233DB}"/>
          </ac:grpSpMkLst>
        </pc:grpChg>
        <pc:grpChg chg="del mod">
          <ac:chgData name="Rikamae Paderes" userId="e56feb77-6dd1-4fa8-b90a-e59e8df147c5" providerId="ADAL" clId="{3EECB9A6-7B06-487C-B204-97747FD38D17}" dt="2025-07-17T18:00:13.337" v="13460"/>
          <ac:grpSpMkLst>
            <pc:docMk/>
            <pc:sldMk cId="799248079" sldId="317"/>
            <ac:grpSpMk id="50" creationId="{604C9107-A6B7-989D-A8A0-5D96D9F9517F}"/>
          </ac:grpSpMkLst>
        </pc:grpChg>
        <pc:grpChg chg="del mod">
          <ac:chgData name="Rikamae Paderes" userId="e56feb77-6dd1-4fa8-b90a-e59e8df147c5" providerId="ADAL" clId="{3EECB9A6-7B06-487C-B204-97747FD38D17}" dt="2025-07-17T18:00:14.355" v="13462"/>
          <ac:grpSpMkLst>
            <pc:docMk/>
            <pc:sldMk cId="799248079" sldId="317"/>
            <ac:grpSpMk id="53" creationId="{4DDE8245-C43E-68FC-3F58-647A0D551010}"/>
          </ac:grpSpMkLst>
        </pc:grpChg>
        <pc:grpChg chg="del mod">
          <ac:chgData name="Rikamae Paderes" userId="e56feb77-6dd1-4fa8-b90a-e59e8df147c5" providerId="ADAL" clId="{3EECB9A6-7B06-487C-B204-97747FD38D17}" dt="2025-07-17T18:00:16.323" v="13466"/>
          <ac:grpSpMkLst>
            <pc:docMk/>
            <pc:sldMk cId="799248079" sldId="317"/>
            <ac:grpSpMk id="55" creationId="{BCE17E76-253E-0F4A-07DE-ED61BFE6C9EC}"/>
          </ac:grpSpMkLst>
        </pc:grpChg>
        <pc:grpChg chg="del mod">
          <ac:chgData name="Rikamae Paderes" userId="e56feb77-6dd1-4fa8-b90a-e59e8df147c5" providerId="ADAL" clId="{3EECB9A6-7B06-487C-B204-97747FD38D17}" dt="2025-07-17T18:00:19.320" v="13469"/>
          <ac:grpSpMkLst>
            <pc:docMk/>
            <pc:sldMk cId="799248079" sldId="317"/>
            <ac:grpSpMk id="59" creationId="{060D0792-8DB0-BF56-D56C-1A76DE26A4F4}"/>
          </ac:grpSpMkLst>
        </pc:grpChg>
        <pc:grpChg chg="del mod">
          <ac:chgData name="Rikamae Paderes" userId="e56feb77-6dd1-4fa8-b90a-e59e8df147c5" providerId="ADAL" clId="{3EECB9A6-7B06-487C-B204-97747FD38D17}" dt="2025-07-17T18:00:25.689" v="13473"/>
          <ac:grpSpMkLst>
            <pc:docMk/>
            <pc:sldMk cId="799248079" sldId="317"/>
            <ac:grpSpMk id="62" creationId="{C572B7AB-12AF-0249-02AA-6977A9C7B0CC}"/>
          </ac:grpSpMkLst>
        </pc:grpChg>
        <pc:grpChg chg="del mod">
          <ac:chgData name="Rikamae Paderes" userId="e56feb77-6dd1-4fa8-b90a-e59e8df147c5" providerId="ADAL" clId="{3EECB9A6-7B06-487C-B204-97747FD38D17}" dt="2025-07-17T18:00:33.985" v="13480"/>
          <ac:grpSpMkLst>
            <pc:docMk/>
            <pc:sldMk cId="799248079" sldId="317"/>
            <ac:grpSpMk id="65" creationId="{1628E029-C4DE-9973-0798-730F62429EA4}"/>
          </ac:grpSpMkLst>
        </pc:grpChg>
        <pc:grpChg chg="del mod">
          <ac:chgData name="Rikamae Paderes" userId="e56feb77-6dd1-4fa8-b90a-e59e8df147c5" providerId="ADAL" clId="{3EECB9A6-7B06-487C-B204-97747FD38D17}" dt="2025-07-17T18:00:33.985" v="13480"/>
          <ac:grpSpMkLst>
            <pc:docMk/>
            <pc:sldMk cId="799248079" sldId="317"/>
            <ac:grpSpMk id="68" creationId="{0593F9CE-9F53-1E39-E2B9-6A00B412CD0B}"/>
          </ac:grpSpMkLst>
        </pc:grpChg>
        <pc:grpChg chg="del mod">
          <ac:chgData name="Rikamae Paderes" userId="e56feb77-6dd1-4fa8-b90a-e59e8df147c5" providerId="ADAL" clId="{3EECB9A6-7B06-487C-B204-97747FD38D17}" dt="2025-07-17T18:00:36.378" v="13482"/>
          <ac:grpSpMkLst>
            <pc:docMk/>
            <pc:sldMk cId="799248079" sldId="317"/>
            <ac:grpSpMk id="71" creationId="{71CB8521-3B51-9A3B-94DD-FB587016FE88}"/>
          </ac:grpSpMkLst>
        </pc:grpChg>
        <pc:grpChg chg="del mod">
          <ac:chgData name="Rikamae Paderes" userId="e56feb77-6dd1-4fa8-b90a-e59e8df147c5" providerId="ADAL" clId="{3EECB9A6-7B06-487C-B204-97747FD38D17}" dt="2025-07-17T18:00:57.260" v="13518"/>
          <ac:grpSpMkLst>
            <pc:docMk/>
            <pc:sldMk cId="799248079" sldId="317"/>
            <ac:grpSpMk id="73" creationId="{2119EB95-A0C6-0717-E3EB-F395ABB4D38B}"/>
          </ac:grpSpMkLst>
        </pc:grpChg>
        <pc:picChg chg="add del mod">
          <ac:chgData name="Rikamae Paderes" userId="e56feb77-6dd1-4fa8-b90a-e59e8df147c5" providerId="ADAL" clId="{3EECB9A6-7B06-487C-B204-97747FD38D17}" dt="2025-07-16T15:41:55.071" v="3333" actId="478"/>
          <ac:picMkLst>
            <pc:docMk/>
            <pc:sldMk cId="799248079" sldId="317"/>
            <ac:picMk id="8" creationId="{0848A3DE-D39B-6114-8DCA-71EC74CC92A8}"/>
          </ac:picMkLst>
        </pc:picChg>
        <pc:picChg chg="add mod ord">
          <ac:chgData name="Rikamae Paderes" userId="e56feb77-6dd1-4fa8-b90a-e59e8df147c5" providerId="ADAL" clId="{3EECB9A6-7B06-487C-B204-97747FD38D17}" dt="2025-07-17T17:58:36.790" v="13415" actId="1440"/>
          <ac:picMkLst>
            <pc:docMk/>
            <pc:sldMk cId="799248079" sldId="317"/>
            <ac:picMk id="9" creationId="{605E89C7-BB25-F255-1E69-D66595D4D79A}"/>
          </ac:picMkLst>
        </pc:picChg>
        <pc:picChg chg="add mod">
          <ac:chgData name="Rikamae Paderes" userId="e56feb77-6dd1-4fa8-b90a-e59e8df147c5" providerId="ADAL" clId="{3EECB9A6-7B06-487C-B204-97747FD38D17}" dt="2025-07-16T12:15:34.291" v="381"/>
          <ac:picMkLst>
            <pc:docMk/>
            <pc:sldMk cId="799248079" sldId="317"/>
            <ac:picMk id="9" creationId="{D593BFFF-7C9A-5733-7612-364F295760D1}"/>
          </ac:picMkLst>
        </pc:picChg>
        <pc:picChg chg="add mod">
          <ac:chgData name="Rikamae Paderes" userId="e56feb77-6dd1-4fa8-b90a-e59e8df147c5" providerId="ADAL" clId="{3EECB9A6-7B06-487C-B204-97747FD38D17}" dt="2025-07-16T12:15:36.544" v="383"/>
          <ac:picMkLst>
            <pc:docMk/>
            <pc:sldMk cId="799248079" sldId="317"/>
            <ac:picMk id="11" creationId="{238D5942-44F6-D779-E39C-79CC7A5311FF}"/>
          </ac:picMkLst>
        </pc:picChg>
        <pc:picChg chg="add mod ord">
          <ac:chgData name="Rikamae Paderes" userId="e56feb77-6dd1-4fa8-b90a-e59e8df147c5" providerId="ADAL" clId="{3EECB9A6-7B06-487C-B204-97747FD38D17}" dt="2025-07-17T17:58:34.079" v="13413" actId="1440"/>
          <ac:picMkLst>
            <pc:docMk/>
            <pc:sldMk cId="799248079" sldId="317"/>
            <ac:picMk id="11" creationId="{2FAC631D-B5D3-F8D0-CA2D-8CEA14160CFF}"/>
          </ac:picMkLst>
        </pc:picChg>
        <pc:picChg chg="add mod">
          <ac:chgData name="Rikamae Paderes" userId="e56feb77-6dd1-4fa8-b90a-e59e8df147c5" providerId="ADAL" clId="{3EECB9A6-7B06-487C-B204-97747FD38D17}" dt="2025-07-16T12:15:42.414" v="390"/>
          <ac:picMkLst>
            <pc:docMk/>
            <pc:sldMk cId="799248079" sldId="317"/>
            <ac:picMk id="13" creationId="{E0D6C0F3-34E1-9AE1-97D9-773F0C6BCE26}"/>
          </ac:picMkLst>
        </pc:picChg>
        <pc:picChg chg="add mod">
          <ac:chgData name="Rikamae Paderes" userId="e56feb77-6dd1-4fa8-b90a-e59e8df147c5" providerId="ADAL" clId="{3EECB9A6-7B06-487C-B204-97747FD38D17}" dt="2025-07-16T12:15:55.669" v="396"/>
          <ac:picMkLst>
            <pc:docMk/>
            <pc:sldMk cId="799248079" sldId="317"/>
            <ac:picMk id="15" creationId="{16606E6C-6C3D-3556-B38B-CC3B86733645}"/>
          </ac:picMkLst>
        </pc:picChg>
        <pc:picChg chg="add mod">
          <ac:chgData name="Rikamae Paderes" userId="e56feb77-6dd1-4fa8-b90a-e59e8df147c5" providerId="ADAL" clId="{3EECB9A6-7B06-487C-B204-97747FD38D17}" dt="2025-07-16T12:16:14.895" v="401" actId="931"/>
          <ac:picMkLst>
            <pc:docMk/>
            <pc:sldMk cId="799248079" sldId="317"/>
            <ac:picMk id="17" creationId="{0BEEA2C8-BF2E-640A-A035-D941FFF0D055}"/>
          </ac:picMkLst>
        </pc:picChg>
        <pc:inkChg chg="add del">
          <ac:chgData name="Rikamae Paderes" userId="e56feb77-6dd1-4fa8-b90a-e59e8df147c5" providerId="ADAL" clId="{3EECB9A6-7B06-487C-B204-97747FD38D17}" dt="2025-07-17T17:59:04.934" v="13417" actId="9405"/>
          <ac:inkMkLst>
            <pc:docMk/>
            <pc:sldMk cId="799248079" sldId="317"/>
            <ac:inkMk id="12" creationId="{421BDCA2-5810-9CEC-1918-EE9F680C22B9}"/>
          </ac:inkMkLst>
        </pc:inkChg>
        <pc:inkChg chg="add del">
          <ac:chgData name="Rikamae Paderes" userId="e56feb77-6dd1-4fa8-b90a-e59e8df147c5" providerId="ADAL" clId="{3EECB9A6-7B06-487C-B204-97747FD38D17}" dt="2025-07-17T17:59:20.686" v="13419" actId="9405"/>
          <ac:inkMkLst>
            <pc:docMk/>
            <pc:sldMk cId="799248079" sldId="317"/>
            <ac:inkMk id="13" creationId="{6B29C961-24BC-29F4-FF36-B9A436DAA617}"/>
          </ac:inkMkLst>
        </pc:inkChg>
        <pc:inkChg chg="add del">
          <ac:chgData name="Rikamae Paderes" userId="e56feb77-6dd1-4fa8-b90a-e59e8df147c5" providerId="ADAL" clId="{3EECB9A6-7B06-487C-B204-97747FD38D17}" dt="2025-07-17T17:59:25.306" v="13423" actId="9405"/>
          <ac:inkMkLst>
            <pc:docMk/>
            <pc:sldMk cId="799248079" sldId="317"/>
            <ac:inkMk id="14" creationId="{5714542C-8918-848F-E563-62C4D5A521D2}"/>
          </ac:inkMkLst>
        </pc:inkChg>
        <pc:inkChg chg="add del">
          <ac:chgData name="Rikamae Paderes" userId="e56feb77-6dd1-4fa8-b90a-e59e8df147c5" providerId="ADAL" clId="{3EECB9A6-7B06-487C-B204-97747FD38D17}" dt="2025-07-17T17:59:24.951" v="13422" actId="9405"/>
          <ac:inkMkLst>
            <pc:docMk/>
            <pc:sldMk cId="799248079" sldId="317"/>
            <ac:inkMk id="15" creationId="{148268CA-03F0-48ED-7D8E-DF8906B9AF64}"/>
          </ac:inkMkLst>
        </pc:inkChg>
        <pc:inkChg chg="add del mod">
          <ac:chgData name="Rikamae Paderes" userId="e56feb77-6dd1-4fa8-b90a-e59e8df147c5" providerId="ADAL" clId="{3EECB9A6-7B06-487C-B204-97747FD38D17}" dt="2025-07-17T18:00:50.383" v="13484"/>
          <ac:inkMkLst>
            <pc:docMk/>
            <pc:sldMk cId="799248079" sldId="317"/>
            <ac:inkMk id="17" creationId="{23850D35-531B-C0FD-721D-9E0E49B26C22}"/>
          </ac:inkMkLst>
        </pc:inkChg>
        <pc:inkChg chg="add mod">
          <ac:chgData name="Rikamae Paderes" userId="e56feb77-6dd1-4fa8-b90a-e59e8df147c5" providerId="ADAL" clId="{3EECB9A6-7B06-487C-B204-97747FD38D17}" dt="2025-07-17T18:00:11.775" v="13457"/>
          <ac:inkMkLst>
            <pc:docMk/>
            <pc:sldMk cId="799248079" sldId="317"/>
            <ac:inkMk id="18" creationId="{A4E53C5C-EA75-DF5F-AE6A-3185DAB2F355}"/>
          </ac:inkMkLst>
        </pc:inkChg>
        <pc:inkChg chg="add mod">
          <ac:chgData name="Rikamae Paderes" userId="e56feb77-6dd1-4fa8-b90a-e59e8df147c5" providerId="ADAL" clId="{3EECB9A6-7B06-487C-B204-97747FD38D17}" dt="2025-07-17T17:59:37.117" v="13432"/>
          <ac:inkMkLst>
            <pc:docMk/>
            <pc:sldMk cId="799248079" sldId="317"/>
            <ac:inkMk id="20" creationId="{7990E144-2299-449C-0240-F581B99C9440}"/>
          </ac:inkMkLst>
        </pc:inkChg>
        <pc:inkChg chg="add mod">
          <ac:chgData name="Rikamae Paderes" userId="e56feb77-6dd1-4fa8-b90a-e59e8df147c5" providerId="ADAL" clId="{3EECB9A6-7B06-487C-B204-97747FD38D17}" dt="2025-07-17T17:59:56.753" v="13445"/>
          <ac:inkMkLst>
            <pc:docMk/>
            <pc:sldMk cId="799248079" sldId="317"/>
            <ac:inkMk id="21" creationId="{6A181F39-35EE-1532-4284-65E54C56140B}"/>
          </ac:inkMkLst>
        </pc:inkChg>
        <pc:inkChg chg="add del mod">
          <ac:chgData name="Rikamae Paderes" userId="e56feb77-6dd1-4fa8-b90a-e59e8df147c5" providerId="ADAL" clId="{3EECB9A6-7B06-487C-B204-97747FD38D17}" dt="2025-07-17T18:00:57.260" v="13517"/>
          <ac:inkMkLst>
            <pc:docMk/>
            <pc:sldMk cId="799248079" sldId="317"/>
            <ac:inkMk id="22" creationId="{09473C65-2B19-C50F-98E7-554E642EE222}"/>
          </ac:inkMkLst>
        </pc:inkChg>
        <pc:inkChg chg="add del mod">
          <ac:chgData name="Rikamae Paderes" userId="e56feb77-6dd1-4fa8-b90a-e59e8df147c5" providerId="ADAL" clId="{3EECB9A6-7B06-487C-B204-97747FD38D17}" dt="2025-07-17T18:00:57.260" v="13510"/>
          <ac:inkMkLst>
            <pc:docMk/>
            <pc:sldMk cId="799248079" sldId="317"/>
            <ac:inkMk id="24" creationId="{057F983A-D4F3-61E7-CFB2-ED4ADAEF7205}"/>
          </ac:inkMkLst>
        </pc:inkChg>
        <pc:inkChg chg="add del mod">
          <ac:chgData name="Rikamae Paderes" userId="e56feb77-6dd1-4fa8-b90a-e59e8df147c5" providerId="ADAL" clId="{3EECB9A6-7B06-487C-B204-97747FD38D17}" dt="2025-07-17T18:00:57.260" v="13516"/>
          <ac:inkMkLst>
            <pc:docMk/>
            <pc:sldMk cId="799248079" sldId="317"/>
            <ac:inkMk id="26" creationId="{A3D46C66-48FE-3880-80F4-A2C303DC7E73}"/>
          </ac:inkMkLst>
        </pc:inkChg>
        <pc:inkChg chg="add mod">
          <ac:chgData name="Rikamae Paderes" userId="e56feb77-6dd1-4fa8-b90a-e59e8df147c5" providerId="ADAL" clId="{3EECB9A6-7B06-487C-B204-97747FD38D17}" dt="2025-07-17T17:59:51.081" v="13441"/>
          <ac:inkMkLst>
            <pc:docMk/>
            <pc:sldMk cId="799248079" sldId="317"/>
            <ac:inkMk id="27" creationId="{DA5CE1F3-9CA0-ED65-89C6-B67A5A80C1AE}"/>
          </ac:inkMkLst>
        </pc:inkChg>
        <pc:inkChg chg="add mod">
          <ac:chgData name="Rikamae Paderes" userId="e56feb77-6dd1-4fa8-b90a-e59e8df147c5" providerId="ADAL" clId="{3EECB9A6-7B06-487C-B204-97747FD38D17}" dt="2025-07-17T17:59:48.438" v="13438"/>
          <ac:inkMkLst>
            <pc:docMk/>
            <pc:sldMk cId="799248079" sldId="317"/>
            <ac:inkMk id="28" creationId="{D3EFF9FC-B096-A659-EF4A-D66DBA53F089}"/>
          </ac:inkMkLst>
        </pc:inkChg>
        <pc:inkChg chg="add del mod">
          <ac:chgData name="Rikamae Paderes" userId="e56feb77-6dd1-4fa8-b90a-e59e8df147c5" providerId="ADAL" clId="{3EECB9A6-7B06-487C-B204-97747FD38D17}" dt="2025-07-17T18:00:57.260" v="13508"/>
          <ac:inkMkLst>
            <pc:docMk/>
            <pc:sldMk cId="799248079" sldId="317"/>
            <ac:inkMk id="29" creationId="{DF85C44F-BA75-AC65-DDD7-67108D5046BC}"/>
          </ac:inkMkLst>
        </pc:inkChg>
        <pc:inkChg chg="add del mod">
          <ac:chgData name="Rikamae Paderes" userId="e56feb77-6dd1-4fa8-b90a-e59e8df147c5" providerId="ADAL" clId="{3EECB9A6-7B06-487C-B204-97747FD38D17}" dt="2025-07-17T18:00:57.259" v="13494"/>
          <ac:inkMkLst>
            <pc:docMk/>
            <pc:sldMk cId="799248079" sldId="317"/>
            <ac:inkMk id="30" creationId="{2DFF800E-8AA1-FE64-BE6B-13285DDF09CC}"/>
          </ac:inkMkLst>
        </pc:inkChg>
        <pc:inkChg chg="add del mod">
          <ac:chgData name="Rikamae Paderes" userId="e56feb77-6dd1-4fa8-b90a-e59e8df147c5" providerId="ADAL" clId="{3EECB9A6-7B06-487C-B204-97747FD38D17}" dt="2025-07-17T18:00:57.260" v="13505"/>
          <ac:inkMkLst>
            <pc:docMk/>
            <pc:sldMk cId="799248079" sldId="317"/>
            <ac:inkMk id="32" creationId="{51893300-4C85-89C7-5CB3-10683D2FAA21}"/>
          </ac:inkMkLst>
        </pc:inkChg>
        <pc:inkChg chg="add mod">
          <ac:chgData name="Rikamae Paderes" userId="e56feb77-6dd1-4fa8-b90a-e59e8df147c5" providerId="ADAL" clId="{3EECB9A6-7B06-487C-B204-97747FD38D17}" dt="2025-07-17T17:59:51.081" v="13441"/>
          <ac:inkMkLst>
            <pc:docMk/>
            <pc:sldMk cId="799248079" sldId="317"/>
            <ac:inkMk id="33" creationId="{D2CEBAD0-8ABC-F0FE-90F5-DCB0571E8F1E}"/>
          </ac:inkMkLst>
        </pc:inkChg>
        <pc:inkChg chg="add del mod">
          <ac:chgData name="Rikamae Paderes" userId="e56feb77-6dd1-4fa8-b90a-e59e8df147c5" providerId="ADAL" clId="{3EECB9A6-7B06-487C-B204-97747FD38D17}" dt="2025-07-17T18:00:57.260" v="13503"/>
          <ac:inkMkLst>
            <pc:docMk/>
            <pc:sldMk cId="799248079" sldId="317"/>
            <ac:inkMk id="35" creationId="{5783E1D1-20DC-32E6-DA56-1C2EE650336B}"/>
          </ac:inkMkLst>
        </pc:inkChg>
        <pc:inkChg chg="add del mod">
          <ac:chgData name="Rikamae Paderes" userId="e56feb77-6dd1-4fa8-b90a-e59e8df147c5" providerId="ADAL" clId="{3EECB9A6-7B06-487C-B204-97747FD38D17}" dt="2025-07-17T18:00:57.257" v="13488"/>
          <ac:inkMkLst>
            <pc:docMk/>
            <pc:sldMk cId="799248079" sldId="317"/>
            <ac:inkMk id="36" creationId="{F30B2BBC-A345-2418-63D0-5B098C23F3AC}"/>
          </ac:inkMkLst>
        </pc:inkChg>
        <pc:inkChg chg="add mod">
          <ac:chgData name="Rikamae Paderes" userId="e56feb77-6dd1-4fa8-b90a-e59e8df147c5" providerId="ADAL" clId="{3EECB9A6-7B06-487C-B204-97747FD38D17}" dt="2025-07-17T18:00:57.259" v="13496"/>
          <ac:inkMkLst>
            <pc:docMk/>
            <pc:sldMk cId="799248079" sldId="317"/>
            <ac:inkMk id="37" creationId="{9BF9D80E-53E1-D670-E9CF-08C63524D0E0}"/>
          </ac:inkMkLst>
        </pc:inkChg>
        <pc:inkChg chg="add del mod">
          <ac:chgData name="Rikamae Paderes" userId="e56feb77-6dd1-4fa8-b90a-e59e8df147c5" providerId="ADAL" clId="{3EECB9A6-7B06-487C-B204-97747FD38D17}" dt="2025-07-17T18:00:57.260" v="13509"/>
          <ac:inkMkLst>
            <pc:docMk/>
            <pc:sldMk cId="799248079" sldId="317"/>
            <ac:inkMk id="39" creationId="{2F0C76F0-8FDE-5DE2-031E-1ACA39867ACB}"/>
          </ac:inkMkLst>
        </pc:inkChg>
        <pc:inkChg chg="add del mod">
          <ac:chgData name="Rikamae Paderes" userId="e56feb77-6dd1-4fa8-b90a-e59e8df147c5" providerId="ADAL" clId="{3EECB9A6-7B06-487C-B204-97747FD38D17}" dt="2025-07-17T18:00:57.260" v="13513"/>
          <ac:inkMkLst>
            <pc:docMk/>
            <pc:sldMk cId="799248079" sldId="317"/>
            <ac:inkMk id="40" creationId="{6D8CA02F-DD97-04C9-E987-29818737194D}"/>
          </ac:inkMkLst>
        </pc:inkChg>
        <pc:inkChg chg="add del mod">
          <ac:chgData name="Rikamae Paderes" userId="e56feb77-6dd1-4fa8-b90a-e59e8df147c5" providerId="ADAL" clId="{3EECB9A6-7B06-487C-B204-97747FD38D17}" dt="2025-07-17T18:00:57.260" v="13514"/>
          <ac:inkMkLst>
            <pc:docMk/>
            <pc:sldMk cId="799248079" sldId="317"/>
            <ac:inkMk id="42" creationId="{9667A6EC-75FE-B640-CC0A-5AEA930181AC}"/>
          </ac:inkMkLst>
        </pc:inkChg>
        <pc:inkChg chg="add del mod">
          <ac:chgData name="Rikamae Paderes" userId="e56feb77-6dd1-4fa8-b90a-e59e8df147c5" providerId="ADAL" clId="{3EECB9A6-7B06-487C-B204-97747FD38D17}" dt="2025-07-17T18:00:57.260" v="13501"/>
          <ac:inkMkLst>
            <pc:docMk/>
            <pc:sldMk cId="799248079" sldId="317"/>
            <ac:inkMk id="43" creationId="{4E0513CD-2DC8-3429-0DF4-B14C3C2009EC}"/>
          </ac:inkMkLst>
        </pc:inkChg>
        <pc:inkChg chg="add">
          <ac:chgData name="Rikamae Paderes" userId="e56feb77-6dd1-4fa8-b90a-e59e8df147c5" providerId="ADAL" clId="{3EECB9A6-7B06-487C-B204-97747FD38D17}" dt="2025-07-17T18:00:08.522" v="13452" actId="9405"/>
          <ac:inkMkLst>
            <pc:docMk/>
            <pc:sldMk cId="799248079" sldId="317"/>
            <ac:inkMk id="45" creationId="{A319F62A-D68E-83C2-745B-500B24682057}"/>
          </ac:inkMkLst>
        </pc:inkChg>
        <pc:inkChg chg="add del mod">
          <ac:chgData name="Rikamae Paderes" userId="e56feb77-6dd1-4fa8-b90a-e59e8df147c5" providerId="ADAL" clId="{3EECB9A6-7B06-487C-B204-97747FD38D17}" dt="2025-07-17T18:00:57.260" v="13518"/>
          <ac:inkMkLst>
            <pc:docMk/>
            <pc:sldMk cId="799248079" sldId="317"/>
            <ac:inkMk id="46" creationId="{6E6B6DF6-B642-FD33-154A-E8FBF8268FAB}"/>
          </ac:inkMkLst>
        </pc:inkChg>
        <pc:inkChg chg="add">
          <ac:chgData name="Rikamae Paderes" userId="e56feb77-6dd1-4fa8-b90a-e59e8df147c5" providerId="ADAL" clId="{3EECB9A6-7B06-487C-B204-97747FD38D17}" dt="2025-07-17T18:00:09.667" v="13454" actId="9405"/>
          <ac:inkMkLst>
            <pc:docMk/>
            <pc:sldMk cId="799248079" sldId="317"/>
            <ac:inkMk id="47" creationId="{942C166E-9639-9EA8-8F7A-3D377A1EF93C}"/>
          </ac:inkMkLst>
        </pc:inkChg>
        <pc:inkChg chg="add">
          <ac:chgData name="Rikamae Paderes" userId="e56feb77-6dd1-4fa8-b90a-e59e8df147c5" providerId="ADAL" clId="{3EECB9A6-7B06-487C-B204-97747FD38D17}" dt="2025-07-17T18:00:10.788" v="13456" actId="9405"/>
          <ac:inkMkLst>
            <pc:docMk/>
            <pc:sldMk cId="799248079" sldId="317"/>
            <ac:inkMk id="49" creationId="{6E1CFCFC-0006-C4E3-E387-8A4211B78DA0}"/>
          </ac:inkMkLst>
        </pc:inkChg>
        <pc:inkChg chg="add del mod">
          <ac:chgData name="Rikamae Paderes" userId="e56feb77-6dd1-4fa8-b90a-e59e8df147c5" providerId="ADAL" clId="{3EECB9A6-7B06-487C-B204-97747FD38D17}" dt="2025-07-17T18:00:57.260" v="13511"/>
          <ac:inkMkLst>
            <pc:docMk/>
            <pc:sldMk cId="799248079" sldId="317"/>
            <ac:inkMk id="51" creationId="{684AB1FE-02D9-70BA-B02C-91A655993854}"/>
          </ac:inkMkLst>
        </pc:inkChg>
        <pc:inkChg chg="add del mod">
          <ac:chgData name="Rikamae Paderes" userId="e56feb77-6dd1-4fa8-b90a-e59e8df147c5" providerId="ADAL" clId="{3EECB9A6-7B06-487C-B204-97747FD38D17}" dt="2025-07-17T18:00:57.260" v="13507"/>
          <ac:inkMkLst>
            <pc:docMk/>
            <pc:sldMk cId="799248079" sldId="317"/>
            <ac:inkMk id="52" creationId="{131E7E5E-E5DC-F3AE-73B6-FEB9BBE66227}"/>
          </ac:inkMkLst>
        </pc:inkChg>
        <pc:inkChg chg="add">
          <ac:chgData name="Rikamae Paderes" userId="e56feb77-6dd1-4fa8-b90a-e59e8df147c5" providerId="ADAL" clId="{3EECB9A6-7B06-487C-B204-97747FD38D17}" dt="2025-07-17T18:00:13.840" v="13461" actId="9405"/>
          <ac:inkMkLst>
            <pc:docMk/>
            <pc:sldMk cId="799248079" sldId="317"/>
            <ac:inkMk id="54" creationId="{3A3014DE-F6C0-4065-3B03-FB495AFB8982}"/>
          </ac:inkMkLst>
        </pc:inkChg>
        <pc:inkChg chg="add del mod">
          <ac:chgData name="Rikamae Paderes" userId="e56feb77-6dd1-4fa8-b90a-e59e8df147c5" providerId="ADAL" clId="{3EECB9A6-7B06-487C-B204-97747FD38D17}" dt="2025-07-17T18:00:57.260" v="13519"/>
          <ac:inkMkLst>
            <pc:docMk/>
            <pc:sldMk cId="799248079" sldId="317"/>
            <ac:inkMk id="56" creationId="{B6B1F445-EA00-E8A9-134E-2BAE1E38C21B}"/>
          </ac:inkMkLst>
        </pc:inkChg>
        <pc:inkChg chg="add">
          <ac:chgData name="Rikamae Paderes" userId="e56feb77-6dd1-4fa8-b90a-e59e8df147c5" providerId="ADAL" clId="{3EECB9A6-7B06-487C-B204-97747FD38D17}" dt="2025-07-17T18:00:15.204" v="13464" actId="9405"/>
          <ac:inkMkLst>
            <pc:docMk/>
            <pc:sldMk cId="799248079" sldId="317"/>
            <ac:inkMk id="57" creationId="{66E857F5-FE4C-E296-47EA-FEED9F15F146}"/>
          </ac:inkMkLst>
        </pc:inkChg>
        <pc:inkChg chg="add">
          <ac:chgData name="Rikamae Paderes" userId="e56feb77-6dd1-4fa8-b90a-e59e8df147c5" providerId="ADAL" clId="{3EECB9A6-7B06-487C-B204-97747FD38D17}" dt="2025-07-17T18:00:15.603" v="13465" actId="9405"/>
          <ac:inkMkLst>
            <pc:docMk/>
            <pc:sldMk cId="799248079" sldId="317"/>
            <ac:inkMk id="58" creationId="{7999F8EF-C424-F6EF-DAD8-F4A9D76CD30F}"/>
          </ac:inkMkLst>
        </pc:inkChg>
        <pc:inkChg chg="add mod">
          <ac:chgData name="Rikamae Paderes" userId="e56feb77-6dd1-4fa8-b90a-e59e8df147c5" providerId="ADAL" clId="{3EECB9A6-7B06-487C-B204-97747FD38D17}" dt="2025-07-17T18:00:57.259" v="13496"/>
          <ac:inkMkLst>
            <pc:docMk/>
            <pc:sldMk cId="799248079" sldId="317"/>
            <ac:inkMk id="60" creationId="{22EDF814-FE42-17D3-DF5B-0E44C99D50F1}"/>
          </ac:inkMkLst>
        </pc:inkChg>
        <pc:inkChg chg="add">
          <ac:chgData name="Rikamae Paderes" userId="e56feb77-6dd1-4fa8-b90a-e59e8df147c5" providerId="ADAL" clId="{3EECB9A6-7B06-487C-B204-97747FD38D17}" dt="2025-07-17T18:00:18.576" v="13468" actId="9405"/>
          <ac:inkMkLst>
            <pc:docMk/>
            <pc:sldMk cId="799248079" sldId="317"/>
            <ac:inkMk id="61" creationId="{F6F1FC54-3275-6568-DE0D-B4A556870E29}"/>
          </ac:inkMkLst>
        </pc:inkChg>
        <pc:inkChg chg="add del">
          <ac:chgData name="Rikamae Paderes" userId="e56feb77-6dd1-4fa8-b90a-e59e8df147c5" providerId="ADAL" clId="{3EECB9A6-7B06-487C-B204-97747FD38D17}" dt="2025-07-17T18:00:21.979" v="13471" actId="9405"/>
          <ac:inkMkLst>
            <pc:docMk/>
            <pc:sldMk cId="799248079" sldId="317"/>
            <ac:inkMk id="63" creationId="{C82E9944-4BAE-F815-FAB4-E3C048004D5E}"/>
          </ac:inkMkLst>
        </pc:inkChg>
        <pc:inkChg chg="add del">
          <ac:chgData name="Rikamae Paderes" userId="e56feb77-6dd1-4fa8-b90a-e59e8df147c5" providerId="ADAL" clId="{3EECB9A6-7B06-487C-B204-97747FD38D17}" dt="2025-07-17T18:00:57.260" v="13515"/>
          <ac:inkMkLst>
            <pc:docMk/>
            <pc:sldMk cId="799248079" sldId="317"/>
            <ac:inkMk id="64" creationId="{8907851C-5A53-E1BA-D434-2AF6E58FB645}"/>
          </ac:inkMkLst>
        </pc:inkChg>
        <pc:inkChg chg="add mod">
          <ac:chgData name="Rikamae Paderes" userId="e56feb77-6dd1-4fa8-b90a-e59e8df147c5" providerId="ADAL" clId="{3EECB9A6-7B06-487C-B204-97747FD38D17}" dt="2025-07-17T18:00:30.759" v="13476"/>
          <ac:inkMkLst>
            <pc:docMk/>
            <pc:sldMk cId="799248079" sldId="317"/>
            <ac:inkMk id="66" creationId="{6C3C97A6-D26D-F548-224E-00D726CA346D}"/>
          </ac:inkMkLst>
        </pc:inkChg>
        <pc:inkChg chg="add mod">
          <ac:chgData name="Rikamae Paderes" userId="e56feb77-6dd1-4fa8-b90a-e59e8df147c5" providerId="ADAL" clId="{3EECB9A6-7B06-487C-B204-97747FD38D17}" dt="2025-07-17T18:00:30.759" v="13476"/>
          <ac:inkMkLst>
            <pc:docMk/>
            <pc:sldMk cId="799248079" sldId="317"/>
            <ac:inkMk id="67" creationId="{663B981D-88A0-9C52-4EA0-7E960F8410B7}"/>
          </ac:inkMkLst>
        </pc:inkChg>
        <pc:inkChg chg="add del mod">
          <ac:chgData name="Rikamae Paderes" userId="e56feb77-6dd1-4fa8-b90a-e59e8df147c5" providerId="ADAL" clId="{3EECB9A6-7B06-487C-B204-97747FD38D17}" dt="2025-07-17T18:00:57.260" v="13506"/>
          <ac:inkMkLst>
            <pc:docMk/>
            <pc:sldMk cId="799248079" sldId="317"/>
            <ac:inkMk id="69" creationId="{CE32EF18-674D-E23E-9AC4-51C3BCDA3D87}"/>
          </ac:inkMkLst>
        </pc:inkChg>
        <pc:inkChg chg="add del">
          <ac:chgData name="Rikamae Paderes" userId="e56feb77-6dd1-4fa8-b90a-e59e8df147c5" providerId="ADAL" clId="{3EECB9A6-7B06-487C-B204-97747FD38D17}" dt="2025-07-17T18:00:33.755" v="13479" actId="9405"/>
          <ac:inkMkLst>
            <pc:docMk/>
            <pc:sldMk cId="799248079" sldId="317"/>
            <ac:inkMk id="70" creationId="{9CB96645-8476-EB05-6FF2-C7CA7ABEBBB6}"/>
          </ac:inkMkLst>
        </pc:inkChg>
        <pc:inkChg chg="add del mod">
          <ac:chgData name="Rikamae Paderes" userId="e56feb77-6dd1-4fa8-b90a-e59e8df147c5" providerId="ADAL" clId="{3EECB9A6-7B06-487C-B204-97747FD38D17}" dt="2025-07-17T18:00:57.260" v="13512"/>
          <ac:inkMkLst>
            <pc:docMk/>
            <pc:sldMk cId="799248079" sldId="317"/>
            <ac:inkMk id="72" creationId="{3C0A8845-9115-BF90-70F6-E2ADA7062469}"/>
          </ac:inkMkLst>
        </pc:inkChg>
        <pc:cxnChg chg="add">
          <ac:chgData name="Rikamae Paderes" userId="e56feb77-6dd1-4fa8-b90a-e59e8df147c5" providerId="ADAL" clId="{3EECB9A6-7B06-487C-B204-97747FD38D17}" dt="2025-07-17T17:58:25.213" v="13412" actId="26606"/>
          <ac:cxnSpMkLst>
            <pc:docMk/>
            <pc:sldMk cId="799248079" sldId="317"/>
            <ac:cxnSpMk id="16" creationId="{FA32BB39-F62E-43E2-BD90-29FA555154B1}"/>
          </ac:cxnSpMkLst>
        </pc:cxnChg>
      </pc:sldChg>
      <pc:sldChg chg="modSp new mod">
        <pc:chgData name="Rikamae Paderes" userId="e56feb77-6dd1-4fa8-b90a-e59e8df147c5" providerId="ADAL" clId="{3EECB9A6-7B06-487C-B204-97747FD38D17}" dt="2025-07-17T21:49:45.656" v="19665" actId="27636"/>
        <pc:sldMkLst>
          <pc:docMk/>
          <pc:sldMk cId="4262131902" sldId="318"/>
        </pc:sldMkLst>
        <pc:spChg chg="mod">
          <ac:chgData name="Rikamae Paderes" userId="e56feb77-6dd1-4fa8-b90a-e59e8df147c5" providerId="ADAL" clId="{3EECB9A6-7B06-487C-B204-97747FD38D17}" dt="2025-07-16T12:17:34.849" v="413" actId="20577"/>
          <ac:spMkLst>
            <pc:docMk/>
            <pc:sldMk cId="4262131902" sldId="318"/>
            <ac:spMk id="2" creationId="{41161E20-7163-4E9F-1E3C-DCB124C38D9B}"/>
          </ac:spMkLst>
        </pc:spChg>
        <pc:spChg chg="mod">
          <ac:chgData name="Rikamae Paderes" userId="e56feb77-6dd1-4fa8-b90a-e59e8df147c5" providerId="ADAL" clId="{3EECB9A6-7B06-487C-B204-97747FD38D17}" dt="2025-07-17T21:49:45.656" v="19665" actId="27636"/>
          <ac:spMkLst>
            <pc:docMk/>
            <pc:sldMk cId="4262131902" sldId="318"/>
            <ac:spMk id="3" creationId="{B668213A-823D-5DBA-5311-9664350B1CEA}"/>
          </ac:spMkLst>
        </pc:spChg>
      </pc:sldChg>
      <pc:sldChg chg="addSp delSp modSp new del mod">
        <pc:chgData name="Rikamae Paderes" userId="e56feb77-6dd1-4fa8-b90a-e59e8df147c5" providerId="ADAL" clId="{3EECB9A6-7B06-487C-B204-97747FD38D17}" dt="2025-07-16T15:23:42.992" v="3047" actId="47"/>
        <pc:sldMkLst>
          <pc:docMk/>
          <pc:sldMk cId="661376369" sldId="319"/>
        </pc:sldMkLst>
        <pc:spChg chg="mod">
          <ac:chgData name="Rikamae Paderes" userId="e56feb77-6dd1-4fa8-b90a-e59e8df147c5" providerId="ADAL" clId="{3EECB9A6-7B06-487C-B204-97747FD38D17}" dt="2025-07-16T12:27:56.708" v="1430" actId="20577"/>
          <ac:spMkLst>
            <pc:docMk/>
            <pc:sldMk cId="661376369" sldId="319"/>
            <ac:spMk id="2" creationId="{B183F552-BD48-4C8E-D9D4-B5FB63115AB9}"/>
          </ac:spMkLst>
        </pc:spChg>
        <pc:spChg chg="add del mod">
          <ac:chgData name="Rikamae Paderes" userId="e56feb77-6dd1-4fa8-b90a-e59e8df147c5" providerId="ADAL" clId="{3EECB9A6-7B06-487C-B204-97747FD38D17}" dt="2025-07-16T15:23:27.403" v="3042" actId="47"/>
          <ac:spMkLst>
            <pc:docMk/>
            <pc:sldMk cId="661376369" sldId="319"/>
            <ac:spMk id="7" creationId="{FE97AB34-1C4B-776C-F664-28EED4341DAE}"/>
          </ac:spMkLst>
        </pc:spChg>
        <pc:spChg chg="add mod">
          <ac:chgData name="Rikamae Paderes" userId="e56feb77-6dd1-4fa8-b90a-e59e8df147c5" providerId="ADAL" clId="{3EECB9A6-7B06-487C-B204-97747FD38D17}" dt="2025-07-16T15:23:31.234" v="3043" actId="20577"/>
          <ac:spMkLst>
            <pc:docMk/>
            <pc:sldMk cId="661376369" sldId="319"/>
            <ac:spMk id="8" creationId="{7C56EB4B-62C5-54EF-AA04-8E1CC34668DE}"/>
          </ac:spMkLst>
        </pc:spChg>
        <pc:picChg chg="add mod">
          <ac:chgData name="Rikamae Paderes" userId="e56feb77-6dd1-4fa8-b90a-e59e8df147c5" providerId="ADAL" clId="{3EECB9A6-7B06-487C-B204-97747FD38D17}" dt="2025-07-16T15:23:06.483" v="3033" actId="1076"/>
          <ac:picMkLst>
            <pc:docMk/>
            <pc:sldMk cId="661376369" sldId="319"/>
            <ac:picMk id="6" creationId="{575B2965-1131-44ED-10B7-09A0F40EA0B2}"/>
          </ac:picMkLst>
        </pc:picChg>
      </pc:sldChg>
      <pc:sldChg chg="addSp modSp add del mod">
        <pc:chgData name="Rikamae Paderes" userId="e56feb77-6dd1-4fa8-b90a-e59e8df147c5" providerId="ADAL" clId="{3EECB9A6-7B06-487C-B204-97747FD38D17}" dt="2025-07-16T15:25:11.984" v="3062" actId="47"/>
        <pc:sldMkLst>
          <pc:docMk/>
          <pc:sldMk cId="1581471531" sldId="320"/>
        </pc:sldMkLst>
        <pc:spChg chg="mod">
          <ac:chgData name="Rikamae Paderes" userId="e56feb77-6dd1-4fa8-b90a-e59e8df147c5" providerId="ADAL" clId="{3EECB9A6-7B06-487C-B204-97747FD38D17}" dt="2025-07-16T12:28:01.773" v="1438" actId="20577"/>
          <ac:spMkLst>
            <pc:docMk/>
            <pc:sldMk cId="1581471531" sldId="320"/>
            <ac:spMk id="2" creationId="{CB3F13E6-A6A5-3DE3-2A49-3DF40A5B9EDA}"/>
          </ac:spMkLst>
        </pc:spChg>
        <pc:picChg chg="add mod">
          <ac:chgData name="Rikamae Paderes" userId="e56feb77-6dd1-4fa8-b90a-e59e8df147c5" providerId="ADAL" clId="{3EECB9A6-7B06-487C-B204-97747FD38D17}" dt="2025-07-16T15:25:00.296" v="3061"/>
          <ac:picMkLst>
            <pc:docMk/>
            <pc:sldMk cId="1581471531" sldId="320"/>
            <ac:picMk id="6" creationId="{5A3DC531-EC4F-8D96-F03D-ED0E76285837}"/>
          </ac:picMkLst>
        </pc:picChg>
      </pc:sldChg>
      <pc:sldChg chg="modSp add del mod">
        <pc:chgData name="Rikamae Paderes" userId="e56feb77-6dd1-4fa8-b90a-e59e8df147c5" providerId="ADAL" clId="{3EECB9A6-7B06-487C-B204-97747FD38D17}" dt="2025-07-16T15:26:19.503" v="3148" actId="47"/>
        <pc:sldMkLst>
          <pc:docMk/>
          <pc:sldMk cId="3160298292" sldId="321"/>
        </pc:sldMkLst>
        <pc:spChg chg="mod">
          <ac:chgData name="Rikamae Paderes" userId="e56feb77-6dd1-4fa8-b90a-e59e8df147c5" providerId="ADAL" clId="{3EECB9A6-7B06-487C-B204-97747FD38D17}" dt="2025-07-16T12:28:32.778" v="1449" actId="20577"/>
          <ac:spMkLst>
            <pc:docMk/>
            <pc:sldMk cId="3160298292" sldId="321"/>
            <ac:spMk id="2" creationId="{7070E7C1-8D65-F877-D676-47400F48EB78}"/>
          </ac:spMkLst>
        </pc:spChg>
      </pc:sldChg>
      <pc:sldChg chg="modSp add del mod">
        <pc:chgData name="Rikamae Paderes" userId="e56feb77-6dd1-4fa8-b90a-e59e8df147c5" providerId="ADAL" clId="{3EECB9A6-7B06-487C-B204-97747FD38D17}" dt="2025-07-16T15:26:20.279" v="3149" actId="47"/>
        <pc:sldMkLst>
          <pc:docMk/>
          <pc:sldMk cId="1864630612" sldId="322"/>
        </pc:sldMkLst>
        <pc:spChg chg="mod">
          <ac:chgData name="Rikamae Paderes" userId="e56feb77-6dd1-4fa8-b90a-e59e8df147c5" providerId="ADAL" clId="{3EECB9A6-7B06-487C-B204-97747FD38D17}" dt="2025-07-16T12:28:37.788" v="1456" actId="20577"/>
          <ac:spMkLst>
            <pc:docMk/>
            <pc:sldMk cId="1864630612" sldId="322"/>
            <ac:spMk id="2" creationId="{FF51D257-6A6E-600C-1925-BA9FDEAD2AF2}"/>
          </ac:spMkLst>
        </pc:spChg>
      </pc:sldChg>
      <pc:sldChg chg="addSp delSp modSp new mod">
        <pc:chgData name="Rikamae Paderes" userId="e56feb77-6dd1-4fa8-b90a-e59e8df147c5" providerId="ADAL" clId="{3EECB9A6-7B06-487C-B204-97747FD38D17}" dt="2025-07-16T15:27:48.457" v="3236" actId="478"/>
        <pc:sldMkLst>
          <pc:docMk/>
          <pc:sldMk cId="676522900" sldId="323"/>
        </pc:sldMkLst>
        <pc:spChg chg="mod">
          <ac:chgData name="Rikamae Paderes" userId="e56feb77-6dd1-4fa8-b90a-e59e8df147c5" providerId="ADAL" clId="{3EECB9A6-7B06-487C-B204-97747FD38D17}" dt="2025-07-16T12:29:05.232" v="1471" actId="20577"/>
          <ac:spMkLst>
            <pc:docMk/>
            <pc:sldMk cId="676522900" sldId="323"/>
            <ac:spMk id="2" creationId="{28B89DED-BD61-1C09-A67E-DB83724F43FF}"/>
          </ac:spMkLst>
        </pc:spChg>
        <pc:picChg chg="add del mod">
          <ac:chgData name="Rikamae Paderes" userId="e56feb77-6dd1-4fa8-b90a-e59e8df147c5" providerId="ADAL" clId="{3EECB9A6-7B06-487C-B204-97747FD38D17}" dt="2025-07-16T15:27:48.457" v="3236" actId="478"/>
          <ac:picMkLst>
            <pc:docMk/>
            <pc:sldMk cId="676522900" sldId="323"/>
            <ac:picMk id="8" creationId="{A22CF824-1691-44F1-337B-4DECBC0B58E0}"/>
          </ac:picMkLst>
        </pc:picChg>
      </pc:sldChg>
      <pc:sldChg chg="addSp delSp modSp new del mod setBg">
        <pc:chgData name="Rikamae Paderes" userId="e56feb77-6dd1-4fa8-b90a-e59e8df147c5" providerId="ADAL" clId="{3EECB9A6-7B06-487C-B204-97747FD38D17}" dt="2025-07-16T15:12:37.919" v="2777" actId="47"/>
        <pc:sldMkLst>
          <pc:docMk/>
          <pc:sldMk cId="3903763696" sldId="324"/>
        </pc:sldMkLst>
        <pc:spChg chg="mod">
          <ac:chgData name="Rikamae Paderes" userId="e56feb77-6dd1-4fa8-b90a-e59e8df147c5" providerId="ADAL" clId="{3EECB9A6-7B06-487C-B204-97747FD38D17}" dt="2025-07-16T12:29:40.472" v="1475" actId="26606"/>
          <ac:spMkLst>
            <pc:docMk/>
            <pc:sldMk cId="3903763696" sldId="324"/>
            <ac:spMk id="2" creationId="{AB1891A7-BBA2-4AB4-4698-24E37EDB5F4F}"/>
          </ac:spMkLst>
        </pc:spChg>
        <pc:spChg chg="del">
          <ac:chgData name="Rikamae Paderes" userId="e56feb77-6dd1-4fa8-b90a-e59e8df147c5" providerId="ADAL" clId="{3EECB9A6-7B06-487C-B204-97747FD38D17}" dt="2025-07-16T12:29:30.877" v="1473"/>
          <ac:spMkLst>
            <pc:docMk/>
            <pc:sldMk cId="3903763696" sldId="324"/>
            <ac:spMk id="3" creationId="{3DF683CD-4BA9-3A36-8523-433487B35480}"/>
          </ac:spMkLst>
        </pc:spChg>
        <pc:spChg chg="del">
          <ac:chgData name="Rikamae Paderes" userId="e56feb77-6dd1-4fa8-b90a-e59e8df147c5" providerId="ADAL" clId="{3EECB9A6-7B06-487C-B204-97747FD38D17}" dt="2025-07-16T12:29:34.593" v="1474"/>
          <ac:spMkLst>
            <pc:docMk/>
            <pc:sldMk cId="3903763696" sldId="324"/>
            <ac:spMk id="4" creationId="{52C56616-6188-E0DB-B26B-80BAC6F7E7E8}"/>
          </ac:spMkLst>
        </pc:spChg>
        <pc:spChg chg="mod ord">
          <ac:chgData name="Rikamae Paderes" userId="e56feb77-6dd1-4fa8-b90a-e59e8df147c5" providerId="ADAL" clId="{3EECB9A6-7B06-487C-B204-97747FD38D17}" dt="2025-07-16T12:29:40.472" v="1475" actId="26606"/>
          <ac:spMkLst>
            <pc:docMk/>
            <pc:sldMk cId="3903763696" sldId="324"/>
            <ac:spMk id="5" creationId="{9EAC0025-347B-155A-9677-974C490DE810}"/>
          </ac:spMkLst>
        </pc:spChg>
        <pc:spChg chg="mod">
          <ac:chgData name="Rikamae Paderes" userId="e56feb77-6dd1-4fa8-b90a-e59e8df147c5" providerId="ADAL" clId="{3EECB9A6-7B06-487C-B204-97747FD38D17}" dt="2025-07-16T12:29:40.472" v="1475" actId="26606"/>
          <ac:spMkLst>
            <pc:docMk/>
            <pc:sldMk cId="3903763696" sldId="324"/>
            <ac:spMk id="6" creationId="{BB3B8D64-FF34-890F-1D66-7C31A82557E9}"/>
          </ac:spMkLst>
        </pc:spChg>
        <pc:spChg chg="mod ord">
          <ac:chgData name="Rikamae Paderes" userId="e56feb77-6dd1-4fa8-b90a-e59e8df147c5" providerId="ADAL" clId="{3EECB9A6-7B06-487C-B204-97747FD38D17}" dt="2025-07-16T12:29:40.472" v="1475" actId="26606"/>
          <ac:spMkLst>
            <pc:docMk/>
            <pc:sldMk cId="3903763696" sldId="324"/>
            <ac:spMk id="7" creationId="{9A3ACDCD-B3B9-571A-5888-E097358DBB67}"/>
          </ac:spMkLst>
        </pc:spChg>
        <pc:spChg chg="add">
          <ac:chgData name="Rikamae Paderes" userId="e56feb77-6dd1-4fa8-b90a-e59e8df147c5" providerId="ADAL" clId="{3EECB9A6-7B06-487C-B204-97747FD38D17}" dt="2025-07-16T12:29:40.472" v="1475" actId="26606"/>
          <ac:spMkLst>
            <pc:docMk/>
            <pc:sldMk cId="3903763696" sldId="324"/>
            <ac:spMk id="13" creationId="{0FCCA45D-03FE-A23B-10D2-7B4CDBDDF9B1}"/>
          </ac:spMkLst>
        </pc:spChg>
        <pc:picChg chg="add mod">
          <ac:chgData name="Rikamae Paderes" userId="e56feb77-6dd1-4fa8-b90a-e59e8df147c5" providerId="ADAL" clId="{3EECB9A6-7B06-487C-B204-97747FD38D17}" dt="2025-07-16T12:29:40.472" v="1475" actId="26606"/>
          <ac:picMkLst>
            <pc:docMk/>
            <pc:sldMk cId="3903763696" sldId="324"/>
            <ac:picMk id="8" creationId="{BE1E68FE-75C2-5006-7FCF-CC5359ACCD12}"/>
          </ac:picMkLst>
        </pc:picChg>
        <pc:picChg chg="add mod ord">
          <ac:chgData name="Rikamae Paderes" userId="e56feb77-6dd1-4fa8-b90a-e59e8df147c5" providerId="ADAL" clId="{3EECB9A6-7B06-487C-B204-97747FD38D17}" dt="2025-07-16T12:29:40.472" v="1475" actId="26606"/>
          <ac:picMkLst>
            <pc:docMk/>
            <pc:sldMk cId="3903763696" sldId="324"/>
            <ac:picMk id="9" creationId="{0DAF1475-DFB9-4C7A-A58C-305F2355DFA4}"/>
          </ac:picMkLst>
        </pc:picChg>
        <pc:cxnChg chg="add">
          <ac:chgData name="Rikamae Paderes" userId="e56feb77-6dd1-4fa8-b90a-e59e8df147c5" providerId="ADAL" clId="{3EECB9A6-7B06-487C-B204-97747FD38D17}" dt="2025-07-16T12:29:40.472" v="1475" actId="26606"/>
          <ac:cxnSpMkLst>
            <pc:docMk/>
            <pc:sldMk cId="3903763696" sldId="324"/>
            <ac:cxnSpMk id="16" creationId="{C30962D2-9C5F-4C2F-9D75-5047CCE94C87}"/>
          </ac:cxnSpMkLst>
        </pc:cxnChg>
      </pc:sldChg>
      <pc:sldChg chg="addSp delSp modSp new del mod setBg">
        <pc:chgData name="Rikamae Paderes" userId="e56feb77-6dd1-4fa8-b90a-e59e8df147c5" providerId="ADAL" clId="{3EECB9A6-7B06-487C-B204-97747FD38D17}" dt="2025-07-16T12:59:36.913" v="1502" actId="47"/>
        <pc:sldMkLst>
          <pc:docMk/>
          <pc:sldMk cId="3550777140" sldId="325"/>
        </pc:sldMkLst>
        <pc:spChg chg="mod">
          <ac:chgData name="Rikamae Paderes" userId="e56feb77-6dd1-4fa8-b90a-e59e8df147c5" providerId="ADAL" clId="{3EECB9A6-7B06-487C-B204-97747FD38D17}" dt="2025-07-16T12:59:03.345" v="1492" actId="26606"/>
          <ac:spMkLst>
            <pc:docMk/>
            <pc:sldMk cId="3550777140" sldId="325"/>
            <ac:spMk id="2" creationId="{D8833AA8-5F90-E2AF-60AC-673777619154}"/>
          </ac:spMkLst>
        </pc:spChg>
        <pc:spChg chg="del">
          <ac:chgData name="Rikamae Paderes" userId="e56feb77-6dd1-4fa8-b90a-e59e8df147c5" providerId="ADAL" clId="{3EECB9A6-7B06-487C-B204-97747FD38D17}" dt="2025-07-16T12:30:00.079" v="1477"/>
          <ac:spMkLst>
            <pc:docMk/>
            <pc:sldMk cId="3550777140" sldId="325"/>
            <ac:spMk id="3" creationId="{8CB5D94B-4B5A-4676-42EA-9F4AB9310F6D}"/>
          </ac:spMkLst>
        </pc:spChg>
        <pc:spChg chg="del">
          <ac:chgData name="Rikamae Paderes" userId="e56feb77-6dd1-4fa8-b90a-e59e8df147c5" providerId="ADAL" clId="{3EECB9A6-7B06-487C-B204-97747FD38D17}" dt="2025-07-16T12:57:58.478" v="1479" actId="22"/>
          <ac:spMkLst>
            <pc:docMk/>
            <pc:sldMk cId="3550777140" sldId="325"/>
            <ac:spMk id="4" creationId="{01808142-4B48-2C88-AAA9-DAF339D8AE99}"/>
          </ac:spMkLst>
        </pc:spChg>
        <pc:spChg chg="mod">
          <ac:chgData name="Rikamae Paderes" userId="e56feb77-6dd1-4fa8-b90a-e59e8df147c5" providerId="ADAL" clId="{3EECB9A6-7B06-487C-B204-97747FD38D17}" dt="2025-07-16T12:59:03.345" v="1492" actId="26606"/>
          <ac:spMkLst>
            <pc:docMk/>
            <pc:sldMk cId="3550777140" sldId="325"/>
            <ac:spMk id="5" creationId="{8D529B47-8D3F-9AB6-9C4D-C42D9DDEBDA4}"/>
          </ac:spMkLst>
        </pc:spChg>
        <pc:spChg chg="mod ord">
          <ac:chgData name="Rikamae Paderes" userId="e56feb77-6dd1-4fa8-b90a-e59e8df147c5" providerId="ADAL" clId="{3EECB9A6-7B06-487C-B204-97747FD38D17}" dt="2025-07-16T12:59:03.345" v="1492" actId="26606"/>
          <ac:spMkLst>
            <pc:docMk/>
            <pc:sldMk cId="3550777140" sldId="325"/>
            <ac:spMk id="6" creationId="{108E1E5B-90D4-C982-BC08-028FBAF0ADE0}"/>
          </ac:spMkLst>
        </pc:spChg>
        <pc:spChg chg="mod">
          <ac:chgData name="Rikamae Paderes" userId="e56feb77-6dd1-4fa8-b90a-e59e8df147c5" providerId="ADAL" clId="{3EECB9A6-7B06-487C-B204-97747FD38D17}" dt="2025-07-16T12:59:03.345" v="1492" actId="26606"/>
          <ac:spMkLst>
            <pc:docMk/>
            <pc:sldMk cId="3550777140" sldId="325"/>
            <ac:spMk id="7" creationId="{6675067F-3E15-C3BF-5BA9-6FFFA1DA6ACA}"/>
          </ac:spMkLst>
        </pc:spChg>
        <pc:spChg chg="add del">
          <ac:chgData name="Rikamae Paderes" userId="e56feb77-6dd1-4fa8-b90a-e59e8df147c5" providerId="ADAL" clId="{3EECB9A6-7B06-487C-B204-97747FD38D17}" dt="2025-07-16T12:58:58.652" v="1490" actId="26606"/>
          <ac:spMkLst>
            <pc:docMk/>
            <pc:sldMk cId="3550777140" sldId="325"/>
            <ac:spMk id="14" creationId="{D92D7FF0-9CCD-276F-57C6-9BE8E34FDC0F}"/>
          </ac:spMkLst>
        </pc:spChg>
        <pc:spChg chg="add del">
          <ac:chgData name="Rikamae Paderes" userId="e56feb77-6dd1-4fa8-b90a-e59e8df147c5" providerId="ADAL" clId="{3EECB9A6-7B06-487C-B204-97747FD38D17}" dt="2025-07-16T12:58:39.476" v="1484" actId="26606"/>
          <ac:spMkLst>
            <pc:docMk/>
            <pc:sldMk cId="3550777140" sldId="325"/>
            <ac:spMk id="15" creationId="{5DF97D13-3B57-ADB1-56F2-563A9DB820AA}"/>
          </ac:spMkLst>
        </pc:spChg>
        <pc:spChg chg="add del">
          <ac:chgData name="Rikamae Paderes" userId="e56feb77-6dd1-4fa8-b90a-e59e8df147c5" providerId="ADAL" clId="{3EECB9A6-7B06-487C-B204-97747FD38D17}" dt="2025-07-16T12:58:58.652" v="1490" actId="26606"/>
          <ac:spMkLst>
            <pc:docMk/>
            <pc:sldMk cId="3550777140" sldId="325"/>
            <ac:spMk id="16" creationId="{23DD8E54-04F2-4654-A7A8-CDC2915FAFD5}"/>
          </ac:spMkLst>
        </pc:spChg>
        <pc:spChg chg="add del">
          <ac:chgData name="Rikamae Paderes" userId="e56feb77-6dd1-4fa8-b90a-e59e8df147c5" providerId="ADAL" clId="{3EECB9A6-7B06-487C-B204-97747FD38D17}" dt="2025-07-16T12:59:03.345" v="1492" actId="26606"/>
          <ac:spMkLst>
            <pc:docMk/>
            <pc:sldMk cId="3550777140" sldId="325"/>
            <ac:spMk id="22" creationId="{5DF97D13-3B57-ADB1-56F2-563A9DB820AA}"/>
          </ac:spMkLst>
        </pc:spChg>
        <pc:picChg chg="add mod ord">
          <ac:chgData name="Rikamae Paderes" userId="e56feb77-6dd1-4fa8-b90a-e59e8df147c5" providerId="ADAL" clId="{3EECB9A6-7B06-487C-B204-97747FD38D17}" dt="2025-07-16T12:59:03.345" v="1492" actId="26606"/>
          <ac:picMkLst>
            <pc:docMk/>
            <pc:sldMk cId="3550777140" sldId="325"/>
            <ac:picMk id="8" creationId="{E7350EB5-754B-2A2B-ABB2-68D889129431}"/>
          </ac:picMkLst>
        </pc:picChg>
        <pc:picChg chg="add mod ord">
          <ac:chgData name="Rikamae Paderes" userId="e56feb77-6dd1-4fa8-b90a-e59e8df147c5" providerId="ADAL" clId="{3EECB9A6-7B06-487C-B204-97747FD38D17}" dt="2025-07-16T12:59:03.345" v="1492" actId="26606"/>
          <ac:picMkLst>
            <pc:docMk/>
            <pc:sldMk cId="3550777140" sldId="325"/>
            <ac:picMk id="10" creationId="{40611601-4474-9B4B-E6D6-97E65BF70C7A}"/>
          </ac:picMkLst>
        </pc:picChg>
        <pc:picChg chg="add mod ord">
          <ac:chgData name="Rikamae Paderes" userId="e56feb77-6dd1-4fa8-b90a-e59e8df147c5" providerId="ADAL" clId="{3EECB9A6-7B06-487C-B204-97747FD38D17}" dt="2025-07-16T12:59:03.345" v="1492" actId="26606"/>
          <ac:picMkLst>
            <pc:docMk/>
            <pc:sldMk cId="3550777140" sldId="325"/>
            <ac:picMk id="11" creationId="{3161C99F-D85F-9E99-81C9-7DED37E21DFB}"/>
          </ac:picMkLst>
        </pc:picChg>
        <pc:cxnChg chg="add del">
          <ac:chgData name="Rikamae Paderes" userId="e56feb77-6dd1-4fa8-b90a-e59e8df147c5" providerId="ADAL" clId="{3EECB9A6-7B06-487C-B204-97747FD38D17}" dt="2025-07-16T12:58:58.652" v="1490" actId="26606"/>
          <ac:cxnSpMkLst>
            <pc:docMk/>
            <pc:sldMk cId="3550777140" sldId="325"/>
            <ac:cxnSpMk id="13" creationId="{CEDA5F56-7306-4BF0-8E72-2DD4081A187E}"/>
          </ac:cxnSpMkLst>
        </pc:cxnChg>
        <pc:cxnChg chg="add del">
          <ac:chgData name="Rikamae Paderes" userId="e56feb77-6dd1-4fa8-b90a-e59e8df147c5" providerId="ADAL" clId="{3EECB9A6-7B06-487C-B204-97747FD38D17}" dt="2025-07-16T12:58:39.476" v="1484" actId="26606"/>
          <ac:cxnSpMkLst>
            <pc:docMk/>
            <pc:sldMk cId="3550777140" sldId="325"/>
            <ac:cxnSpMk id="18" creationId="{CEDA5F56-7306-4BF0-8E72-2DD4081A187E}"/>
          </ac:cxnSpMkLst>
        </pc:cxnChg>
        <pc:cxnChg chg="add del">
          <ac:chgData name="Rikamae Paderes" userId="e56feb77-6dd1-4fa8-b90a-e59e8df147c5" providerId="ADAL" clId="{3EECB9A6-7B06-487C-B204-97747FD38D17}" dt="2025-07-16T12:59:03.345" v="1492" actId="26606"/>
          <ac:cxnSpMkLst>
            <pc:docMk/>
            <pc:sldMk cId="3550777140" sldId="325"/>
            <ac:cxnSpMk id="19" creationId="{CEDA5F56-7306-4BF0-8E72-2DD4081A187E}"/>
          </ac:cxnSpMkLst>
        </pc:cxnChg>
        <pc:cxnChg chg="add del">
          <ac:chgData name="Rikamae Paderes" userId="e56feb77-6dd1-4fa8-b90a-e59e8df147c5" providerId="ADAL" clId="{3EECB9A6-7B06-487C-B204-97747FD38D17}" dt="2025-07-16T12:58:39.476" v="1484" actId="26606"/>
          <ac:cxnSpMkLst>
            <pc:docMk/>
            <pc:sldMk cId="3550777140" sldId="325"/>
            <ac:cxnSpMk id="20" creationId="{920FB216-68C6-4BA4-BE3A-D150792A21A0}"/>
          </ac:cxnSpMkLst>
        </pc:cxnChg>
        <pc:cxnChg chg="add del">
          <ac:chgData name="Rikamae Paderes" userId="e56feb77-6dd1-4fa8-b90a-e59e8df147c5" providerId="ADAL" clId="{3EECB9A6-7B06-487C-B204-97747FD38D17}" dt="2025-07-16T12:59:03.345" v="1492" actId="26606"/>
          <ac:cxnSpMkLst>
            <pc:docMk/>
            <pc:sldMk cId="3550777140" sldId="325"/>
            <ac:cxnSpMk id="21" creationId="{920FB216-68C6-4BA4-BE3A-D150792A21A0}"/>
          </ac:cxnSpMkLst>
        </pc:cxnChg>
      </pc:sldChg>
      <pc:sldChg chg="new del">
        <pc:chgData name="Rikamae Paderes" userId="e56feb77-6dd1-4fa8-b90a-e59e8df147c5" providerId="ADAL" clId="{3EECB9A6-7B06-487C-B204-97747FD38D17}" dt="2025-07-16T15:12:51.694" v="2778" actId="47"/>
        <pc:sldMkLst>
          <pc:docMk/>
          <pc:sldMk cId="1047315842" sldId="326"/>
        </pc:sldMkLst>
      </pc:sldChg>
      <pc:sldChg chg="addSp delSp modSp new mod modTransition setBg addAnim modAnim modNotesTx">
        <pc:chgData name="Rikamae Paderes" userId="e56feb77-6dd1-4fa8-b90a-e59e8df147c5" providerId="ADAL" clId="{3EECB9A6-7B06-487C-B204-97747FD38D17}" dt="2025-07-17T21:16:58.496" v="18716" actId="20577"/>
        <pc:sldMkLst>
          <pc:docMk/>
          <pc:sldMk cId="3278301619" sldId="327"/>
        </pc:sldMkLst>
        <pc:spChg chg="mod ord">
          <ac:chgData name="Rikamae Paderes" userId="e56feb77-6dd1-4fa8-b90a-e59e8df147c5" providerId="ADAL" clId="{3EECB9A6-7B06-487C-B204-97747FD38D17}" dt="2025-07-17T17:10:44.520" v="10862" actId="313"/>
          <ac:spMkLst>
            <pc:docMk/>
            <pc:sldMk cId="3278301619" sldId="327"/>
            <ac:spMk id="2" creationId="{398271BD-48FC-59BB-7D37-DBBB7624E210}"/>
          </ac:spMkLst>
        </pc:spChg>
        <pc:spChg chg="mod">
          <ac:chgData name="Rikamae Paderes" userId="e56feb77-6dd1-4fa8-b90a-e59e8df147c5" providerId="ADAL" clId="{3EECB9A6-7B06-487C-B204-97747FD38D17}" dt="2025-07-16T13:01:22.994" v="1526" actId="26606"/>
          <ac:spMkLst>
            <pc:docMk/>
            <pc:sldMk cId="3278301619" sldId="327"/>
            <ac:spMk id="3" creationId="{848EF515-DF61-CCDF-943A-C2F8FE7BCD04}"/>
          </ac:spMkLst>
        </pc:spChg>
        <pc:spChg chg="mod">
          <ac:chgData name="Rikamae Paderes" userId="e56feb77-6dd1-4fa8-b90a-e59e8df147c5" providerId="ADAL" clId="{3EECB9A6-7B06-487C-B204-97747FD38D17}" dt="2025-07-16T13:01:22.994" v="1526" actId="26606"/>
          <ac:spMkLst>
            <pc:docMk/>
            <pc:sldMk cId="3278301619" sldId="327"/>
            <ac:spMk id="4" creationId="{D536A2B7-7742-F2C9-36C6-C2B64CCE46CF}"/>
          </ac:spMkLst>
        </pc:spChg>
        <pc:spChg chg="mod">
          <ac:chgData name="Rikamae Paderes" userId="e56feb77-6dd1-4fa8-b90a-e59e8df147c5" providerId="ADAL" clId="{3EECB9A6-7B06-487C-B204-97747FD38D17}" dt="2025-07-16T13:01:22.994" v="1526" actId="26606"/>
          <ac:spMkLst>
            <pc:docMk/>
            <pc:sldMk cId="3278301619" sldId="327"/>
            <ac:spMk id="5" creationId="{691DA456-FE98-9556-89F5-4BB638840DF5}"/>
          </ac:spMkLst>
        </pc:spChg>
        <pc:spChg chg="add mod">
          <ac:chgData name="Rikamae Paderes" userId="e56feb77-6dd1-4fa8-b90a-e59e8df147c5" providerId="ADAL" clId="{3EECB9A6-7B06-487C-B204-97747FD38D17}" dt="2025-07-16T20:54:05.017" v="5032" actId="20577"/>
          <ac:spMkLst>
            <pc:docMk/>
            <pc:sldMk cId="3278301619" sldId="327"/>
            <ac:spMk id="11" creationId="{B79D4287-A9BE-C858-8B6F-C842855B6072}"/>
          </ac:spMkLst>
        </pc:spChg>
        <pc:spChg chg="add del">
          <ac:chgData name="Rikamae Paderes" userId="e56feb77-6dd1-4fa8-b90a-e59e8df147c5" providerId="ADAL" clId="{3EECB9A6-7B06-487C-B204-97747FD38D17}" dt="2025-07-16T12:59:24.255" v="1496" actId="26606"/>
          <ac:spMkLst>
            <pc:docMk/>
            <pc:sldMk cId="3278301619" sldId="327"/>
            <ac:spMk id="13" creationId="{42E59668-3C21-4C75-9F1D-FC8FC2F32C8A}"/>
          </ac:spMkLst>
        </pc:spChg>
        <pc:spChg chg="add del">
          <ac:chgData name="Rikamae Paderes" userId="e56feb77-6dd1-4fa8-b90a-e59e8df147c5" providerId="ADAL" clId="{3EECB9A6-7B06-487C-B204-97747FD38D17}" dt="2025-07-16T12:59:24.255" v="1496" actId="26606"/>
          <ac:spMkLst>
            <pc:docMk/>
            <pc:sldMk cId="3278301619" sldId="327"/>
            <ac:spMk id="15" creationId="{52A002CF-6EAF-497D-9B9B-EF9F44518419}"/>
          </ac:spMkLst>
        </pc:spChg>
        <pc:spChg chg="add del">
          <ac:chgData name="Rikamae Paderes" userId="e56feb77-6dd1-4fa8-b90a-e59e8df147c5" providerId="ADAL" clId="{3EECB9A6-7B06-487C-B204-97747FD38D17}" dt="2025-07-16T12:59:24.255" v="1496" actId="26606"/>
          <ac:spMkLst>
            <pc:docMk/>
            <pc:sldMk cId="3278301619" sldId="327"/>
            <ac:spMk id="19" creationId="{B4D20C7D-EEBD-41A2-BD27-A76D4179126F}"/>
          </ac:spMkLst>
        </pc:spChg>
        <pc:spChg chg="add del">
          <ac:chgData name="Rikamae Paderes" userId="e56feb77-6dd1-4fa8-b90a-e59e8df147c5" providerId="ADAL" clId="{3EECB9A6-7B06-487C-B204-97747FD38D17}" dt="2025-07-16T12:59:25.687" v="1498" actId="26606"/>
          <ac:spMkLst>
            <pc:docMk/>
            <pc:sldMk cId="3278301619" sldId="327"/>
            <ac:spMk id="21" creationId="{42E59668-3C21-4C75-9F1D-FC8FC2F32C8A}"/>
          </ac:spMkLst>
        </pc:spChg>
        <pc:spChg chg="add del">
          <ac:chgData name="Rikamae Paderes" userId="e56feb77-6dd1-4fa8-b90a-e59e8df147c5" providerId="ADAL" clId="{3EECB9A6-7B06-487C-B204-97747FD38D17}" dt="2025-07-16T12:59:25.687" v="1498" actId="26606"/>
          <ac:spMkLst>
            <pc:docMk/>
            <pc:sldMk cId="3278301619" sldId="327"/>
            <ac:spMk id="22" creationId="{52A002CF-6EAF-497D-9B9B-EF9F44518419}"/>
          </ac:spMkLst>
        </pc:spChg>
        <pc:spChg chg="add del">
          <ac:chgData name="Rikamae Paderes" userId="e56feb77-6dd1-4fa8-b90a-e59e8df147c5" providerId="ADAL" clId="{3EECB9A6-7B06-487C-B204-97747FD38D17}" dt="2025-07-16T12:59:25.687" v="1498" actId="26606"/>
          <ac:spMkLst>
            <pc:docMk/>
            <pc:sldMk cId="3278301619" sldId="327"/>
            <ac:spMk id="24" creationId="{A211F48F-114D-465F-B9AB-A36325F8C7CC}"/>
          </ac:spMkLst>
        </pc:spChg>
        <pc:spChg chg="add del">
          <ac:chgData name="Rikamae Paderes" userId="e56feb77-6dd1-4fa8-b90a-e59e8df147c5" providerId="ADAL" clId="{3EECB9A6-7B06-487C-B204-97747FD38D17}" dt="2025-07-16T12:59:32.120" v="1500" actId="26606"/>
          <ac:spMkLst>
            <pc:docMk/>
            <pc:sldMk cId="3278301619" sldId="327"/>
            <ac:spMk id="26" creationId="{42E59668-3C21-4C75-9F1D-FC8FC2F32C8A}"/>
          </ac:spMkLst>
        </pc:spChg>
        <pc:spChg chg="add del">
          <ac:chgData name="Rikamae Paderes" userId="e56feb77-6dd1-4fa8-b90a-e59e8df147c5" providerId="ADAL" clId="{3EECB9A6-7B06-487C-B204-97747FD38D17}" dt="2025-07-16T12:59:32.120" v="1500" actId="26606"/>
          <ac:spMkLst>
            <pc:docMk/>
            <pc:sldMk cId="3278301619" sldId="327"/>
            <ac:spMk id="27" creationId="{52A002CF-6EAF-497D-9B9B-EF9F44518419}"/>
          </ac:spMkLst>
        </pc:spChg>
        <pc:spChg chg="add del">
          <ac:chgData name="Rikamae Paderes" userId="e56feb77-6dd1-4fa8-b90a-e59e8df147c5" providerId="ADAL" clId="{3EECB9A6-7B06-487C-B204-97747FD38D17}" dt="2025-07-16T12:59:32.120" v="1500" actId="26606"/>
          <ac:spMkLst>
            <pc:docMk/>
            <pc:sldMk cId="3278301619" sldId="327"/>
            <ac:spMk id="29" creationId="{A033D82A-34D5-4A1F-A25B-568EA668C05F}"/>
          </ac:spMkLst>
        </pc:spChg>
        <pc:spChg chg="add del">
          <ac:chgData name="Rikamae Paderes" userId="e56feb77-6dd1-4fa8-b90a-e59e8df147c5" providerId="ADAL" clId="{3EECB9A6-7B06-487C-B204-97747FD38D17}" dt="2025-07-16T12:59:32.120" v="1500" actId="26606"/>
          <ac:spMkLst>
            <pc:docMk/>
            <pc:sldMk cId="3278301619" sldId="327"/>
            <ac:spMk id="30" creationId="{EA8AA91C-C1E0-4606-86F0-7E56E6038E62}"/>
          </ac:spMkLst>
        </pc:spChg>
        <pc:spChg chg="add del">
          <ac:chgData name="Rikamae Paderes" userId="e56feb77-6dd1-4fa8-b90a-e59e8df147c5" providerId="ADAL" clId="{3EECB9A6-7B06-487C-B204-97747FD38D17}" dt="2025-07-16T13:01:22.994" v="1526" actId="26606"/>
          <ac:spMkLst>
            <pc:docMk/>
            <pc:sldMk cId="3278301619" sldId="327"/>
            <ac:spMk id="33" creationId="{AB832D16-7558-4209-B5E6-60CFB7383EB6}"/>
          </ac:spMkLst>
        </pc:spChg>
        <pc:spChg chg="add del">
          <ac:chgData name="Rikamae Paderes" userId="e56feb77-6dd1-4fa8-b90a-e59e8df147c5" providerId="ADAL" clId="{3EECB9A6-7B06-487C-B204-97747FD38D17}" dt="2025-07-16T13:01:22.994" v="1526" actId="26606"/>
          <ac:spMkLst>
            <pc:docMk/>
            <pc:sldMk cId="3278301619" sldId="327"/>
            <ac:spMk id="34" creationId="{0B201792-59B9-4FE8-9B2A-7F7A5AED030D}"/>
          </ac:spMkLst>
        </pc:spChg>
        <pc:spChg chg="add del">
          <ac:chgData name="Rikamae Paderes" userId="e56feb77-6dd1-4fa8-b90a-e59e8df147c5" providerId="ADAL" clId="{3EECB9A6-7B06-487C-B204-97747FD38D17}" dt="2025-07-16T13:01:22.994" v="1526" actId="26606"/>
          <ac:spMkLst>
            <pc:docMk/>
            <pc:sldMk cId="3278301619" sldId="327"/>
            <ac:spMk id="36" creationId="{D045426A-326D-4262-A31E-8C4D4221167D}"/>
          </ac:spMkLst>
        </pc:spChg>
        <pc:spChg chg="add del">
          <ac:chgData name="Rikamae Paderes" userId="e56feb77-6dd1-4fa8-b90a-e59e8df147c5" providerId="ADAL" clId="{3EECB9A6-7B06-487C-B204-97747FD38D17}" dt="2025-07-16T13:01:22.994" v="1526" actId="26606"/>
          <ac:spMkLst>
            <pc:docMk/>
            <pc:sldMk cId="3278301619" sldId="327"/>
            <ac:spMk id="37" creationId="{8BD0C197-6F97-4148-BD9F-3BC50E46A47D}"/>
          </ac:spMkLst>
        </pc:spChg>
        <pc:spChg chg="del">
          <ac:chgData name="Rikamae Paderes" userId="e56feb77-6dd1-4fa8-b90a-e59e8df147c5" providerId="ADAL" clId="{3EECB9A6-7B06-487C-B204-97747FD38D17}" dt="2025-07-16T13:01:17.761" v="1521" actId="26606"/>
          <ac:spMkLst>
            <pc:docMk/>
            <pc:sldMk cId="3278301619" sldId="327"/>
            <ac:spMk id="44" creationId="{42E59668-3C21-4C75-9F1D-FC8FC2F32C8A}"/>
          </ac:spMkLst>
        </pc:spChg>
        <pc:spChg chg="add del">
          <ac:chgData name="Rikamae Paderes" userId="e56feb77-6dd1-4fa8-b90a-e59e8df147c5" providerId="ADAL" clId="{3EECB9A6-7B06-487C-B204-97747FD38D17}" dt="2025-07-16T13:01:17.761" v="1521" actId="26606"/>
          <ac:spMkLst>
            <pc:docMk/>
            <pc:sldMk cId="3278301619" sldId="327"/>
            <ac:spMk id="46" creationId="{52A002CF-6EAF-497D-9B9B-EF9F44518419}"/>
          </ac:spMkLst>
        </pc:spChg>
        <pc:spChg chg="add del">
          <ac:chgData name="Rikamae Paderes" userId="e56feb77-6dd1-4fa8-b90a-e59e8df147c5" providerId="ADAL" clId="{3EECB9A6-7B06-487C-B204-97747FD38D17}" dt="2025-07-16T13:01:17.761" v="1521" actId="26606"/>
          <ac:spMkLst>
            <pc:docMk/>
            <pc:sldMk cId="3278301619" sldId="327"/>
            <ac:spMk id="50" creationId="{D1FD935F-F10F-4401-946E-B365815D01E2}"/>
          </ac:spMkLst>
        </pc:spChg>
        <pc:spChg chg="add del">
          <ac:chgData name="Rikamae Paderes" userId="e56feb77-6dd1-4fa8-b90a-e59e8df147c5" providerId="ADAL" clId="{3EECB9A6-7B06-487C-B204-97747FD38D17}" dt="2025-07-16T13:01:21.976" v="1523" actId="26606"/>
          <ac:spMkLst>
            <pc:docMk/>
            <pc:sldMk cId="3278301619" sldId="327"/>
            <ac:spMk id="54" creationId="{42E59668-3C21-4C75-9F1D-FC8FC2F32C8A}"/>
          </ac:spMkLst>
        </pc:spChg>
        <pc:spChg chg="add del">
          <ac:chgData name="Rikamae Paderes" userId="e56feb77-6dd1-4fa8-b90a-e59e8df147c5" providerId="ADAL" clId="{3EECB9A6-7B06-487C-B204-97747FD38D17}" dt="2025-07-16T13:01:21.976" v="1523" actId="26606"/>
          <ac:spMkLst>
            <pc:docMk/>
            <pc:sldMk cId="3278301619" sldId="327"/>
            <ac:spMk id="55" creationId="{52A002CF-6EAF-497D-9B9B-EF9F44518419}"/>
          </ac:spMkLst>
        </pc:spChg>
        <pc:spChg chg="add del">
          <ac:chgData name="Rikamae Paderes" userId="e56feb77-6dd1-4fa8-b90a-e59e8df147c5" providerId="ADAL" clId="{3EECB9A6-7B06-487C-B204-97747FD38D17}" dt="2025-07-16T13:01:21.976" v="1523" actId="26606"/>
          <ac:spMkLst>
            <pc:docMk/>
            <pc:sldMk cId="3278301619" sldId="327"/>
            <ac:spMk id="57" creationId="{B4D20C7D-EEBD-41A2-BD27-A76D4179126F}"/>
          </ac:spMkLst>
        </pc:spChg>
        <pc:spChg chg="add del">
          <ac:chgData name="Rikamae Paderes" userId="e56feb77-6dd1-4fa8-b90a-e59e8df147c5" providerId="ADAL" clId="{3EECB9A6-7B06-487C-B204-97747FD38D17}" dt="2025-07-16T13:01:22.984" v="1525" actId="26606"/>
          <ac:spMkLst>
            <pc:docMk/>
            <pc:sldMk cId="3278301619" sldId="327"/>
            <ac:spMk id="59" creationId="{42E59668-3C21-4C75-9F1D-FC8FC2F32C8A}"/>
          </ac:spMkLst>
        </pc:spChg>
        <pc:spChg chg="add del">
          <ac:chgData name="Rikamae Paderes" userId="e56feb77-6dd1-4fa8-b90a-e59e8df147c5" providerId="ADAL" clId="{3EECB9A6-7B06-487C-B204-97747FD38D17}" dt="2025-07-16T13:01:22.984" v="1525" actId="26606"/>
          <ac:spMkLst>
            <pc:docMk/>
            <pc:sldMk cId="3278301619" sldId="327"/>
            <ac:spMk id="60" creationId="{52A002CF-6EAF-497D-9B9B-EF9F44518419}"/>
          </ac:spMkLst>
        </pc:spChg>
        <pc:spChg chg="add del">
          <ac:chgData name="Rikamae Paderes" userId="e56feb77-6dd1-4fa8-b90a-e59e8df147c5" providerId="ADAL" clId="{3EECB9A6-7B06-487C-B204-97747FD38D17}" dt="2025-07-16T13:01:22.984" v="1525" actId="26606"/>
          <ac:spMkLst>
            <pc:docMk/>
            <pc:sldMk cId="3278301619" sldId="327"/>
            <ac:spMk id="62" creationId="{A211F48F-114D-465F-B9AB-A36325F8C7CC}"/>
          </ac:spMkLst>
        </pc:spChg>
        <pc:spChg chg="add del">
          <ac:chgData name="Rikamae Paderes" userId="e56feb77-6dd1-4fa8-b90a-e59e8df147c5" providerId="ADAL" clId="{3EECB9A6-7B06-487C-B204-97747FD38D17}" dt="2025-07-16T19:55:00.832" v="4718" actId="26606"/>
          <ac:spMkLst>
            <pc:docMk/>
            <pc:sldMk cId="3278301619" sldId="327"/>
            <ac:spMk id="64" creationId="{42E59668-3C21-4C75-9F1D-FC8FC2F32C8A}"/>
          </ac:spMkLst>
        </pc:spChg>
        <pc:spChg chg="del">
          <ac:chgData name="Rikamae Paderes" userId="e56feb77-6dd1-4fa8-b90a-e59e8df147c5" providerId="ADAL" clId="{3EECB9A6-7B06-487C-B204-97747FD38D17}" dt="2025-07-16T19:55:00.832" v="4718" actId="26606"/>
          <ac:spMkLst>
            <pc:docMk/>
            <pc:sldMk cId="3278301619" sldId="327"/>
            <ac:spMk id="65" creationId="{52A002CF-6EAF-497D-9B9B-EF9F44518419}"/>
          </ac:spMkLst>
        </pc:spChg>
        <pc:spChg chg="add del">
          <ac:chgData name="Rikamae Paderes" userId="e56feb77-6dd1-4fa8-b90a-e59e8df147c5" providerId="ADAL" clId="{3EECB9A6-7B06-487C-B204-97747FD38D17}" dt="2025-07-16T19:55:00.832" v="4718" actId="26606"/>
          <ac:spMkLst>
            <pc:docMk/>
            <pc:sldMk cId="3278301619" sldId="327"/>
            <ac:spMk id="67" creationId="{B4D20C7D-EEBD-41A2-BD27-A76D4179126F}"/>
          </ac:spMkLst>
        </pc:spChg>
        <pc:spChg chg="add">
          <ac:chgData name="Rikamae Paderes" userId="e56feb77-6dd1-4fa8-b90a-e59e8df147c5" providerId="ADAL" clId="{3EECB9A6-7B06-487C-B204-97747FD38D17}" dt="2025-07-16T19:55:00.832" v="4718" actId="26606"/>
          <ac:spMkLst>
            <pc:docMk/>
            <pc:sldMk cId="3278301619" sldId="327"/>
            <ac:spMk id="72" creationId="{42E59668-3C21-4C75-9F1D-FC8FC2F32C8A}"/>
          </ac:spMkLst>
        </pc:spChg>
        <pc:spChg chg="add">
          <ac:chgData name="Rikamae Paderes" userId="e56feb77-6dd1-4fa8-b90a-e59e8df147c5" providerId="ADAL" clId="{3EECB9A6-7B06-487C-B204-97747FD38D17}" dt="2025-07-16T19:55:00.832" v="4718" actId="26606"/>
          <ac:spMkLst>
            <pc:docMk/>
            <pc:sldMk cId="3278301619" sldId="327"/>
            <ac:spMk id="74" creationId="{52A002CF-6EAF-497D-9B9B-EF9F44518419}"/>
          </ac:spMkLst>
        </pc:spChg>
        <pc:spChg chg="add">
          <ac:chgData name="Rikamae Paderes" userId="e56feb77-6dd1-4fa8-b90a-e59e8df147c5" providerId="ADAL" clId="{3EECB9A6-7B06-487C-B204-97747FD38D17}" dt="2025-07-16T19:55:00.832" v="4718" actId="26606"/>
          <ac:spMkLst>
            <pc:docMk/>
            <pc:sldMk cId="3278301619" sldId="327"/>
            <ac:spMk id="78" creationId="{B4D20C7D-EEBD-41A2-BD27-A76D4179126F}"/>
          </ac:spMkLst>
        </pc:spChg>
        <pc:picChg chg="add mod ord">
          <ac:chgData name="Rikamae Paderes" userId="e56feb77-6dd1-4fa8-b90a-e59e8df147c5" providerId="ADAL" clId="{3EECB9A6-7B06-487C-B204-97747FD38D17}" dt="2025-07-16T19:55:17.458" v="4722" actId="27614"/>
          <ac:picMkLst>
            <pc:docMk/>
            <pc:sldMk cId="3278301619" sldId="327"/>
            <ac:picMk id="6" creationId="{98479DF7-A76C-63F5-C917-90B25CBAACBB}"/>
          </ac:picMkLst>
        </pc:picChg>
        <pc:picChg chg="add del mod ord">
          <ac:chgData name="Rikamae Paderes" userId="e56feb77-6dd1-4fa8-b90a-e59e8df147c5" providerId="ADAL" clId="{3EECB9A6-7B06-487C-B204-97747FD38D17}" dt="2025-07-16T19:54:31.951" v="4716" actId="478"/>
          <ac:picMkLst>
            <pc:docMk/>
            <pc:sldMk cId="3278301619" sldId="327"/>
            <ac:picMk id="7" creationId="{3E21134F-E44D-E9D2-39C7-4D9460A5AFD4}"/>
          </ac:picMkLst>
        </pc:picChg>
        <pc:picChg chg="add mod ord">
          <ac:chgData name="Rikamae Paderes" userId="e56feb77-6dd1-4fa8-b90a-e59e8df147c5" providerId="ADAL" clId="{3EECB9A6-7B06-487C-B204-97747FD38D17}" dt="2025-07-16T12:59:32.133" v="1501" actId="26606"/>
          <ac:picMkLst>
            <pc:docMk/>
            <pc:sldMk cId="3278301619" sldId="327"/>
            <ac:picMk id="8" creationId="{1A41FF48-03CE-14AA-8658-890F63668C75}"/>
          </ac:picMkLst>
        </pc:picChg>
        <pc:picChg chg="add mod ord">
          <ac:chgData name="Rikamae Paderes" userId="e56feb77-6dd1-4fa8-b90a-e59e8df147c5" providerId="ADAL" clId="{3EECB9A6-7B06-487C-B204-97747FD38D17}" dt="2025-07-16T19:55:17.385" v="4721" actId="27614"/>
          <ac:picMkLst>
            <pc:docMk/>
            <pc:sldMk cId="3278301619" sldId="327"/>
            <ac:picMk id="10" creationId="{49E7FCEC-B0C4-81D9-C4AB-F889408B0A97}"/>
          </ac:picMkLst>
        </pc:picChg>
        <pc:cxnChg chg="del">
          <ac:chgData name="Rikamae Paderes" userId="e56feb77-6dd1-4fa8-b90a-e59e8df147c5" providerId="ADAL" clId="{3EECB9A6-7B06-487C-B204-97747FD38D17}" dt="2025-07-16T19:55:00.832" v="4718" actId="26606"/>
          <ac:cxnSpMkLst>
            <pc:docMk/>
            <pc:sldMk cId="3278301619" sldId="327"/>
            <ac:cxnSpMk id="66" creationId="{BF631B04-CB79-4ABB-B631-511E05B2509F}"/>
          </ac:cxnSpMkLst>
        </pc:cxnChg>
        <pc:cxnChg chg="add">
          <ac:chgData name="Rikamae Paderes" userId="e56feb77-6dd1-4fa8-b90a-e59e8df147c5" providerId="ADAL" clId="{3EECB9A6-7B06-487C-B204-97747FD38D17}" dt="2025-07-16T19:55:00.832" v="4718" actId="26606"/>
          <ac:cxnSpMkLst>
            <pc:docMk/>
            <pc:sldMk cId="3278301619" sldId="327"/>
            <ac:cxnSpMk id="76" creationId="{BF631B04-CB79-4ABB-B631-511E05B2509F}"/>
          </ac:cxnSpMkLst>
        </pc:cxnChg>
      </pc:sldChg>
      <pc:sldChg chg="addSp delSp modSp new mod ord modTransition setBg modNotesTx">
        <pc:chgData name="Rikamae Paderes" userId="e56feb77-6dd1-4fa8-b90a-e59e8df147c5" providerId="ADAL" clId="{3EECB9A6-7B06-487C-B204-97747FD38D17}" dt="2025-07-17T21:17:43.992" v="18722" actId="20577"/>
        <pc:sldMkLst>
          <pc:docMk/>
          <pc:sldMk cId="1443384916" sldId="328"/>
        </pc:sldMkLst>
        <pc:spChg chg="mod">
          <ac:chgData name="Rikamae Paderes" userId="e56feb77-6dd1-4fa8-b90a-e59e8df147c5" providerId="ADAL" clId="{3EECB9A6-7B06-487C-B204-97747FD38D17}" dt="2025-07-16T19:44:10.260" v="4678" actId="20577"/>
          <ac:spMkLst>
            <pc:docMk/>
            <pc:sldMk cId="1443384916" sldId="328"/>
            <ac:spMk id="2" creationId="{0D513639-75F8-E3CB-80A3-93DCCA34E040}"/>
          </ac:spMkLst>
        </pc:spChg>
        <pc:spChg chg="mod">
          <ac:chgData name="Rikamae Paderes" userId="e56feb77-6dd1-4fa8-b90a-e59e8df147c5" providerId="ADAL" clId="{3EECB9A6-7B06-487C-B204-97747FD38D17}" dt="2025-07-16T13:01:00.991" v="1519" actId="26606"/>
          <ac:spMkLst>
            <pc:docMk/>
            <pc:sldMk cId="1443384916" sldId="328"/>
            <ac:spMk id="3" creationId="{EAE4E27C-40B9-B828-443B-D3F95EAE2C77}"/>
          </ac:spMkLst>
        </pc:spChg>
        <pc:spChg chg="mod">
          <ac:chgData name="Rikamae Paderes" userId="e56feb77-6dd1-4fa8-b90a-e59e8df147c5" providerId="ADAL" clId="{3EECB9A6-7B06-487C-B204-97747FD38D17}" dt="2025-07-16T13:01:00.991" v="1519" actId="26606"/>
          <ac:spMkLst>
            <pc:docMk/>
            <pc:sldMk cId="1443384916" sldId="328"/>
            <ac:spMk id="4" creationId="{676DD33E-96C6-A207-8740-7E37CE757161}"/>
          </ac:spMkLst>
        </pc:spChg>
        <pc:spChg chg="mod">
          <ac:chgData name="Rikamae Paderes" userId="e56feb77-6dd1-4fa8-b90a-e59e8df147c5" providerId="ADAL" clId="{3EECB9A6-7B06-487C-B204-97747FD38D17}" dt="2025-07-16T13:01:00.991" v="1519" actId="26606"/>
          <ac:spMkLst>
            <pc:docMk/>
            <pc:sldMk cId="1443384916" sldId="328"/>
            <ac:spMk id="5" creationId="{14372CB9-4779-7DD8-8426-78F7A5DD9978}"/>
          </ac:spMkLst>
        </pc:spChg>
        <pc:spChg chg="add mod">
          <ac:chgData name="Rikamae Paderes" userId="e56feb77-6dd1-4fa8-b90a-e59e8df147c5" providerId="ADAL" clId="{3EECB9A6-7B06-487C-B204-97747FD38D17}" dt="2025-07-16T20:53:39.247" v="4977" actId="20577"/>
          <ac:spMkLst>
            <pc:docMk/>
            <pc:sldMk cId="1443384916" sldId="328"/>
            <ac:spMk id="7" creationId="{9F5423AF-9BE1-77BF-282C-46A7D6CE29D6}"/>
          </ac:spMkLst>
        </pc:spChg>
        <pc:spChg chg="add del">
          <ac:chgData name="Rikamae Paderes" userId="e56feb77-6dd1-4fa8-b90a-e59e8df147c5" providerId="ADAL" clId="{3EECB9A6-7B06-487C-B204-97747FD38D17}" dt="2025-07-16T13:00:30.474" v="1509" actId="26606"/>
          <ac:spMkLst>
            <pc:docMk/>
            <pc:sldMk cId="1443384916" sldId="328"/>
            <ac:spMk id="12" creationId="{6AB9711F-9D4F-49B4-892B-FEF66AA2FA95}"/>
          </ac:spMkLst>
        </pc:spChg>
        <pc:spChg chg="add">
          <ac:chgData name="Rikamae Paderes" userId="e56feb77-6dd1-4fa8-b90a-e59e8df147c5" providerId="ADAL" clId="{3EECB9A6-7B06-487C-B204-97747FD38D17}" dt="2025-07-16T13:01:00.991" v="1519" actId="26606"/>
          <ac:spMkLst>
            <pc:docMk/>
            <pc:sldMk cId="1443384916" sldId="328"/>
            <ac:spMk id="13" creationId="{6AB9711F-9D4F-49B4-892B-FEF66AA2FA95}"/>
          </ac:spMkLst>
        </pc:spChg>
        <pc:spChg chg="add del">
          <ac:chgData name="Rikamae Paderes" userId="e56feb77-6dd1-4fa8-b90a-e59e8df147c5" providerId="ADAL" clId="{3EECB9A6-7B06-487C-B204-97747FD38D17}" dt="2025-07-16T13:00:30.474" v="1509" actId="26606"/>
          <ac:spMkLst>
            <pc:docMk/>
            <pc:sldMk cId="1443384916" sldId="328"/>
            <ac:spMk id="14" creationId="{3A32867E-64D3-4B51-85AC-D771EA43C320}"/>
          </ac:spMkLst>
        </pc:spChg>
        <pc:spChg chg="add">
          <ac:chgData name="Rikamae Paderes" userId="e56feb77-6dd1-4fa8-b90a-e59e8df147c5" providerId="ADAL" clId="{3EECB9A6-7B06-487C-B204-97747FD38D17}" dt="2025-07-16T13:01:00.991" v="1519" actId="26606"/>
          <ac:spMkLst>
            <pc:docMk/>
            <pc:sldMk cId="1443384916" sldId="328"/>
            <ac:spMk id="15" creationId="{3A32867E-64D3-4B51-85AC-D771EA43C320}"/>
          </ac:spMkLst>
        </pc:spChg>
        <pc:spChg chg="add del">
          <ac:chgData name="Rikamae Paderes" userId="e56feb77-6dd1-4fa8-b90a-e59e8df147c5" providerId="ADAL" clId="{3EECB9A6-7B06-487C-B204-97747FD38D17}" dt="2025-07-16T13:00:30.474" v="1509" actId="26606"/>
          <ac:spMkLst>
            <pc:docMk/>
            <pc:sldMk cId="1443384916" sldId="328"/>
            <ac:spMk id="18" creationId="{D1FD935F-F10F-4401-946E-B365815D01E2}"/>
          </ac:spMkLst>
        </pc:spChg>
        <pc:spChg chg="add">
          <ac:chgData name="Rikamae Paderes" userId="e56feb77-6dd1-4fa8-b90a-e59e8df147c5" providerId="ADAL" clId="{3EECB9A6-7B06-487C-B204-97747FD38D17}" dt="2025-07-16T13:01:00.991" v="1519" actId="26606"/>
          <ac:spMkLst>
            <pc:docMk/>
            <pc:sldMk cId="1443384916" sldId="328"/>
            <ac:spMk id="22" creationId="{D1FD935F-F10F-4401-946E-B365815D01E2}"/>
          </ac:spMkLst>
        </pc:spChg>
        <pc:picChg chg="add mod ord">
          <ac:chgData name="Rikamae Paderes" userId="e56feb77-6dd1-4fa8-b90a-e59e8df147c5" providerId="ADAL" clId="{3EECB9A6-7B06-487C-B204-97747FD38D17}" dt="2025-07-16T13:01:00.991" v="1519" actId="26606"/>
          <ac:picMkLst>
            <pc:docMk/>
            <pc:sldMk cId="1443384916" sldId="328"/>
            <ac:picMk id="6" creationId="{19644416-57A3-2627-1AEC-E8FF7C547B98}"/>
          </ac:picMkLst>
        </pc:picChg>
        <pc:picChg chg="add del mod ord">
          <ac:chgData name="Rikamae Paderes" userId="e56feb77-6dd1-4fa8-b90a-e59e8df147c5" providerId="ADAL" clId="{3EECB9A6-7B06-487C-B204-97747FD38D17}" dt="2025-07-16T13:00:51.434" v="1510" actId="478"/>
          <ac:picMkLst>
            <pc:docMk/>
            <pc:sldMk cId="1443384916" sldId="328"/>
            <ac:picMk id="7" creationId="{4AB4395E-E268-CD1F-AB7E-4FA70641F687}"/>
          </ac:picMkLst>
        </pc:picChg>
        <pc:picChg chg="add mod">
          <ac:chgData name="Rikamae Paderes" userId="e56feb77-6dd1-4fa8-b90a-e59e8df147c5" providerId="ADAL" clId="{3EECB9A6-7B06-487C-B204-97747FD38D17}" dt="2025-07-16T13:00:53.151" v="1515"/>
          <ac:picMkLst>
            <pc:docMk/>
            <pc:sldMk cId="1443384916" sldId="328"/>
            <ac:picMk id="9" creationId="{00117C6F-813D-F5C6-3534-6C19F01187EA}"/>
          </ac:picMkLst>
        </pc:picChg>
        <pc:picChg chg="add mod ord">
          <ac:chgData name="Rikamae Paderes" userId="e56feb77-6dd1-4fa8-b90a-e59e8df147c5" providerId="ADAL" clId="{3EECB9A6-7B06-487C-B204-97747FD38D17}" dt="2025-07-16T13:01:00.991" v="1519" actId="26606"/>
          <ac:picMkLst>
            <pc:docMk/>
            <pc:sldMk cId="1443384916" sldId="328"/>
            <ac:picMk id="11" creationId="{95AECE7C-17E2-7186-9581-33CC81B02414}"/>
          </ac:picMkLst>
        </pc:picChg>
        <pc:cxnChg chg="add">
          <ac:chgData name="Rikamae Paderes" userId="e56feb77-6dd1-4fa8-b90a-e59e8df147c5" providerId="ADAL" clId="{3EECB9A6-7B06-487C-B204-97747FD38D17}" dt="2025-07-16T13:01:00.991" v="1519" actId="26606"/>
          <ac:cxnSpMkLst>
            <pc:docMk/>
            <pc:sldMk cId="1443384916" sldId="328"/>
            <ac:cxnSpMk id="17" creationId="{AFD44988-8DFE-46FC-967A-F6DB265384B1}"/>
          </ac:cxnSpMkLst>
        </pc:cxnChg>
        <pc:cxnChg chg="add del">
          <ac:chgData name="Rikamae Paderes" userId="e56feb77-6dd1-4fa8-b90a-e59e8df147c5" providerId="ADAL" clId="{3EECB9A6-7B06-487C-B204-97747FD38D17}" dt="2025-07-16T13:00:30.474" v="1509" actId="26606"/>
          <ac:cxnSpMkLst>
            <pc:docMk/>
            <pc:sldMk cId="1443384916" sldId="328"/>
            <ac:cxnSpMk id="20" creationId="{BEE518BB-1296-420F-8D80-6CAFE2E82E30}"/>
          </ac:cxnSpMkLst>
        </pc:cxnChg>
      </pc:sldChg>
      <pc:sldChg chg="addSp delSp modSp new del mod modTransition setBg delAnim modAnim">
        <pc:chgData name="Rikamae Paderes" userId="e56feb77-6dd1-4fa8-b90a-e59e8df147c5" providerId="ADAL" clId="{3EECB9A6-7B06-487C-B204-97747FD38D17}" dt="2025-07-16T22:26:55.013" v="8036" actId="47"/>
        <pc:sldMkLst>
          <pc:docMk/>
          <pc:sldMk cId="331385436" sldId="329"/>
        </pc:sldMkLst>
        <pc:spChg chg="mod">
          <ac:chgData name="Rikamae Paderes" userId="e56feb77-6dd1-4fa8-b90a-e59e8df147c5" providerId="ADAL" clId="{3EECB9A6-7B06-487C-B204-97747FD38D17}" dt="2025-07-16T15:23:49.901" v="3050" actId="26606"/>
          <ac:spMkLst>
            <pc:docMk/>
            <pc:sldMk cId="331385436" sldId="329"/>
            <ac:spMk id="2" creationId="{2565F487-4EE6-3B8F-D97B-29AF458C3DCF}"/>
          </ac:spMkLst>
        </pc:spChg>
        <pc:spChg chg="del">
          <ac:chgData name="Rikamae Paderes" userId="e56feb77-6dd1-4fa8-b90a-e59e8df147c5" providerId="ADAL" clId="{3EECB9A6-7B06-487C-B204-97747FD38D17}" dt="2025-07-16T15:23:36.798" v="3045"/>
          <ac:spMkLst>
            <pc:docMk/>
            <pc:sldMk cId="331385436" sldId="329"/>
            <ac:spMk id="3" creationId="{36B945CF-BA42-591F-A410-971FA8E892F1}"/>
          </ac:spMkLst>
        </pc:spChg>
        <pc:spChg chg="add del mod ord">
          <ac:chgData name="Rikamae Paderes" userId="e56feb77-6dd1-4fa8-b90a-e59e8df147c5" providerId="ADAL" clId="{3EECB9A6-7B06-487C-B204-97747FD38D17}" dt="2025-07-16T22:20:38.110" v="7812" actId="3680"/>
          <ac:spMkLst>
            <pc:docMk/>
            <pc:sldMk cId="331385436" sldId="329"/>
            <ac:spMk id="4" creationId="{159ECD9B-D089-4893-6E97-5A43955E5034}"/>
          </ac:spMkLst>
        </pc:spChg>
        <pc:spChg chg="mod">
          <ac:chgData name="Rikamae Paderes" userId="e56feb77-6dd1-4fa8-b90a-e59e8df147c5" providerId="ADAL" clId="{3EECB9A6-7B06-487C-B204-97747FD38D17}" dt="2025-07-16T15:23:49.901" v="3050" actId="26606"/>
          <ac:spMkLst>
            <pc:docMk/>
            <pc:sldMk cId="331385436" sldId="329"/>
            <ac:spMk id="5" creationId="{62F158C7-8BB4-6834-6ACC-3355D3D6069D}"/>
          </ac:spMkLst>
        </pc:spChg>
        <pc:spChg chg="mod">
          <ac:chgData name="Rikamae Paderes" userId="e56feb77-6dd1-4fa8-b90a-e59e8df147c5" providerId="ADAL" clId="{3EECB9A6-7B06-487C-B204-97747FD38D17}" dt="2025-07-16T15:23:49.901" v="3050" actId="26606"/>
          <ac:spMkLst>
            <pc:docMk/>
            <pc:sldMk cId="331385436" sldId="329"/>
            <ac:spMk id="6" creationId="{84ACF37F-A2CA-E375-0D7B-1874B11EE9CC}"/>
          </ac:spMkLst>
        </pc:spChg>
        <pc:spChg chg="mod">
          <ac:chgData name="Rikamae Paderes" userId="e56feb77-6dd1-4fa8-b90a-e59e8df147c5" providerId="ADAL" clId="{3EECB9A6-7B06-487C-B204-97747FD38D17}" dt="2025-07-16T15:23:49.901" v="3050" actId="26606"/>
          <ac:spMkLst>
            <pc:docMk/>
            <pc:sldMk cId="331385436" sldId="329"/>
            <ac:spMk id="7" creationId="{7F805118-8A4A-2FA2-0C0C-230C89CA0429}"/>
          </ac:spMkLst>
        </pc:spChg>
        <pc:spChg chg="add del mod">
          <ac:chgData name="Rikamae Paderes" userId="e56feb77-6dd1-4fa8-b90a-e59e8df147c5" providerId="ADAL" clId="{3EECB9A6-7B06-487C-B204-97747FD38D17}" dt="2025-07-16T22:26:51.743" v="8035" actId="478"/>
          <ac:spMkLst>
            <pc:docMk/>
            <pc:sldMk cId="331385436" sldId="329"/>
            <ac:spMk id="13" creationId="{495291FF-270E-6DFC-189B-D7E2FEE95523}"/>
          </ac:spMkLst>
        </pc:spChg>
        <pc:spChg chg="add del">
          <ac:chgData name="Rikamae Paderes" userId="e56feb77-6dd1-4fa8-b90a-e59e8df147c5" providerId="ADAL" clId="{3EECB9A6-7B06-487C-B204-97747FD38D17}" dt="2025-07-16T15:23:49.895" v="3049" actId="26606"/>
          <ac:spMkLst>
            <pc:docMk/>
            <pc:sldMk cId="331385436" sldId="329"/>
            <ac:spMk id="15" creationId="{4038CB10-1F5C-4D54-9DF7-12586DE5B007}"/>
          </ac:spMkLst>
        </pc:spChg>
        <pc:spChg chg="add del">
          <ac:chgData name="Rikamae Paderes" userId="e56feb77-6dd1-4fa8-b90a-e59e8df147c5" providerId="ADAL" clId="{3EECB9A6-7B06-487C-B204-97747FD38D17}" dt="2025-07-16T15:23:49.895" v="3049" actId="26606"/>
          <ac:spMkLst>
            <pc:docMk/>
            <pc:sldMk cId="331385436" sldId="329"/>
            <ac:spMk id="17" creationId="{73ED6512-6858-4552-B699-9A97FE9A4EA2}"/>
          </ac:spMkLst>
        </pc:spChg>
        <pc:graphicFrameChg chg="add del mod ord modGraphic">
          <ac:chgData name="Rikamae Paderes" userId="e56feb77-6dd1-4fa8-b90a-e59e8df147c5" providerId="ADAL" clId="{3EECB9A6-7B06-487C-B204-97747FD38D17}" dt="2025-07-16T22:20:33.615" v="7811" actId="3680"/>
          <ac:graphicFrameMkLst>
            <pc:docMk/>
            <pc:sldMk cId="331385436" sldId="329"/>
            <ac:graphicFrameMk id="3" creationId="{AFAE62CF-D82F-85C4-C0AB-BC4E90D54C6D}"/>
          </ac:graphicFrameMkLst>
        </pc:graphicFrameChg>
        <pc:graphicFrameChg chg="add del mod ord modGraphic">
          <ac:chgData name="Rikamae Paderes" userId="e56feb77-6dd1-4fa8-b90a-e59e8df147c5" providerId="ADAL" clId="{3EECB9A6-7B06-487C-B204-97747FD38D17}" dt="2025-07-16T22:25:26.508" v="7943" actId="478"/>
          <ac:graphicFrameMkLst>
            <pc:docMk/>
            <pc:sldMk cId="331385436" sldId="329"/>
            <ac:graphicFrameMk id="10" creationId="{184C7583-5CA0-C792-EDA8-8B3B19623391}"/>
          </ac:graphicFrameMkLst>
        </pc:graphicFrameChg>
        <pc:graphicFrameChg chg="add mod">
          <ac:chgData name="Rikamae Paderes" userId="e56feb77-6dd1-4fa8-b90a-e59e8df147c5" providerId="ADAL" clId="{3EECB9A6-7B06-487C-B204-97747FD38D17}" dt="2025-07-16T15:45:57.482" v="3335"/>
          <ac:graphicFrameMkLst>
            <pc:docMk/>
            <pc:sldMk cId="331385436" sldId="329"/>
            <ac:graphicFrameMk id="10" creationId="{F20440C6-36E8-6242-C6F4-E55789F6805C}"/>
          </ac:graphicFrameMkLst>
        </pc:graphicFrameChg>
        <pc:picChg chg="add mod ord modCrop">
          <ac:chgData name="Rikamae Paderes" userId="e56feb77-6dd1-4fa8-b90a-e59e8df147c5" providerId="ADAL" clId="{3EECB9A6-7B06-487C-B204-97747FD38D17}" dt="2025-07-16T22:22:27.597" v="7899" actId="1076"/>
          <ac:picMkLst>
            <pc:docMk/>
            <pc:sldMk cId="331385436" sldId="329"/>
            <ac:picMk id="8" creationId="{6CC8B15B-6E14-0E98-3106-8BDE9A519E7A}"/>
          </ac:picMkLst>
        </pc:picChg>
        <pc:picChg chg="add del mod">
          <ac:chgData name="Rikamae Paderes" userId="e56feb77-6dd1-4fa8-b90a-e59e8df147c5" providerId="ADAL" clId="{3EECB9A6-7B06-487C-B204-97747FD38D17}" dt="2025-07-16T22:24:11.680" v="7925" actId="21"/>
          <ac:picMkLst>
            <pc:docMk/>
            <pc:sldMk cId="331385436" sldId="329"/>
            <ac:picMk id="9" creationId="{D7AC9016-7462-AEEB-7172-365FA3E1CFB2}"/>
          </ac:picMkLst>
        </pc:picChg>
        <pc:picChg chg="add del mod">
          <ac:chgData name="Rikamae Paderes" userId="e56feb77-6dd1-4fa8-b90a-e59e8df147c5" providerId="ADAL" clId="{3EECB9A6-7B06-487C-B204-97747FD38D17}" dt="2025-07-16T22:24:24.785" v="7929" actId="478"/>
          <ac:picMkLst>
            <pc:docMk/>
            <pc:sldMk cId="331385436" sldId="329"/>
            <ac:picMk id="11" creationId="{D7AC9016-7462-AEEB-7172-365FA3E1CFB2}"/>
          </ac:picMkLst>
        </pc:picChg>
        <pc:cxnChg chg="add del">
          <ac:chgData name="Rikamae Paderes" userId="e56feb77-6dd1-4fa8-b90a-e59e8df147c5" providerId="ADAL" clId="{3EECB9A6-7B06-487C-B204-97747FD38D17}" dt="2025-07-16T15:23:49.895" v="3049" actId="26606"/>
          <ac:cxnSpMkLst>
            <pc:docMk/>
            <pc:sldMk cId="331385436" sldId="329"/>
            <ac:cxnSpMk id="13" creationId="{15F1CC53-719A-4763-BF30-5E25A63CEF3C}"/>
          </ac:cxnSpMkLst>
        </pc:cxnChg>
        <pc:cxnChg chg="add">
          <ac:chgData name="Rikamae Paderes" userId="e56feb77-6dd1-4fa8-b90a-e59e8df147c5" providerId="ADAL" clId="{3EECB9A6-7B06-487C-B204-97747FD38D17}" dt="2025-07-16T15:23:49.901" v="3050" actId="26606"/>
          <ac:cxnSpMkLst>
            <pc:docMk/>
            <pc:sldMk cId="331385436" sldId="329"/>
            <ac:cxnSpMk id="19" creationId="{9200C8B5-FB5A-4F8B-A9BD-693C051418A3}"/>
          </ac:cxnSpMkLst>
        </pc:cxnChg>
      </pc:sldChg>
      <pc:sldChg chg="addSp delSp modSp add del mod setBg delAnim delDesignElem">
        <pc:chgData name="Rikamae Paderes" userId="e56feb77-6dd1-4fa8-b90a-e59e8df147c5" providerId="ADAL" clId="{3EECB9A6-7B06-487C-B204-97747FD38D17}" dt="2025-07-16T15:25:23.770" v="3075" actId="47"/>
        <pc:sldMkLst>
          <pc:docMk/>
          <pc:sldMk cId="3642042660" sldId="330"/>
        </pc:sldMkLst>
        <pc:spChg chg="add del mod">
          <ac:chgData name="Rikamae Paderes" userId="e56feb77-6dd1-4fa8-b90a-e59e8df147c5" providerId="ADAL" clId="{3EECB9A6-7B06-487C-B204-97747FD38D17}" dt="2025-07-16T15:25:21.655" v="3073" actId="478"/>
          <ac:spMkLst>
            <pc:docMk/>
            <pc:sldMk cId="3642042660" sldId="330"/>
            <ac:spMk id="12" creationId="{AE85C728-EF00-0223-6D6B-EDDBA565D7B6}"/>
          </ac:spMkLst>
        </pc:spChg>
        <pc:picChg chg="add mod">
          <ac:chgData name="Rikamae Paderes" userId="e56feb77-6dd1-4fa8-b90a-e59e8df147c5" providerId="ADAL" clId="{3EECB9A6-7B06-487C-B204-97747FD38D17}" dt="2025-07-16T15:25:17.177" v="3067"/>
          <ac:picMkLst>
            <pc:docMk/>
            <pc:sldMk cId="3642042660" sldId="330"/>
            <ac:picMk id="3" creationId="{09667330-0C34-BA94-1A61-C23FE5E4EFF8}"/>
          </ac:picMkLst>
        </pc:picChg>
        <pc:picChg chg="add del">
          <ac:chgData name="Rikamae Paderes" userId="e56feb77-6dd1-4fa8-b90a-e59e8df147c5" providerId="ADAL" clId="{3EECB9A6-7B06-487C-B204-97747FD38D17}" dt="2025-07-16T15:25:21.655" v="3073" actId="478"/>
          <ac:picMkLst>
            <pc:docMk/>
            <pc:sldMk cId="3642042660" sldId="330"/>
            <ac:picMk id="8" creationId="{05EFAF62-58BB-0BEC-8A05-D92ED29DF25B}"/>
          </ac:picMkLst>
        </pc:picChg>
        <pc:picChg chg="del">
          <ac:chgData name="Rikamae Paderes" userId="e56feb77-6dd1-4fa8-b90a-e59e8df147c5" providerId="ADAL" clId="{3EECB9A6-7B06-487C-B204-97747FD38D17}" dt="2025-07-16T15:25:14.634" v="3065" actId="478"/>
          <ac:picMkLst>
            <pc:docMk/>
            <pc:sldMk cId="3642042660" sldId="330"/>
            <ac:picMk id="9" creationId="{704F4FE8-43C9-ED6A-1E6A-1DFC0F83E3E2}"/>
          </ac:picMkLst>
        </pc:picChg>
        <pc:picChg chg="add mod">
          <ac:chgData name="Rikamae Paderes" userId="e56feb77-6dd1-4fa8-b90a-e59e8df147c5" providerId="ADAL" clId="{3EECB9A6-7B06-487C-B204-97747FD38D17}" dt="2025-07-16T15:25:22.203" v="3074" actId="1076"/>
          <ac:picMkLst>
            <pc:docMk/>
            <pc:sldMk cId="3642042660" sldId="330"/>
            <ac:picMk id="10" creationId="{C632611D-D6D2-91CA-79A3-771A5FA17018}"/>
          </ac:picMkLst>
        </pc:picChg>
        <pc:cxnChg chg="del">
          <ac:chgData name="Rikamae Paderes" userId="e56feb77-6dd1-4fa8-b90a-e59e8df147c5" providerId="ADAL" clId="{3EECB9A6-7B06-487C-B204-97747FD38D17}" dt="2025-07-16T15:25:13.279" v="3064"/>
          <ac:cxnSpMkLst>
            <pc:docMk/>
            <pc:sldMk cId="3642042660" sldId="330"/>
            <ac:cxnSpMk id="19" creationId="{88A549A0-555E-9A2E-6CC4-901648AF2CCF}"/>
          </ac:cxnSpMkLst>
        </pc:cxnChg>
      </pc:sldChg>
      <pc:sldChg chg="addSp delSp modSp new add del mod modTransition setBg">
        <pc:chgData name="Rikamae Paderes" userId="e56feb77-6dd1-4fa8-b90a-e59e8df147c5" providerId="ADAL" clId="{3EECB9A6-7B06-487C-B204-97747FD38D17}" dt="2025-07-16T22:30:07.305" v="8082" actId="47"/>
        <pc:sldMkLst>
          <pc:docMk/>
          <pc:sldMk cId="3708343900" sldId="330"/>
        </pc:sldMkLst>
        <pc:spChg chg="mod">
          <ac:chgData name="Rikamae Paderes" userId="e56feb77-6dd1-4fa8-b90a-e59e8df147c5" providerId="ADAL" clId="{3EECB9A6-7B06-487C-B204-97747FD38D17}" dt="2025-07-16T15:25:41.196" v="3141" actId="26606"/>
          <ac:spMkLst>
            <pc:docMk/>
            <pc:sldMk cId="3708343900" sldId="330"/>
            <ac:spMk id="2" creationId="{4183A3E1-CCB9-A021-F0AD-8D12DCFF13D7}"/>
          </ac:spMkLst>
        </pc:spChg>
        <pc:spChg chg="del">
          <ac:chgData name="Rikamae Paderes" userId="e56feb77-6dd1-4fa8-b90a-e59e8df147c5" providerId="ADAL" clId="{3EECB9A6-7B06-487C-B204-97747FD38D17}" dt="2025-07-16T15:25:39.377" v="3140"/>
          <ac:spMkLst>
            <pc:docMk/>
            <pc:sldMk cId="3708343900" sldId="330"/>
            <ac:spMk id="3" creationId="{9BE2C007-D1A6-BADB-70B3-90C02FFE46E1}"/>
          </ac:spMkLst>
        </pc:spChg>
        <pc:spChg chg="mod">
          <ac:chgData name="Rikamae Paderes" userId="e56feb77-6dd1-4fa8-b90a-e59e8df147c5" providerId="ADAL" clId="{3EECB9A6-7B06-487C-B204-97747FD38D17}" dt="2025-07-16T15:25:41.196" v="3141" actId="26606"/>
          <ac:spMkLst>
            <pc:docMk/>
            <pc:sldMk cId="3708343900" sldId="330"/>
            <ac:spMk id="4" creationId="{33721983-1244-E62B-8133-DB0721B8377F}"/>
          </ac:spMkLst>
        </pc:spChg>
        <pc:spChg chg="mod">
          <ac:chgData name="Rikamae Paderes" userId="e56feb77-6dd1-4fa8-b90a-e59e8df147c5" providerId="ADAL" clId="{3EECB9A6-7B06-487C-B204-97747FD38D17}" dt="2025-07-16T15:25:41.196" v="3141" actId="26606"/>
          <ac:spMkLst>
            <pc:docMk/>
            <pc:sldMk cId="3708343900" sldId="330"/>
            <ac:spMk id="5" creationId="{700BC7A2-9632-DB55-7616-211A8A26616F}"/>
          </ac:spMkLst>
        </pc:spChg>
        <pc:spChg chg="mod">
          <ac:chgData name="Rikamae Paderes" userId="e56feb77-6dd1-4fa8-b90a-e59e8df147c5" providerId="ADAL" clId="{3EECB9A6-7B06-487C-B204-97747FD38D17}" dt="2025-07-16T15:25:41.196" v="3141" actId="26606"/>
          <ac:spMkLst>
            <pc:docMk/>
            <pc:sldMk cId="3708343900" sldId="330"/>
            <ac:spMk id="6" creationId="{5836A00C-EEB7-FEF3-80D3-F2543ABD373B}"/>
          </ac:spMkLst>
        </pc:spChg>
        <pc:spChg chg="mod">
          <ac:chgData name="Rikamae Paderes" userId="e56feb77-6dd1-4fa8-b90a-e59e8df147c5" providerId="ADAL" clId="{3EECB9A6-7B06-487C-B204-97747FD38D17}" dt="2025-07-16T15:25:41.196" v="3141" actId="26606"/>
          <ac:spMkLst>
            <pc:docMk/>
            <pc:sldMk cId="3708343900" sldId="330"/>
            <ac:spMk id="7" creationId="{07BA92C9-1010-FCE9-976D-36D2BD566C92}"/>
          </ac:spMkLst>
        </pc:spChg>
        <pc:picChg chg="add mod ord">
          <ac:chgData name="Rikamae Paderes" userId="e56feb77-6dd1-4fa8-b90a-e59e8df147c5" providerId="ADAL" clId="{3EECB9A6-7B06-487C-B204-97747FD38D17}" dt="2025-07-16T15:25:41.196" v="3141" actId="26606"/>
          <ac:picMkLst>
            <pc:docMk/>
            <pc:sldMk cId="3708343900" sldId="330"/>
            <ac:picMk id="8" creationId="{E5EAA0D4-C9B3-3329-CA61-167C7ED00B1D}"/>
          </ac:picMkLst>
        </pc:picChg>
        <pc:cxnChg chg="add">
          <ac:chgData name="Rikamae Paderes" userId="e56feb77-6dd1-4fa8-b90a-e59e8df147c5" providerId="ADAL" clId="{3EECB9A6-7B06-487C-B204-97747FD38D17}" dt="2025-07-16T15:25:41.196" v="3141" actId="26606"/>
          <ac:cxnSpMkLst>
            <pc:docMk/>
            <pc:sldMk cId="3708343900" sldId="330"/>
            <ac:cxnSpMk id="13" creationId="{9200C8B5-FB5A-4F8B-A9BD-693C051418A3}"/>
          </ac:cxnSpMkLst>
        </pc:cxnChg>
      </pc:sldChg>
      <pc:sldChg chg="addSp delSp modSp new mod modTransition setBg modNotesTx">
        <pc:chgData name="Rikamae Paderes" userId="e56feb77-6dd1-4fa8-b90a-e59e8df147c5" providerId="ADAL" clId="{3EECB9A6-7B06-487C-B204-97747FD38D17}" dt="2025-07-17T19:38:04.154" v="16354" actId="20577"/>
        <pc:sldMkLst>
          <pc:docMk/>
          <pc:sldMk cId="2431340343" sldId="331"/>
        </pc:sldMkLst>
        <pc:spChg chg="mod">
          <ac:chgData name="Rikamae Paderes" userId="e56feb77-6dd1-4fa8-b90a-e59e8df147c5" providerId="ADAL" clId="{3EECB9A6-7B06-487C-B204-97747FD38D17}" dt="2025-07-16T22:30:21.356" v="8088" actId="14100"/>
          <ac:spMkLst>
            <pc:docMk/>
            <pc:sldMk cId="2431340343" sldId="331"/>
            <ac:spMk id="2" creationId="{7FE3BD45-44BB-69AD-0DB7-15534D40908B}"/>
          </ac:spMkLst>
        </pc:spChg>
        <pc:spChg chg="del">
          <ac:chgData name="Rikamae Paderes" userId="e56feb77-6dd1-4fa8-b90a-e59e8df147c5" providerId="ADAL" clId="{3EECB9A6-7B06-487C-B204-97747FD38D17}" dt="2025-07-16T15:27:10.548" v="3228"/>
          <ac:spMkLst>
            <pc:docMk/>
            <pc:sldMk cId="2431340343" sldId="331"/>
            <ac:spMk id="3" creationId="{6BC54AF6-F39B-B11C-661E-C73C4D6EBC9B}"/>
          </ac:spMkLst>
        </pc:spChg>
        <pc:spChg chg="mod">
          <ac:chgData name="Rikamae Paderes" userId="e56feb77-6dd1-4fa8-b90a-e59e8df147c5" providerId="ADAL" clId="{3EECB9A6-7B06-487C-B204-97747FD38D17}" dt="2025-07-16T15:27:12.978" v="3229" actId="26606"/>
          <ac:spMkLst>
            <pc:docMk/>
            <pc:sldMk cId="2431340343" sldId="331"/>
            <ac:spMk id="4" creationId="{BDD668AA-6DD0-0F6B-10D8-B90A7D751552}"/>
          </ac:spMkLst>
        </pc:spChg>
        <pc:spChg chg="mod">
          <ac:chgData name="Rikamae Paderes" userId="e56feb77-6dd1-4fa8-b90a-e59e8df147c5" providerId="ADAL" clId="{3EECB9A6-7B06-487C-B204-97747FD38D17}" dt="2025-07-16T15:27:12.978" v="3229" actId="26606"/>
          <ac:spMkLst>
            <pc:docMk/>
            <pc:sldMk cId="2431340343" sldId="331"/>
            <ac:spMk id="5" creationId="{054B287B-78E2-F494-19ED-09311CF6F05B}"/>
          </ac:spMkLst>
        </pc:spChg>
        <pc:spChg chg="mod">
          <ac:chgData name="Rikamae Paderes" userId="e56feb77-6dd1-4fa8-b90a-e59e8df147c5" providerId="ADAL" clId="{3EECB9A6-7B06-487C-B204-97747FD38D17}" dt="2025-07-16T15:27:12.978" v="3229" actId="26606"/>
          <ac:spMkLst>
            <pc:docMk/>
            <pc:sldMk cId="2431340343" sldId="331"/>
            <ac:spMk id="6" creationId="{43C4A918-A31D-F114-B2F8-1682DBA93F39}"/>
          </ac:spMkLst>
        </pc:spChg>
        <pc:spChg chg="mod">
          <ac:chgData name="Rikamae Paderes" userId="e56feb77-6dd1-4fa8-b90a-e59e8df147c5" providerId="ADAL" clId="{3EECB9A6-7B06-487C-B204-97747FD38D17}" dt="2025-07-16T15:27:12.978" v="3229" actId="26606"/>
          <ac:spMkLst>
            <pc:docMk/>
            <pc:sldMk cId="2431340343" sldId="331"/>
            <ac:spMk id="7" creationId="{B5EB061D-8A10-F9B2-960E-BBCDC937EA31}"/>
          </ac:spMkLst>
        </pc:spChg>
        <pc:picChg chg="add mod ord modCrop">
          <ac:chgData name="Rikamae Paderes" userId="e56feb77-6dd1-4fa8-b90a-e59e8df147c5" providerId="ADAL" clId="{3EECB9A6-7B06-487C-B204-97747FD38D17}" dt="2025-07-16T22:30:57.333" v="8099" actId="1076"/>
          <ac:picMkLst>
            <pc:docMk/>
            <pc:sldMk cId="2431340343" sldId="331"/>
            <ac:picMk id="8" creationId="{E1FE6751-16E7-9420-D92A-AE10437E9D79}"/>
          </ac:picMkLst>
        </pc:picChg>
        <pc:cxnChg chg="add">
          <ac:chgData name="Rikamae Paderes" userId="e56feb77-6dd1-4fa8-b90a-e59e8df147c5" providerId="ADAL" clId="{3EECB9A6-7B06-487C-B204-97747FD38D17}" dt="2025-07-16T15:27:12.978" v="3229" actId="26606"/>
          <ac:cxnSpMkLst>
            <pc:docMk/>
            <pc:sldMk cId="2431340343" sldId="331"/>
            <ac:cxnSpMk id="13" creationId="{9200C8B5-FB5A-4F8B-A9BD-693C051418A3}"/>
          </ac:cxnSpMkLst>
        </pc:cxnChg>
      </pc:sldChg>
      <pc:sldChg chg="addSp delSp modSp new mod modTransition setBg modNotesTx">
        <pc:chgData name="Rikamae Paderes" userId="e56feb77-6dd1-4fa8-b90a-e59e8df147c5" providerId="ADAL" clId="{3EECB9A6-7B06-487C-B204-97747FD38D17}" dt="2025-07-17T18:13:37.412" v="14099" actId="20577"/>
        <pc:sldMkLst>
          <pc:docMk/>
          <pc:sldMk cId="557972413" sldId="332"/>
        </pc:sldMkLst>
        <pc:spChg chg="mod">
          <ac:chgData name="Rikamae Paderes" userId="e56feb77-6dd1-4fa8-b90a-e59e8df147c5" providerId="ADAL" clId="{3EECB9A6-7B06-487C-B204-97747FD38D17}" dt="2025-07-16T22:31:01.189" v="8100" actId="14100"/>
          <ac:spMkLst>
            <pc:docMk/>
            <pc:sldMk cId="557972413" sldId="332"/>
            <ac:spMk id="2" creationId="{37244AA1-4639-D89B-2BF7-562C670E61E0}"/>
          </ac:spMkLst>
        </pc:spChg>
        <pc:spChg chg="del">
          <ac:chgData name="Rikamae Paderes" userId="e56feb77-6dd1-4fa8-b90a-e59e8df147c5" providerId="ADAL" clId="{3EECB9A6-7B06-487C-B204-97747FD38D17}" dt="2025-07-16T15:26:41.096" v="3152"/>
          <ac:spMkLst>
            <pc:docMk/>
            <pc:sldMk cId="557972413" sldId="332"/>
            <ac:spMk id="3" creationId="{AF93E222-ED2F-D859-DDC8-CACC688E53B1}"/>
          </ac:spMkLst>
        </pc:spChg>
        <pc:spChg chg="mod">
          <ac:chgData name="Rikamae Paderes" userId="e56feb77-6dd1-4fa8-b90a-e59e8df147c5" providerId="ADAL" clId="{3EECB9A6-7B06-487C-B204-97747FD38D17}" dt="2025-07-16T15:27:20.418" v="3231" actId="26606"/>
          <ac:spMkLst>
            <pc:docMk/>
            <pc:sldMk cId="557972413" sldId="332"/>
            <ac:spMk id="4" creationId="{69DB270E-9A90-3805-8309-6B2251152F1C}"/>
          </ac:spMkLst>
        </pc:spChg>
        <pc:spChg chg="mod">
          <ac:chgData name="Rikamae Paderes" userId="e56feb77-6dd1-4fa8-b90a-e59e8df147c5" providerId="ADAL" clId="{3EECB9A6-7B06-487C-B204-97747FD38D17}" dt="2025-07-16T15:27:20.418" v="3231" actId="26606"/>
          <ac:spMkLst>
            <pc:docMk/>
            <pc:sldMk cId="557972413" sldId="332"/>
            <ac:spMk id="5" creationId="{270D284D-0F0C-2EE2-A370-C6EF4FA8ABAC}"/>
          </ac:spMkLst>
        </pc:spChg>
        <pc:spChg chg="mod">
          <ac:chgData name="Rikamae Paderes" userId="e56feb77-6dd1-4fa8-b90a-e59e8df147c5" providerId="ADAL" clId="{3EECB9A6-7B06-487C-B204-97747FD38D17}" dt="2025-07-16T15:27:20.418" v="3231" actId="26606"/>
          <ac:spMkLst>
            <pc:docMk/>
            <pc:sldMk cId="557972413" sldId="332"/>
            <ac:spMk id="6" creationId="{8AE7586D-0E9A-71E2-63B9-4633D54854E1}"/>
          </ac:spMkLst>
        </pc:spChg>
        <pc:spChg chg="mod">
          <ac:chgData name="Rikamae Paderes" userId="e56feb77-6dd1-4fa8-b90a-e59e8df147c5" providerId="ADAL" clId="{3EECB9A6-7B06-487C-B204-97747FD38D17}" dt="2025-07-16T15:27:20.418" v="3231" actId="26606"/>
          <ac:spMkLst>
            <pc:docMk/>
            <pc:sldMk cId="557972413" sldId="332"/>
            <ac:spMk id="7" creationId="{F96BE1D7-F33E-5543-F59A-1971F32F2BAF}"/>
          </ac:spMkLst>
        </pc:spChg>
        <pc:picChg chg="add mod ord modCrop">
          <ac:chgData name="Rikamae Paderes" userId="e56feb77-6dd1-4fa8-b90a-e59e8df147c5" providerId="ADAL" clId="{3EECB9A6-7B06-487C-B204-97747FD38D17}" dt="2025-07-16T22:31:17.756" v="8105" actId="1076"/>
          <ac:picMkLst>
            <pc:docMk/>
            <pc:sldMk cId="557972413" sldId="332"/>
            <ac:picMk id="8" creationId="{DDC2D656-EE31-C2B1-86E1-CAB97CDAD272}"/>
          </ac:picMkLst>
        </pc:picChg>
        <pc:cxnChg chg="add">
          <ac:chgData name="Rikamae Paderes" userId="e56feb77-6dd1-4fa8-b90a-e59e8df147c5" providerId="ADAL" clId="{3EECB9A6-7B06-487C-B204-97747FD38D17}" dt="2025-07-16T15:27:20.418" v="3231" actId="26606"/>
          <ac:cxnSpMkLst>
            <pc:docMk/>
            <pc:sldMk cId="557972413" sldId="332"/>
            <ac:cxnSpMk id="13" creationId="{9200C8B5-FB5A-4F8B-A9BD-693C051418A3}"/>
          </ac:cxnSpMkLst>
        </pc:cxnChg>
      </pc:sldChg>
      <pc:sldChg chg="addSp delSp modSp new mod modTransition modNotesTx">
        <pc:chgData name="Rikamae Paderes" userId="e56feb77-6dd1-4fa8-b90a-e59e8df147c5" providerId="ADAL" clId="{3EECB9A6-7B06-487C-B204-97747FD38D17}" dt="2025-07-17T21:29:01.241" v="18809" actId="13926"/>
        <pc:sldMkLst>
          <pc:docMk/>
          <pc:sldMk cId="516501557" sldId="333"/>
        </pc:sldMkLst>
        <pc:spChg chg="del mod">
          <ac:chgData name="Rikamae Paderes" userId="e56feb77-6dd1-4fa8-b90a-e59e8df147c5" providerId="ADAL" clId="{3EECB9A6-7B06-487C-B204-97747FD38D17}" dt="2025-07-16T19:45:27.625" v="4707" actId="478"/>
          <ac:spMkLst>
            <pc:docMk/>
            <pc:sldMk cId="516501557" sldId="333"/>
            <ac:spMk id="2" creationId="{A2C5E6FC-338C-2C8D-587F-103712537574}"/>
          </ac:spMkLst>
        </pc:spChg>
        <pc:spChg chg="mod">
          <ac:chgData name="Rikamae Paderes" userId="e56feb77-6dd1-4fa8-b90a-e59e8df147c5" providerId="ADAL" clId="{3EECB9A6-7B06-487C-B204-97747FD38D17}" dt="2025-07-17T21:29:01.241" v="18809" actId="13926"/>
          <ac:spMkLst>
            <pc:docMk/>
            <pc:sldMk cId="516501557" sldId="333"/>
            <ac:spMk id="3" creationId="{1326DD74-1A97-851E-5B4A-5A02F0BA885C}"/>
          </ac:spMkLst>
        </pc:spChg>
        <pc:spChg chg="add del mod">
          <ac:chgData name="Rikamae Paderes" userId="e56feb77-6dd1-4fa8-b90a-e59e8df147c5" providerId="ADAL" clId="{3EECB9A6-7B06-487C-B204-97747FD38D17}" dt="2025-07-16T19:45:29.217" v="4708" actId="478"/>
          <ac:spMkLst>
            <pc:docMk/>
            <pc:sldMk cId="516501557" sldId="333"/>
            <ac:spMk id="8" creationId="{A8A19AAC-7C95-577E-1D80-8F86B1347E03}"/>
          </ac:spMkLst>
        </pc:spChg>
      </pc:sldChg>
      <pc:sldChg chg="addSp modSp new mod modTransition modShow modNotesTx">
        <pc:chgData name="Rikamae Paderes" userId="e56feb77-6dd1-4fa8-b90a-e59e8df147c5" providerId="ADAL" clId="{3EECB9A6-7B06-487C-B204-97747FD38D17}" dt="2025-07-17T19:37:36.558" v="16276" actId="20577"/>
        <pc:sldMkLst>
          <pc:docMk/>
          <pc:sldMk cId="1146977893" sldId="334"/>
        </pc:sldMkLst>
        <pc:graphicFrameChg chg="add mod modGraphic">
          <ac:chgData name="Rikamae Paderes" userId="e56feb77-6dd1-4fa8-b90a-e59e8df147c5" providerId="ADAL" clId="{3EECB9A6-7B06-487C-B204-97747FD38D17}" dt="2025-07-17T19:34:51.979" v="15628" actId="20577"/>
          <ac:graphicFrameMkLst>
            <pc:docMk/>
            <pc:sldMk cId="1146977893" sldId="334"/>
            <ac:graphicFrameMk id="5" creationId="{21660BA7-F2F4-1531-8193-01D809BCD1FF}"/>
          </ac:graphicFrameMkLst>
        </pc:graphicFrameChg>
      </pc:sldChg>
      <pc:sldChg chg="add modNotesTx">
        <pc:chgData name="Rikamae Paderes" userId="e56feb77-6dd1-4fa8-b90a-e59e8df147c5" providerId="ADAL" clId="{3EECB9A6-7B06-487C-B204-97747FD38D17}" dt="2025-07-17T18:14:58.686" v="14113" actId="20577"/>
        <pc:sldMkLst>
          <pc:docMk/>
          <pc:sldMk cId="680490309" sldId="335"/>
        </pc:sldMkLst>
      </pc:sldChg>
      <pc:sldChg chg="addSp delSp modSp add del mod modTransition setBg delAnim modAnim delDesignElem modNotesTx">
        <pc:chgData name="Rikamae Paderes" userId="e56feb77-6dd1-4fa8-b90a-e59e8df147c5" providerId="ADAL" clId="{3EECB9A6-7B06-487C-B204-97747FD38D17}" dt="2025-07-17T15:58:55.413" v="10060" actId="2696"/>
        <pc:sldMkLst>
          <pc:docMk/>
          <pc:sldMk cId="3694736838" sldId="335"/>
        </pc:sldMkLst>
        <pc:spChg chg="mod">
          <ac:chgData name="Rikamae Paderes" userId="e56feb77-6dd1-4fa8-b90a-e59e8df147c5" providerId="ADAL" clId="{3EECB9A6-7B06-487C-B204-97747FD38D17}" dt="2025-07-16T22:30:28.372" v="8090" actId="14100"/>
          <ac:spMkLst>
            <pc:docMk/>
            <pc:sldMk cId="3694736838" sldId="335"/>
            <ac:spMk id="2" creationId="{AC8A3655-C84D-64B3-BAF8-111C7451454E}"/>
          </ac:spMkLst>
        </pc:spChg>
        <pc:spChg chg="add mod">
          <ac:chgData name="Rikamae Paderes" userId="e56feb77-6dd1-4fa8-b90a-e59e8df147c5" providerId="ADAL" clId="{3EECB9A6-7B06-487C-B204-97747FD38D17}" dt="2025-07-16T22:27:00.084" v="8039" actId="478"/>
          <ac:spMkLst>
            <pc:docMk/>
            <pc:sldMk cId="3694736838" sldId="335"/>
            <ac:spMk id="4" creationId="{6D03309D-BC1F-BE56-D17B-68376688CC84}"/>
          </ac:spMkLst>
        </pc:spChg>
        <pc:graphicFrameChg chg="del">
          <ac:chgData name="Rikamae Paderes" userId="e56feb77-6dd1-4fa8-b90a-e59e8df147c5" providerId="ADAL" clId="{3EECB9A6-7B06-487C-B204-97747FD38D17}" dt="2025-07-16T22:27:00.084" v="8039" actId="478"/>
          <ac:graphicFrameMkLst>
            <pc:docMk/>
            <pc:sldMk cId="3694736838" sldId="335"/>
            <ac:graphicFrameMk id="10" creationId="{810EC1A7-6658-F164-D6CC-80A30909ECA1}"/>
          </ac:graphicFrameMkLst>
        </pc:graphicFrameChg>
        <pc:picChg chg="mod">
          <ac:chgData name="Rikamae Paderes" userId="e56feb77-6dd1-4fa8-b90a-e59e8df147c5" providerId="ADAL" clId="{3EECB9A6-7B06-487C-B204-97747FD38D17}" dt="2025-07-16T22:27:05.236" v="8042" actId="1076"/>
          <ac:picMkLst>
            <pc:docMk/>
            <pc:sldMk cId="3694736838" sldId="335"/>
            <ac:picMk id="8" creationId="{9C8A1571-43ED-FEC8-3876-8A39E8069E2B}"/>
          </ac:picMkLst>
        </pc:picChg>
        <pc:picChg chg="del mod">
          <ac:chgData name="Rikamae Paderes" userId="e56feb77-6dd1-4fa8-b90a-e59e8df147c5" providerId="ADAL" clId="{3EECB9A6-7B06-487C-B204-97747FD38D17}" dt="2025-07-16T22:24:06.463" v="7924" actId="478"/>
          <ac:picMkLst>
            <pc:docMk/>
            <pc:sldMk cId="3694736838" sldId="335"/>
            <ac:picMk id="9" creationId="{8E90B835-13F3-6A1B-E5FE-7EE40C2939D1}"/>
          </ac:picMkLst>
        </pc:picChg>
        <pc:picChg chg="add mod">
          <ac:chgData name="Rikamae Paderes" userId="e56feb77-6dd1-4fa8-b90a-e59e8df147c5" providerId="ADAL" clId="{3EECB9A6-7B06-487C-B204-97747FD38D17}" dt="2025-07-16T22:28:45.037" v="8056" actId="1440"/>
          <ac:picMkLst>
            <pc:docMk/>
            <pc:sldMk cId="3694736838" sldId="335"/>
            <ac:picMk id="11" creationId="{1E9DE471-17F7-2E1E-0106-605F54C1806D}"/>
          </ac:picMkLst>
        </pc:picChg>
        <pc:cxnChg chg="del">
          <ac:chgData name="Rikamae Paderes" userId="e56feb77-6dd1-4fa8-b90a-e59e8df147c5" providerId="ADAL" clId="{3EECB9A6-7B06-487C-B204-97747FD38D17}" dt="2025-07-16T22:22:38.990" v="7901"/>
          <ac:cxnSpMkLst>
            <pc:docMk/>
            <pc:sldMk cId="3694736838" sldId="335"/>
            <ac:cxnSpMk id="19" creationId="{86A2FEF1-FFDA-6932-E859-974CFE270145}"/>
          </ac:cxnSpMkLst>
        </pc:cxnChg>
      </pc:sldChg>
      <pc:sldChg chg="addSp delSp modSp add del mod setBg delDesignElem">
        <pc:chgData name="Rikamae Paderes" userId="e56feb77-6dd1-4fa8-b90a-e59e8df147c5" providerId="ADAL" clId="{3EECB9A6-7B06-487C-B204-97747FD38D17}" dt="2025-07-16T22:30:05.337" v="8081" actId="47"/>
        <pc:sldMkLst>
          <pc:docMk/>
          <pc:sldMk cId="3639850499" sldId="336"/>
        </pc:sldMkLst>
        <pc:spChg chg="add mod">
          <ac:chgData name="Rikamae Paderes" userId="e56feb77-6dd1-4fa8-b90a-e59e8df147c5" providerId="ADAL" clId="{3EECB9A6-7B06-487C-B204-97747FD38D17}" dt="2025-07-16T22:26:22.112" v="8034" actId="478"/>
          <ac:spMkLst>
            <pc:docMk/>
            <pc:sldMk cId="3639850499" sldId="336"/>
            <ac:spMk id="4" creationId="{61FDE6CA-7F8F-C07B-5FFA-35E14EC2DBB1}"/>
          </ac:spMkLst>
        </pc:spChg>
        <pc:graphicFrameChg chg="del mod modGraphic">
          <ac:chgData name="Rikamae Paderes" userId="e56feb77-6dd1-4fa8-b90a-e59e8df147c5" providerId="ADAL" clId="{3EECB9A6-7B06-487C-B204-97747FD38D17}" dt="2025-07-16T22:26:22.112" v="8034" actId="478"/>
          <ac:graphicFrameMkLst>
            <pc:docMk/>
            <pc:sldMk cId="3639850499" sldId="336"/>
            <ac:graphicFrameMk id="10" creationId="{A6B31AA7-B00C-7D2B-F76F-91A9BDCC2279}"/>
          </ac:graphicFrameMkLst>
        </pc:graphicFrameChg>
        <pc:picChg chg="mod">
          <ac:chgData name="Rikamae Paderes" userId="e56feb77-6dd1-4fa8-b90a-e59e8df147c5" providerId="ADAL" clId="{3EECB9A6-7B06-487C-B204-97747FD38D17}" dt="2025-07-16T22:25:59.532" v="7981" actId="1076"/>
          <ac:picMkLst>
            <pc:docMk/>
            <pc:sldMk cId="3639850499" sldId="336"/>
            <ac:picMk id="8" creationId="{03FAC9F8-CD02-6C35-9D80-F4F5DAD1FE28}"/>
          </ac:picMkLst>
        </pc:picChg>
        <pc:picChg chg="mod">
          <ac:chgData name="Rikamae Paderes" userId="e56feb77-6dd1-4fa8-b90a-e59e8df147c5" providerId="ADAL" clId="{3EECB9A6-7B06-487C-B204-97747FD38D17}" dt="2025-07-16T22:26:05.469" v="7985" actId="1076"/>
          <ac:picMkLst>
            <pc:docMk/>
            <pc:sldMk cId="3639850499" sldId="336"/>
            <ac:picMk id="11" creationId="{229CF7F4-4B67-F80C-556B-2EACDEC0F1C8}"/>
          </ac:picMkLst>
        </pc:picChg>
        <pc:cxnChg chg="del">
          <ac:chgData name="Rikamae Paderes" userId="e56feb77-6dd1-4fa8-b90a-e59e8df147c5" providerId="ADAL" clId="{3EECB9A6-7B06-487C-B204-97747FD38D17}" dt="2025-07-16T22:24:21.293" v="7928"/>
          <ac:cxnSpMkLst>
            <pc:docMk/>
            <pc:sldMk cId="3639850499" sldId="336"/>
            <ac:cxnSpMk id="19" creationId="{C2630D26-0C7F-403E-DD3A-FB84406DB706}"/>
          </ac:cxnSpMkLst>
        </pc:cxnChg>
      </pc:sldChg>
      <pc:sldChg chg="delSp modSp add del mod setBg delDesignElem modNotesTx">
        <pc:chgData name="Rikamae Paderes" userId="e56feb77-6dd1-4fa8-b90a-e59e8df147c5" providerId="ADAL" clId="{3EECB9A6-7B06-487C-B204-97747FD38D17}" dt="2025-07-17T15:58:55.413" v="10060" actId="2696"/>
        <pc:sldMkLst>
          <pc:docMk/>
          <pc:sldMk cId="1445983629" sldId="337"/>
        </pc:sldMkLst>
        <pc:spChg chg="mod">
          <ac:chgData name="Rikamae Paderes" userId="e56feb77-6dd1-4fa8-b90a-e59e8df147c5" providerId="ADAL" clId="{3EECB9A6-7B06-487C-B204-97747FD38D17}" dt="2025-07-16T22:30:25.716" v="8089" actId="14100"/>
          <ac:spMkLst>
            <pc:docMk/>
            <pc:sldMk cId="1445983629" sldId="337"/>
            <ac:spMk id="2" creationId="{F91E2339-F279-4F79-0972-2717EE90A185}"/>
          </ac:spMkLst>
        </pc:spChg>
        <pc:picChg chg="mod">
          <ac:chgData name="Rikamae Paderes" userId="e56feb77-6dd1-4fa8-b90a-e59e8df147c5" providerId="ADAL" clId="{3EECB9A6-7B06-487C-B204-97747FD38D17}" dt="2025-07-16T22:30:35.404" v="8092" actId="1076"/>
          <ac:picMkLst>
            <pc:docMk/>
            <pc:sldMk cId="1445983629" sldId="337"/>
            <ac:picMk id="8" creationId="{D56ACA2F-B55C-B86F-956A-D170F2AC69B0}"/>
          </ac:picMkLst>
        </pc:picChg>
        <pc:cxnChg chg="del">
          <ac:chgData name="Rikamae Paderes" userId="e56feb77-6dd1-4fa8-b90a-e59e8df147c5" providerId="ADAL" clId="{3EECB9A6-7B06-487C-B204-97747FD38D17}" dt="2025-07-16T22:24:46.693" v="7932"/>
          <ac:cxnSpMkLst>
            <pc:docMk/>
            <pc:sldMk cId="1445983629" sldId="337"/>
            <ac:cxnSpMk id="13" creationId="{AA42F91D-0777-729C-25DE-5AF4CD8B8A5C}"/>
          </ac:cxnSpMkLst>
        </pc:cxnChg>
      </pc:sldChg>
      <pc:sldChg chg="add modNotesTx">
        <pc:chgData name="Rikamae Paderes" userId="e56feb77-6dd1-4fa8-b90a-e59e8df147c5" providerId="ADAL" clId="{3EECB9A6-7B06-487C-B204-97747FD38D17}" dt="2025-07-17T20:09:35.526" v="16819" actId="20577"/>
        <pc:sldMkLst>
          <pc:docMk/>
          <pc:sldMk cId="3827959701" sldId="337"/>
        </pc:sldMkLst>
      </pc:sldChg>
      <pc:sldChg chg="modSp add mod modTransition modNotesTx">
        <pc:chgData name="Rikamae Paderes" userId="e56feb77-6dd1-4fa8-b90a-e59e8df147c5" providerId="ADAL" clId="{3EECB9A6-7B06-487C-B204-97747FD38D17}" dt="2025-07-17T20:26:43.927" v="18609" actId="20577"/>
        <pc:sldMkLst>
          <pc:docMk/>
          <pc:sldMk cId="430245586" sldId="338"/>
        </pc:sldMkLst>
        <pc:spChg chg="mod">
          <ac:chgData name="Rikamae Paderes" userId="e56feb77-6dd1-4fa8-b90a-e59e8df147c5" providerId="ADAL" clId="{3EECB9A6-7B06-487C-B204-97747FD38D17}" dt="2025-07-17T17:41:19.123" v="12081" actId="27636"/>
          <ac:spMkLst>
            <pc:docMk/>
            <pc:sldMk cId="430245586" sldId="338"/>
            <ac:spMk id="3" creationId="{92B02A26-8E42-984D-4F33-77BE4EA8A40A}"/>
          </ac:spMkLst>
        </pc:spChg>
        <pc:spChg chg="mod">
          <ac:chgData name="Rikamae Paderes" userId="e56feb77-6dd1-4fa8-b90a-e59e8df147c5" providerId="ADAL" clId="{3EECB9A6-7B06-487C-B204-97747FD38D17}" dt="2025-07-17T17:41:19.122" v="12080" actId="27636"/>
          <ac:spMkLst>
            <pc:docMk/>
            <pc:sldMk cId="430245586" sldId="338"/>
            <ac:spMk id="4" creationId="{5D41F21F-5453-C068-A3E3-7A7B757D4058}"/>
          </ac:spMkLst>
        </pc:spChg>
      </pc:sldChg>
      <pc:sldChg chg="delSp add del setBg delDesignElem">
        <pc:chgData name="Rikamae Paderes" userId="e56feb77-6dd1-4fa8-b90a-e59e8df147c5" providerId="ADAL" clId="{3EECB9A6-7B06-487C-B204-97747FD38D17}" dt="2025-07-16T22:30:14.073" v="8085" actId="47"/>
        <pc:sldMkLst>
          <pc:docMk/>
          <pc:sldMk cId="749712010" sldId="338"/>
        </pc:sldMkLst>
        <pc:cxnChg chg="del">
          <ac:chgData name="Rikamae Paderes" userId="e56feb77-6dd1-4fa8-b90a-e59e8df147c5" providerId="ADAL" clId="{3EECB9A6-7B06-487C-B204-97747FD38D17}" dt="2025-07-16T22:25:21.256" v="7942"/>
          <ac:cxnSpMkLst>
            <pc:docMk/>
            <pc:sldMk cId="749712010" sldId="338"/>
            <ac:cxnSpMk id="13" creationId="{A4E29171-CA2C-896E-3D6B-D0E3705830B2}"/>
          </ac:cxnSpMkLst>
        </pc:cxnChg>
      </pc:sldChg>
      <pc:sldChg chg="modSp new del mod">
        <pc:chgData name="Rikamae Paderes" userId="e56feb77-6dd1-4fa8-b90a-e59e8df147c5" providerId="ADAL" clId="{3EECB9A6-7B06-487C-B204-97747FD38D17}" dt="2025-07-17T15:58:55.413" v="10060" actId="2696"/>
        <pc:sldMkLst>
          <pc:docMk/>
          <pc:sldMk cId="3217820466" sldId="338"/>
        </pc:sldMkLst>
        <pc:spChg chg="mod">
          <ac:chgData name="Rikamae Paderes" userId="e56feb77-6dd1-4fa8-b90a-e59e8df147c5" providerId="ADAL" clId="{3EECB9A6-7B06-487C-B204-97747FD38D17}" dt="2025-07-16T22:32:43.059" v="8144" actId="20577"/>
          <ac:spMkLst>
            <pc:docMk/>
            <pc:sldMk cId="3217820466" sldId="338"/>
            <ac:spMk id="2" creationId="{5B2E0B6D-A7A9-83C8-7163-C9CFF1C29025}"/>
          </ac:spMkLst>
        </pc:spChg>
        <pc:spChg chg="mod">
          <ac:chgData name="Rikamae Paderes" userId="e56feb77-6dd1-4fa8-b90a-e59e8df147c5" providerId="ADAL" clId="{3EECB9A6-7B06-487C-B204-97747FD38D17}" dt="2025-07-16T22:33:47.632" v="8394" actId="20577"/>
          <ac:spMkLst>
            <pc:docMk/>
            <pc:sldMk cId="3217820466" sldId="338"/>
            <ac:spMk id="3" creationId="{92B02A26-8E42-984D-4F33-77BE4EA8A40A}"/>
          </ac:spMkLst>
        </pc:spChg>
        <pc:spChg chg="mod">
          <ac:chgData name="Rikamae Paderes" userId="e56feb77-6dd1-4fa8-b90a-e59e8df147c5" providerId="ADAL" clId="{3EECB9A6-7B06-487C-B204-97747FD38D17}" dt="2025-07-16T22:35:09.950" v="8726" actId="20577"/>
          <ac:spMkLst>
            <pc:docMk/>
            <pc:sldMk cId="3217820466" sldId="338"/>
            <ac:spMk id="4" creationId="{5D41F21F-5453-C068-A3E3-7A7B757D4058}"/>
          </ac:spMkLst>
        </pc:spChg>
      </pc:sldChg>
      <pc:sldChg chg="modSp new del mod">
        <pc:chgData name="Rikamae Paderes" userId="e56feb77-6dd1-4fa8-b90a-e59e8df147c5" providerId="ADAL" clId="{3EECB9A6-7B06-487C-B204-97747FD38D17}" dt="2025-07-16T22:38:32.126" v="9128" actId="47"/>
        <pc:sldMkLst>
          <pc:docMk/>
          <pc:sldMk cId="487563625" sldId="339"/>
        </pc:sldMkLst>
        <pc:spChg chg="mod">
          <ac:chgData name="Rikamae Paderes" userId="e56feb77-6dd1-4fa8-b90a-e59e8df147c5" providerId="ADAL" clId="{3EECB9A6-7B06-487C-B204-97747FD38D17}" dt="2025-07-16T22:38:30.980" v="9127" actId="20577"/>
          <ac:spMkLst>
            <pc:docMk/>
            <pc:sldMk cId="487563625" sldId="339"/>
            <ac:spMk id="2" creationId="{011E305F-15F1-0CA8-3395-8F511BCFA8CF}"/>
          </ac:spMkLst>
        </pc:spChg>
      </pc:sldChg>
      <pc:sldChg chg="modSp new mod ord modTransition modNotesTx">
        <pc:chgData name="Rikamae Paderes" userId="e56feb77-6dd1-4fa8-b90a-e59e8df147c5" providerId="ADAL" clId="{3EECB9A6-7B06-487C-B204-97747FD38D17}" dt="2025-07-17T20:23:38.034" v="18033" actId="20577"/>
        <pc:sldMkLst>
          <pc:docMk/>
          <pc:sldMk cId="2201144219" sldId="339"/>
        </pc:sldMkLst>
        <pc:spChg chg="mod">
          <ac:chgData name="Rikamae Paderes" userId="e56feb77-6dd1-4fa8-b90a-e59e8df147c5" providerId="ADAL" clId="{3EECB9A6-7B06-487C-B204-97747FD38D17}" dt="2025-07-16T22:38:38.566" v="9144" actId="20577"/>
          <ac:spMkLst>
            <pc:docMk/>
            <pc:sldMk cId="2201144219" sldId="339"/>
            <ac:spMk id="2" creationId="{974FAA63-70B5-4C12-2638-613BE0043C59}"/>
          </ac:spMkLst>
        </pc:spChg>
        <pc:spChg chg="mod">
          <ac:chgData name="Rikamae Paderes" userId="e56feb77-6dd1-4fa8-b90a-e59e8df147c5" providerId="ADAL" clId="{3EECB9A6-7B06-487C-B204-97747FD38D17}" dt="2025-07-17T17:42:06.040" v="12185" actId="20577"/>
          <ac:spMkLst>
            <pc:docMk/>
            <pc:sldMk cId="2201144219" sldId="339"/>
            <ac:spMk id="3" creationId="{FA949AA9-5CE8-F2EA-49DB-B74B49CFC367}"/>
          </ac:spMkLst>
        </pc:spChg>
        <pc:spChg chg="mod">
          <ac:chgData name="Rikamae Paderes" userId="e56feb77-6dd1-4fa8-b90a-e59e8df147c5" providerId="ADAL" clId="{3EECB9A6-7B06-487C-B204-97747FD38D17}" dt="2025-07-17T15:54:30.595" v="10059" actId="20577"/>
          <ac:spMkLst>
            <pc:docMk/>
            <pc:sldMk cId="2201144219" sldId="339"/>
            <ac:spMk id="4" creationId="{D6617394-6D7E-90B4-65C9-E27FE44C19A0}"/>
          </ac:spMkLst>
        </pc:spChg>
      </pc:sldChg>
      <pc:sldChg chg="addSp delSp modSp new mod modTransition setBg addAnim modAnim setClrOvrMap modNotesTx">
        <pc:chgData name="Rikamae Paderes" userId="e56feb77-6dd1-4fa8-b90a-e59e8df147c5" providerId="ADAL" clId="{3EECB9A6-7B06-487C-B204-97747FD38D17}" dt="2025-07-17T19:05:04.361" v="14658" actId="20577"/>
        <pc:sldMkLst>
          <pc:docMk/>
          <pc:sldMk cId="895322950" sldId="341"/>
        </pc:sldMkLst>
        <pc:spChg chg="mod">
          <ac:chgData name="Rikamae Paderes" userId="e56feb77-6dd1-4fa8-b90a-e59e8df147c5" providerId="ADAL" clId="{3EECB9A6-7B06-487C-B204-97747FD38D17}" dt="2025-07-17T16:03:27.245" v="10117" actId="313"/>
          <ac:spMkLst>
            <pc:docMk/>
            <pc:sldMk cId="895322950" sldId="341"/>
            <ac:spMk id="2" creationId="{BFD934F7-E077-6184-7E84-D571BCA4C3CA}"/>
          </ac:spMkLst>
        </pc:spChg>
        <pc:spChg chg="mod">
          <ac:chgData name="Rikamae Paderes" userId="e56feb77-6dd1-4fa8-b90a-e59e8df147c5" providerId="ADAL" clId="{3EECB9A6-7B06-487C-B204-97747FD38D17}" dt="2025-07-17T16:07:31.015" v="10183" actId="20577"/>
          <ac:spMkLst>
            <pc:docMk/>
            <pc:sldMk cId="895322950" sldId="341"/>
            <ac:spMk id="3" creationId="{61798AC4-B61B-785A-C4A1-F2FA5CCFEAF3}"/>
          </ac:spMkLst>
        </pc:spChg>
        <pc:spChg chg="add del">
          <ac:chgData name="Rikamae Paderes" userId="e56feb77-6dd1-4fa8-b90a-e59e8df147c5" providerId="ADAL" clId="{3EECB9A6-7B06-487C-B204-97747FD38D17}" dt="2025-07-17T16:05:36.964" v="10120" actId="26606"/>
          <ac:spMkLst>
            <pc:docMk/>
            <pc:sldMk cId="895322950" sldId="341"/>
            <ac:spMk id="10" creationId="{A2B5AF8E-A8F5-44F6-A878-BD9D094055B4}"/>
          </ac:spMkLst>
        </pc:spChg>
        <pc:spChg chg="add">
          <ac:chgData name="Rikamae Paderes" userId="e56feb77-6dd1-4fa8-b90a-e59e8df147c5" providerId="ADAL" clId="{3EECB9A6-7B06-487C-B204-97747FD38D17}" dt="2025-07-17T16:05:36.964" v="10120" actId="26606"/>
          <ac:spMkLst>
            <pc:docMk/>
            <pc:sldMk cId="895322950" sldId="341"/>
            <ac:spMk id="17" creationId="{4FE1B9C8-0443-4506-BBD6-3AF8DE46D4C7}"/>
          </ac:spMkLst>
        </pc:spChg>
        <pc:picChg chg="add mod ord">
          <ac:chgData name="Rikamae Paderes" userId="e56feb77-6dd1-4fa8-b90a-e59e8df147c5" providerId="ADAL" clId="{3EECB9A6-7B06-487C-B204-97747FD38D17}" dt="2025-07-17T16:05:36.964" v="10120" actId="26606"/>
          <ac:picMkLst>
            <pc:docMk/>
            <pc:sldMk cId="895322950" sldId="341"/>
            <ac:picMk id="5" creationId="{3AFAF1F4-783C-4788-C71A-5FECF27B1912}"/>
          </ac:picMkLst>
        </pc:picChg>
        <pc:cxnChg chg="add del">
          <ac:chgData name="Rikamae Paderes" userId="e56feb77-6dd1-4fa8-b90a-e59e8df147c5" providerId="ADAL" clId="{3EECB9A6-7B06-487C-B204-97747FD38D17}" dt="2025-07-17T16:05:36.964" v="10120" actId="26606"/>
          <ac:cxnSpMkLst>
            <pc:docMk/>
            <pc:sldMk cId="895322950" sldId="341"/>
            <ac:cxnSpMk id="12" creationId="{32EEDFD0-E50B-4516-A185-DA1CE93EE32D}"/>
          </ac:cxnSpMkLst>
        </pc:cxnChg>
        <pc:cxnChg chg="add">
          <ac:chgData name="Rikamae Paderes" userId="e56feb77-6dd1-4fa8-b90a-e59e8df147c5" providerId="ADAL" clId="{3EECB9A6-7B06-487C-B204-97747FD38D17}" dt="2025-07-17T16:05:36.964" v="10120" actId="26606"/>
          <ac:cxnSpMkLst>
            <pc:docMk/>
            <pc:sldMk cId="895322950" sldId="341"/>
            <ac:cxnSpMk id="19" creationId="{354C29FE-6D99-4083-90D8-9683EA5D443A}"/>
          </ac:cxnSpMkLst>
        </pc:cxnChg>
      </pc:sldChg>
      <pc:sldChg chg="addSp delSp modSp add mod modTransition setBg delDesignElem modNotesTx">
        <pc:chgData name="Rikamae Paderes" userId="e56feb77-6dd1-4fa8-b90a-e59e8df147c5" providerId="ADAL" clId="{3EECB9A6-7B06-487C-B204-97747FD38D17}" dt="2025-07-17T19:42:01.126" v="16460" actId="20577"/>
        <pc:sldMkLst>
          <pc:docMk/>
          <pc:sldMk cId="1381464120" sldId="342"/>
        </pc:sldMkLst>
        <pc:spChg chg="mod">
          <ac:chgData name="Rikamae Paderes" userId="e56feb77-6dd1-4fa8-b90a-e59e8df147c5" providerId="ADAL" clId="{3EECB9A6-7B06-487C-B204-97747FD38D17}" dt="2025-07-17T18:05:20.275" v="13584" actId="26606"/>
          <ac:spMkLst>
            <pc:docMk/>
            <pc:sldMk cId="1381464120" sldId="342"/>
            <ac:spMk id="2" creationId="{A77B18F8-5F24-7D06-02FA-469889555961}"/>
          </ac:spMkLst>
        </pc:spChg>
        <pc:spChg chg="del mod">
          <ac:chgData name="Rikamae Paderes" userId="e56feb77-6dd1-4fa8-b90a-e59e8df147c5" providerId="ADAL" clId="{3EECB9A6-7B06-487C-B204-97747FD38D17}" dt="2025-07-17T18:05:28.847" v="13585" actId="3680"/>
          <ac:spMkLst>
            <pc:docMk/>
            <pc:sldMk cId="1381464120" sldId="342"/>
            <ac:spMk id="4" creationId="{1DA09C48-4476-CBA5-7FCA-4CE73BA54139}"/>
          </ac:spMkLst>
        </pc:spChg>
        <pc:spChg chg="add del mod">
          <ac:chgData name="Rikamae Paderes" userId="e56feb77-6dd1-4fa8-b90a-e59e8df147c5" providerId="ADAL" clId="{3EECB9A6-7B06-487C-B204-97747FD38D17}" dt="2025-07-17T18:06:06.294" v="13596" actId="3680"/>
          <ac:spMkLst>
            <pc:docMk/>
            <pc:sldMk cId="1381464120" sldId="342"/>
            <ac:spMk id="11" creationId="{F0624E0C-5461-04C8-4A07-84F656514AA7}"/>
          </ac:spMkLst>
        </pc:spChg>
        <pc:spChg chg="add del mod">
          <ac:chgData name="Rikamae Paderes" userId="e56feb77-6dd1-4fa8-b90a-e59e8df147c5" providerId="ADAL" clId="{3EECB9A6-7B06-487C-B204-97747FD38D17}" dt="2025-07-17T18:07:11.177" v="13649" actId="478"/>
          <ac:spMkLst>
            <pc:docMk/>
            <pc:sldMk cId="1381464120" sldId="342"/>
            <ac:spMk id="15" creationId="{4693AAF8-C7F2-D671-7342-A0A0930108F3}"/>
          </ac:spMkLst>
        </pc:spChg>
        <pc:graphicFrameChg chg="add del mod ord modGraphic">
          <ac:chgData name="Rikamae Paderes" userId="e56feb77-6dd1-4fa8-b90a-e59e8df147c5" providerId="ADAL" clId="{3EECB9A6-7B06-487C-B204-97747FD38D17}" dt="2025-07-17T18:05:57.153" v="13595" actId="478"/>
          <ac:graphicFrameMkLst>
            <pc:docMk/>
            <pc:sldMk cId="1381464120" sldId="342"/>
            <ac:graphicFrameMk id="3" creationId="{5F6D03E4-3774-2714-9795-178D7C87282D}"/>
          </ac:graphicFrameMkLst>
        </pc:graphicFrameChg>
        <pc:graphicFrameChg chg="add mod ord modGraphic">
          <ac:chgData name="Rikamae Paderes" userId="e56feb77-6dd1-4fa8-b90a-e59e8df147c5" providerId="ADAL" clId="{3EECB9A6-7B06-487C-B204-97747FD38D17}" dt="2025-07-17T18:13:10.519" v="14078" actId="313"/>
          <ac:graphicFrameMkLst>
            <pc:docMk/>
            <pc:sldMk cId="1381464120" sldId="342"/>
            <ac:graphicFrameMk id="12" creationId="{C8DB7322-71DA-1866-DD96-913812FA6E27}"/>
          </ac:graphicFrameMkLst>
        </pc:graphicFrameChg>
        <pc:picChg chg="del mod">
          <ac:chgData name="Rikamae Paderes" userId="e56feb77-6dd1-4fa8-b90a-e59e8df147c5" providerId="ADAL" clId="{3EECB9A6-7B06-487C-B204-97747FD38D17}" dt="2025-07-17T18:06:39.960" v="13609" actId="21"/>
          <ac:picMkLst>
            <pc:docMk/>
            <pc:sldMk cId="1381464120" sldId="342"/>
            <ac:picMk id="8" creationId="{61ACEAB0-DF23-92D9-D5B7-4B2FDB413E06}"/>
          </ac:picMkLst>
        </pc:picChg>
        <pc:cxnChg chg="add">
          <ac:chgData name="Rikamae Paderes" userId="e56feb77-6dd1-4fa8-b90a-e59e8df147c5" providerId="ADAL" clId="{3EECB9A6-7B06-487C-B204-97747FD38D17}" dt="2025-07-17T18:05:20.275" v="13584" actId="26606"/>
          <ac:cxnSpMkLst>
            <pc:docMk/>
            <pc:sldMk cId="1381464120" sldId="342"/>
            <ac:cxnSpMk id="10" creationId="{9200C8B5-FB5A-4F8B-A9BD-693C051418A3}"/>
          </ac:cxnSpMkLst>
        </pc:cxnChg>
        <pc:cxnChg chg="del">
          <ac:chgData name="Rikamae Paderes" userId="e56feb77-6dd1-4fa8-b90a-e59e8df147c5" providerId="ADAL" clId="{3EECB9A6-7B06-487C-B204-97747FD38D17}" dt="2025-07-17T18:04:54.832" v="13583"/>
          <ac:cxnSpMkLst>
            <pc:docMk/>
            <pc:sldMk cId="1381464120" sldId="342"/>
            <ac:cxnSpMk id="13" creationId="{D4CCAE07-FD68-8C84-320F-EFD6763131DB}"/>
          </ac:cxnSpMkLst>
        </pc:cxnChg>
      </pc:sldChg>
      <pc:sldChg chg="delSp add modTransition setBg delDesignElem modNotesTx">
        <pc:chgData name="Rikamae Paderes" userId="e56feb77-6dd1-4fa8-b90a-e59e8df147c5" providerId="ADAL" clId="{3EECB9A6-7B06-487C-B204-97747FD38D17}" dt="2025-07-17T18:11:38.902" v="14074" actId="113"/>
        <pc:sldMkLst>
          <pc:docMk/>
          <pc:sldMk cId="3377289713" sldId="343"/>
        </pc:sldMkLst>
        <pc:cxnChg chg="del">
          <ac:chgData name="Rikamae Paderes" userId="e56feb77-6dd1-4fa8-b90a-e59e8df147c5" providerId="ADAL" clId="{3EECB9A6-7B06-487C-B204-97747FD38D17}" dt="2025-07-17T18:09:28.762" v="13980"/>
          <ac:cxnSpMkLst>
            <pc:docMk/>
            <pc:sldMk cId="3377289713" sldId="343"/>
            <ac:cxnSpMk id="13" creationId="{6CA270C6-BE99-4836-9993-804B22205967}"/>
          </ac:cxnSpMkLst>
        </pc:cxnChg>
      </pc:sldChg>
      <pc:sldChg chg="addSp delSp add del setBg delDesignElem">
        <pc:chgData name="Rikamae Paderes" userId="e56feb77-6dd1-4fa8-b90a-e59e8df147c5" providerId="ADAL" clId="{3EECB9A6-7B06-487C-B204-97747FD38D17}" dt="2025-07-17T21:27:45.301" v="18794"/>
        <pc:sldMkLst>
          <pc:docMk/>
          <pc:sldMk cId="316429000" sldId="346"/>
        </pc:sldMkLst>
        <pc:cxnChg chg="add del">
          <ac:chgData name="Rikamae Paderes" userId="e56feb77-6dd1-4fa8-b90a-e59e8df147c5" providerId="ADAL" clId="{3EECB9A6-7B06-487C-B204-97747FD38D17}" dt="2025-07-17T21:27:45.301" v="18794"/>
          <ac:cxnSpMkLst>
            <pc:docMk/>
            <pc:sldMk cId="316429000" sldId="346"/>
            <ac:cxnSpMk id="27" creationId="{00C92041-0D3C-0B87-A48B-BC24EE549633}"/>
          </ac:cxnSpMkLst>
        </pc:cxnChg>
        <pc:cxnChg chg="add del">
          <ac:chgData name="Rikamae Paderes" userId="e56feb77-6dd1-4fa8-b90a-e59e8df147c5" providerId="ADAL" clId="{3EECB9A6-7B06-487C-B204-97747FD38D17}" dt="2025-07-17T21:27:45.301" v="18794"/>
          <ac:cxnSpMkLst>
            <pc:docMk/>
            <pc:sldMk cId="316429000" sldId="346"/>
            <ac:cxnSpMk id="28" creationId="{208C22D9-747B-4CAB-E970-7B9AE6610BA8}"/>
          </ac:cxnSpMkLst>
        </pc:cxnChg>
      </pc:sldChg>
      <pc:sldChg chg="delSp add del mod setBg delDesignElem modShow">
        <pc:chgData name="Rikamae Paderes" userId="e56feb77-6dd1-4fa8-b90a-e59e8df147c5" providerId="ADAL" clId="{3EECB9A6-7B06-487C-B204-97747FD38D17}" dt="2025-07-17T21:27:54.823" v="18801" actId="47"/>
        <pc:sldMkLst>
          <pc:docMk/>
          <pc:sldMk cId="588036813" sldId="346"/>
        </pc:sldMkLst>
        <pc:cxnChg chg="del">
          <ac:chgData name="Rikamae Paderes" userId="e56feb77-6dd1-4fa8-b90a-e59e8df147c5" providerId="ADAL" clId="{3EECB9A6-7B06-487C-B204-97747FD38D17}" dt="2025-07-17T21:27:46.476" v="18796"/>
          <ac:cxnSpMkLst>
            <pc:docMk/>
            <pc:sldMk cId="588036813" sldId="346"/>
            <ac:cxnSpMk id="27" creationId="{0042CFA2-E978-1A7F-9DAD-B96449A3C320}"/>
          </ac:cxnSpMkLst>
        </pc:cxnChg>
        <pc:cxnChg chg="del">
          <ac:chgData name="Rikamae Paderes" userId="e56feb77-6dd1-4fa8-b90a-e59e8df147c5" providerId="ADAL" clId="{3EECB9A6-7B06-487C-B204-97747FD38D17}" dt="2025-07-17T21:27:46.476" v="18796"/>
          <ac:cxnSpMkLst>
            <pc:docMk/>
            <pc:sldMk cId="588036813" sldId="346"/>
            <ac:cxnSpMk id="28" creationId="{EB6B65D5-7ECA-D130-4F61-3059EBFCF135}"/>
          </ac:cxnSpMkLst>
        </pc:cxnChg>
      </pc:sldChg>
      <pc:sldChg chg="modSp add mod">
        <pc:chgData name="Rikamae Paderes" userId="e56feb77-6dd1-4fa8-b90a-e59e8df147c5" providerId="ADAL" clId="{3EECB9A6-7B06-487C-B204-97747FD38D17}" dt="2025-07-17T21:28:14.104" v="18803" actId="13926"/>
        <pc:sldMkLst>
          <pc:docMk/>
          <pc:sldMk cId="2750473102" sldId="346"/>
        </pc:sldMkLst>
        <pc:spChg chg="mod">
          <ac:chgData name="Rikamae Paderes" userId="e56feb77-6dd1-4fa8-b90a-e59e8df147c5" providerId="ADAL" clId="{3EECB9A6-7B06-487C-B204-97747FD38D17}" dt="2025-07-17T21:28:14.104" v="18803" actId="13926"/>
          <ac:spMkLst>
            <pc:docMk/>
            <pc:sldMk cId="2750473102" sldId="346"/>
            <ac:spMk id="3" creationId="{096EED15-85D3-D49E-5785-EF300025BA76}"/>
          </ac:spMkLst>
        </pc:spChg>
      </pc:sldChg>
      <pc:sldChg chg="modSp add mod ord">
        <pc:chgData name="Rikamae Paderes" userId="e56feb77-6dd1-4fa8-b90a-e59e8df147c5" providerId="ADAL" clId="{3EECB9A6-7B06-487C-B204-97747FD38D17}" dt="2025-07-17T21:28:25.865" v="18807" actId="13926"/>
        <pc:sldMkLst>
          <pc:docMk/>
          <pc:sldMk cId="3946353197" sldId="347"/>
        </pc:sldMkLst>
        <pc:spChg chg="mod">
          <ac:chgData name="Rikamae Paderes" userId="e56feb77-6dd1-4fa8-b90a-e59e8df147c5" providerId="ADAL" clId="{3EECB9A6-7B06-487C-B204-97747FD38D17}" dt="2025-07-17T21:28:25.865" v="18807" actId="13926"/>
          <ac:spMkLst>
            <pc:docMk/>
            <pc:sldMk cId="3946353197" sldId="347"/>
            <ac:spMk id="3" creationId="{C62B4C84-ECCA-DE33-2ECB-FC350031FA35}"/>
          </ac:spMkLst>
        </pc:spChg>
      </pc:sldChg>
      <pc:sldMasterChg chg="delSldLayout">
        <pc:chgData name="Rikamae Paderes" userId="e56feb77-6dd1-4fa8-b90a-e59e8df147c5" providerId="ADAL" clId="{3EECB9A6-7B06-487C-B204-97747FD38D17}" dt="2025-07-16T11:43:37.812" v="22" actId="47"/>
        <pc:sldMasterMkLst>
          <pc:docMk/>
          <pc:sldMasterMk cId="3333346341" sldId="2147483674"/>
        </pc:sldMasterMkLst>
        <pc:sldLayoutChg chg="del">
          <pc:chgData name="Rikamae Paderes" userId="e56feb77-6dd1-4fa8-b90a-e59e8df147c5" providerId="ADAL" clId="{3EECB9A6-7B06-487C-B204-97747FD38D17}" dt="2025-07-16T11:43:25.782" v="11" actId="47"/>
          <pc:sldLayoutMkLst>
            <pc:docMk/>
            <pc:sldMasterMk cId="3333346341" sldId="2147483674"/>
            <pc:sldLayoutMk cId="2639735713" sldId="2147483687"/>
          </pc:sldLayoutMkLst>
        </pc:sldLayoutChg>
        <pc:sldLayoutChg chg="del">
          <pc:chgData name="Rikamae Paderes" userId="e56feb77-6dd1-4fa8-b90a-e59e8df147c5" providerId="ADAL" clId="{3EECB9A6-7B06-487C-B204-97747FD38D17}" dt="2025-07-16T11:43:26.644" v="12" actId="47"/>
          <pc:sldLayoutMkLst>
            <pc:docMk/>
            <pc:sldMasterMk cId="3333346341" sldId="2147483674"/>
            <pc:sldLayoutMk cId="2408477883" sldId="2147483688"/>
          </pc:sldLayoutMkLst>
        </pc:sldLayoutChg>
        <pc:sldLayoutChg chg="del">
          <pc:chgData name="Rikamae Paderes" userId="e56feb77-6dd1-4fa8-b90a-e59e8df147c5" providerId="ADAL" clId="{3EECB9A6-7B06-487C-B204-97747FD38D17}" dt="2025-07-16T11:43:27.088" v="13" actId="47"/>
          <pc:sldLayoutMkLst>
            <pc:docMk/>
            <pc:sldMasterMk cId="3333346341" sldId="2147483674"/>
            <pc:sldLayoutMk cId="3559043959" sldId="2147483689"/>
          </pc:sldLayoutMkLst>
        </pc:sldLayoutChg>
        <pc:sldLayoutChg chg="del">
          <pc:chgData name="Rikamae Paderes" userId="e56feb77-6dd1-4fa8-b90a-e59e8df147c5" providerId="ADAL" clId="{3EECB9A6-7B06-487C-B204-97747FD38D17}" dt="2025-07-16T11:43:27.901" v="14" actId="47"/>
          <pc:sldLayoutMkLst>
            <pc:docMk/>
            <pc:sldMasterMk cId="3333346341" sldId="2147483674"/>
            <pc:sldLayoutMk cId="583367340" sldId="2147483690"/>
          </pc:sldLayoutMkLst>
        </pc:sldLayoutChg>
        <pc:sldLayoutChg chg="del">
          <pc:chgData name="Rikamae Paderes" userId="e56feb77-6dd1-4fa8-b90a-e59e8df147c5" providerId="ADAL" clId="{3EECB9A6-7B06-487C-B204-97747FD38D17}" dt="2025-07-16T11:43:28.519" v="15" actId="47"/>
          <pc:sldLayoutMkLst>
            <pc:docMk/>
            <pc:sldMasterMk cId="3333346341" sldId="2147483674"/>
            <pc:sldLayoutMk cId="3174114675" sldId="2147483691"/>
          </pc:sldLayoutMkLst>
        </pc:sldLayoutChg>
        <pc:sldLayoutChg chg="del">
          <pc:chgData name="Rikamae Paderes" userId="e56feb77-6dd1-4fa8-b90a-e59e8df147c5" providerId="ADAL" clId="{3EECB9A6-7B06-487C-B204-97747FD38D17}" dt="2025-07-16T11:43:30.107" v="16" actId="47"/>
          <pc:sldLayoutMkLst>
            <pc:docMk/>
            <pc:sldMasterMk cId="3333346341" sldId="2147483674"/>
            <pc:sldLayoutMk cId="928131245" sldId="2147483692"/>
          </pc:sldLayoutMkLst>
        </pc:sldLayoutChg>
        <pc:sldLayoutChg chg="del">
          <pc:chgData name="Rikamae Paderes" userId="e56feb77-6dd1-4fa8-b90a-e59e8df147c5" providerId="ADAL" clId="{3EECB9A6-7B06-487C-B204-97747FD38D17}" dt="2025-07-16T11:43:37.647" v="21" actId="47"/>
          <pc:sldLayoutMkLst>
            <pc:docMk/>
            <pc:sldMasterMk cId="3333346341" sldId="2147483674"/>
            <pc:sldLayoutMk cId="2385941324" sldId="2147483693"/>
          </pc:sldLayoutMkLst>
        </pc:sldLayoutChg>
        <pc:sldLayoutChg chg="del">
          <pc:chgData name="Rikamae Paderes" userId="e56feb77-6dd1-4fa8-b90a-e59e8df147c5" providerId="ADAL" clId="{3EECB9A6-7B06-487C-B204-97747FD38D17}" dt="2025-07-16T11:43:34.541" v="17" actId="47"/>
          <pc:sldLayoutMkLst>
            <pc:docMk/>
            <pc:sldMasterMk cId="3333346341" sldId="2147483674"/>
            <pc:sldLayoutMk cId="778916606" sldId="2147483694"/>
          </pc:sldLayoutMkLst>
        </pc:sldLayoutChg>
        <pc:sldLayoutChg chg="del">
          <pc:chgData name="Rikamae Paderes" userId="e56feb77-6dd1-4fa8-b90a-e59e8df147c5" providerId="ADAL" clId="{3EECB9A6-7B06-487C-B204-97747FD38D17}" dt="2025-07-16T11:43:34.999" v="18" actId="47"/>
          <pc:sldLayoutMkLst>
            <pc:docMk/>
            <pc:sldMasterMk cId="3333346341" sldId="2147483674"/>
            <pc:sldLayoutMk cId="3587414790" sldId="2147483695"/>
          </pc:sldLayoutMkLst>
        </pc:sldLayoutChg>
        <pc:sldLayoutChg chg="del">
          <pc:chgData name="Rikamae Paderes" userId="e56feb77-6dd1-4fa8-b90a-e59e8df147c5" providerId="ADAL" clId="{3EECB9A6-7B06-487C-B204-97747FD38D17}" dt="2025-07-16T11:43:35.531" v="19" actId="47"/>
          <pc:sldLayoutMkLst>
            <pc:docMk/>
            <pc:sldMasterMk cId="3333346341" sldId="2147483674"/>
            <pc:sldLayoutMk cId="2471973709" sldId="2147483696"/>
          </pc:sldLayoutMkLst>
        </pc:sldLayoutChg>
        <pc:sldLayoutChg chg="del">
          <pc:chgData name="Rikamae Paderes" userId="e56feb77-6dd1-4fa8-b90a-e59e8df147c5" providerId="ADAL" clId="{3EECB9A6-7B06-487C-B204-97747FD38D17}" dt="2025-07-16T11:43:35.799" v="20" actId="47"/>
          <pc:sldLayoutMkLst>
            <pc:docMk/>
            <pc:sldMasterMk cId="3333346341" sldId="2147483674"/>
            <pc:sldLayoutMk cId="3628784855" sldId="2147483697"/>
          </pc:sldLayoutMkLst>
        </pc:sldLayoutChg>
        <pc:sldLayoutChg chg="del">
          <pc:chgData name="Rikamae Paderes" userId="e56feb77-6dd1-4fa8-b90a-e59e8df147c5" providerId="ADAL" clId="{3EECB9A6-7B06-487C-B204-97747FD38D17}" dt="2025-07-16T11:43:37.812" v="22" actId="47"/>
          <pc:sldLayoutMkLst>
            <pc:docMk/>
            <pc:sldMasterMk cId="3333346341" sldId="2147483674"/>
            <pc:sldLayoutMk cId="4115620411" sldId="214748369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081C36-8C4B-4747-B275-6701DBDA87B1}"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77662F8D-7117-495A-BE06-F42DBEF7AE50}">
      <dgm:prSet phldrT="[Text]" custT="1"/>
      <dgm:spPr/>
      <dgm:t>
        <a:bodyPr/>
        <a:lstStyle/>
        <a:p>
          <a:r>
            <a:rPr lang="en-GB" sz="2800" dirty="0"/>
            <a:t>Arcane uses art history as ideological narrative</a:t>
          </a:r>
        </a:p>
      </dgm:t>
    </dgm:pt>
    <dgm:pt modelId="{8AF68B7D-F4E7-43FA-8822-19586F4331A4}" type="parTrans" cxnId="{C533BE99-6BFD-4D43-8593-0173CFFEDA2F}">
      <dgm:prSet/>
      <dgm:spPr/>
      <dgm:t>
        <a:bodyPr/>
        <a:lstStyle/>
        <a:p>
          <a:endParaRPr lang="en-GB"/>
        </a:p>
      </dgm:t>
    </dgm:pt>
    <dgm:pt modelId="{8ACAD813-FDAE-4B3A-A274-3C557D6DC789}" type="sibTrans" cxnId="{C533BE99-6BFD-4D43-8593-0173CFFEDA2F}">
      <dgm:prSet/>
      <dgm:spPr/>
      <dgm:t>
        <a:bodyPr/>
        <a:lstStyle/>
        <a:p>
          <a:endParaRPr lang="en-GB"/>
        </a:p>
      </dgm:t>
    </dgm:pt>
    <dgm:pt modelId="{CA4F5CAB-35D6-4B00-9290-642FEF7A815F}">
      <dgm:prSet phldrT="[Text]" custT="1"/>
      <dgm:spPr/>
      <dgm:t>
        <a:bodyPr/>
        <a:lstStyle/>
        <a:p>
          <a:r>
            <a:rPr lang="en-GB" sz="2800" dirty="0"/>
            <a:t>Visuals code class, power, conflict, and resistance</a:t>
          </a:r>
        </a:p>
      </dgm:t>
    </dgm:pt>
    <dgm:pt modelId="{859794FC-747C-4E21-84BF-3669E48209F2}" type="parTrans" cxnId="{44D02BD2-F71C-4AEC-BC6B-BEB528E95E15}">
      <dgm:prSet/>
      <dgm:spPr/>
      <dgm:t>
        <a:bodyPr/>
        <a:lstStyle/>
        <a:p>
          <a:endParaRPr lang="en-GB"/>
        </a:p>
      </dgm:t>
    </dgm:pt>
    <dgm:pt modelId="{4E2F224C-9B8C-4967-8F6C-A3234C52BAC7}" type="sibTrans" cxnId="{44D02BD2-F71C-4AEC-BC6B-BEB528E95E15}">
      <dgm:prSet/>
      <dgm:spPr/>
      <dgm:t>
        <a:bodyPr/>
        <a:lstStyle/>
        <a:p>
          <a:endParaRPr lang="en-GB"/>
        </a:p>
      </dgm:t>
    </dgm:pt>
    <dgm:pt modelId="{7587C6C7-55D9-4924-B4BE-268591F19CD7}">
      <dgm:prSet phldrT="[Text]" custT="1"/>
      <dgm:spPr/>
      <dgm:t>
        <a:bodyPr/>
        <a:lstStyle/>
        <a:p>
          <a:r>
            <a:rPr lang="en-GB" sz="2800" dirty="0"/>
            <a:t>Counterculture aesthetics visually disrupt the binary</a:t>
          </a:r>
        </a:p>
      </dgm:t>
    </dgm:pt>
    <dgm:pt modelId="{B4811D0E-B7AB-4E93-9FBB-ADFE35C1FF69}" type="parTrans" cxnId="{0894CCB0-7A67-42A2-B110-245125295CEF}">
      <dgm:prSet/>
      <dgm:spPr/>
      <dgm:t>
        <a:bodyPr/>
        <a:lstStyle/>
        <a:p>
          <a:endParaRPr lang="en-GB"/>
        </a:p>
      </dgm:t>
    </dgm:pt>
    <dgm:pt modelId="{5EF486C1-A5AB-439A-A0DE-EA1A5A0623C4}" type="sibTrans" cxnId="{0894CCB0-7A67-42A2-B110-245125295CEF}">
      <dgm:prSet/>
      <dgm:spPr/>
      <dgm:t>
        <a:bodyPr/>
        <a:lstStyle/>
        <a:p>
          <a:endParaRPr lang="en-GB"/>
        </a:p>
      </dgm:t>
    </dgm:pt>
    <dgm:pt modelId="{727B7FB6-6FAF-452E-8F8C-5B54E71404FD}">
      <dgm:prSet phldrT="[Text]" custT="1"/>
      <dgm:spPr/>
      <dgm:t>
        <a:bodyPr/>
        <a:lstStyle/>
        <a:p>
          <a:r>
            <a:rPr lang="en-GB" sz="1400" dirty="0"/>
            <a:t>There is a clear visual divide that informs the viewers of the surface level conflict. Art Nouveau is used to visually code Zaun, whereas Art Deco is used to visually code </a:t>
          </a:r>
          <a:r>
            <a:rPr lang="en-GB" sz="1400" dirty="0" err="1"/>
            <a:t>Piltover</a:t>
          </a:r>
          <a:r>
            <a:rPr lang="en-GB" sz="1400" dirty="0"/>
            <a:t>.</a:t>
          </a:r>
        </a:p>
      </dgm:t>
    </dgm:pt>
    <dgm:pt modelId="{5BDE778D-C611-4FA2-821E-B2D90014E553}" type="parTrans" cxnId="{024BAC2C-ED37-4223-9D4A-09EAF73C51BF}">
      <dgm:prSet/>
      <dgm:spPr/>
      <dgm:t>
        <a:bodyPr/>
        <a:lstStyle/>
        <a:p>
          <a:endParaRPr lang="en-GB"/>
        </a:p>
      </dgm:t>
    </dgm:pt>
    <dgm:pt modelId="{C23FF697-3F77-433D-96B7-68E75465D209}" type="sibTrans" cxnId="{024BAC2C-ED37-4223-9D4A-09EAF73C51BF}">
      <dgm:prSet/>
      <dgm:spPr/>
      <dgm:t>
        <a:bodyPr/>
        <a:lstStyle/>
        <a:p>
          <a:endParaRPr lang="en-GB"/>
        </a:p>
      </dgm:t>
    </dgm:pt>
    <dgm:pt modelId="{289E4C49-2573-4BFB-B392-FCF9B735C075}">
      <dgm:prSet phldrT="[Text]" custT="1"/>
      <dgm:spPr/>
      <dgm:t>
        <a:bodyPr/>
        <a:lstStyle/>
        <a:p>
          <a:r>
            <a:rPr lang="en-GB" sz="1400" dirty="0"/>
            <a:t>By choosing the art movements they did, Riot Games/</a:t>
          </a:r>
          <a:r>
            <a:rPr lang="en-GB" sz="1400" dirty="0" err="1"/>
            <a:t>Fortiche</a:t>
          </a:r>
          <a:r>
            <a:rPr lang="en-GB" sz="1400" dirty="0"/>
            <a:t> visually coded the ideologies of the cities with rich symbols and contexts</a:t>
          </a:r>
        </a:p>
      </dgm:t>
    </dgm:pt>
    <dgm:pt modelId="{77D4AA96-DEBD-4218-B6D4-2C5809F68687}" type="parTrans" cxnId="{F9DECBD3-757B-467B-9DBD-E6D01055225D}">
      <dgm:prSet/>
      <dgm:spPr/>
      <dgm:t>
        <a:bodyPr/>
        <a:lstStyle/>
        <a:p>
          <a:endParaRPr lang="en-GB"/>
        </a:p>
      </dgm:t>
    </dgm:pt>
    <dgm:pt modelId="{67922CD7-ABA4-49B6-91FE-FB6ADBD825C4}" type="sibTrans" cxnId="{F9DECBD3-757B-467B-9DBD-E6D01055225D}">
      <dgm:prSet/>
      <dgm:spPr/>
      <dgm:t>
        <a:bodyPr/>
        <a:lstStyle/>
        <a:p>
          <a:endParaRPr lang="en-GB"/>
        </a:p>
      </dgm:t>
    </dgm:pt>
    <dgm:pt modelId="{6C6F0C7C-7B7B-4758-B1CD-0D92214590C5}">
      <dgm:prSet phldrT="[Text]" custT="1"/>
      <dgm:spPr/>
      <dgm:t>
        <a:bodyPr/>
        <a:lstStyle/>
        <a:p>
          <a:r>
            <a:rPr lang="en-GB" sz="1400" dirty="0"/>
            <a:t>Design has been used to create visual alliances, conflicts, but also a literal visual disruption of the design and narrative status quo through counterculture</a:t>
          </a:r>
        </a:p>
      </dgm:t>
    </dgm:pt>
    <dgm:pt modelId="{122EC4C1-C313-480D-A114-ABC9B76E4C9C}" type="parTrans" cxnId="{335086DD-5AEC-43E5-B69F-817F4B7D85AB}">
      <dgm:prSet/>
      <dgm:spPr/>
      <dgm:t>
        <a:bodyPr/>
        <a:lstStyle/>
        <a:p>
          <a:endParaRPr lang="en-GB"/>
        </a:p>
      </dgm:t>
    </dgm:pt>
    <dgm:pt modelId="{363D70A6-82E3-4BBD-A1FE-6D59D46D22F5}" type="sibTrans" cxnId="{335086DD-5AEC-43E5-B69F-817F4B7D85AB}">
      <dgm:prSet/>
      <dgm:spPr/>
      <dgm:t>
        <a:bodyPr/>
        <a:lstStyle/>
        <a:p>
          <a:endParaRPr lang="en-GB"/>
        </a:p>
      </dgm:t>
    </dgm:pt>
    <dgm:pt modelId="{1C958046-4D7D-4FB6-8FE9-94BD6468C88F}" type="pres">
      <dgm:prSet presAssocID="{B5081C36-8C4B-4747-B275-6701DBDA87B1}" presName="linear" presStyleCnt="0">
        <dgm:presLayoutVars>
          <dgm:dir/>
          <dgm:animLvl val="lvl"/>
          <dgm:resizeHandles val="exact"/>
        </dgm:presLayoutVars>
      </dgm:prSet>
      <dgm:spPr/>
    </dgm:pt>
    <dgm:pt modelId="{B11B9E1F-3506-4A9F-A4F0-BC54ED619CA6}" type="pres">
      <dgm:prSet presAssocID="{77662F8D-7117-495A-BE06-F42DBEF7AE50}" presName="parentLin" presStyleCnt="0"/>
      <dgm:spPr/>
    </dgm:pt>
    <dgm:pt modelId="{731EB5C2-4FA6-4509-AE92-100BEDD98962}" type="pres">
      <dgm:prSet presAssocID="{77662F8D-7117-495A-BE06-F42DBEF7AE50}" presName="parentLeftMargin" presStyleLbl="node1" presStyleIdx="0" presStyleCnt="3"/>
      <dgm:spPr/>
    </dgm:pt>
    <dgm:pt modelId="{DB49E810-E5EB-40AE-B8F9-9A97771E36E1}" type="pres">
      <dgm:prSet presAssocID="{77662F8D-7117-495A-BE06-F42DBEF7AE50}" presName="parentText" presStyleLbl="node1" presStyleIdx="0" presStyleCnt="3" custScaleX="125368">
        <dgm:presLayoutVars>
          <dgm:chMax val="0"/>
          <dgm:bulletEnabled val="1"/>
        </dgm:presLayoutVars>
      </dgm:prSet>
      <dgm:spPr/>
    </dgm:pt>
    <dgm:pt modelId="{6C9637F7-7020-4CFE-B702-BCBD11F37B35}" type="pres">
      <dgm:prSet presAssocID="{77662F8D-7117-495A-BE06-F42DBEF7AE50}" presName="negativeSpace" presStyleCnt="0"/>
      <dgm:spPr/>
    </dgm:pt>
    <dgm:pt modelId="{1DC0A104-DFB7-49BF-9AF2-2EC38AD9F256}" type="pres">
      <dgm:prSet presAssocID="{77662F8D-7117-495A-BE06-F42DBEF7AE50}" presName="childText" presStyleLbl="conFgAcc1" presStyleIdx="0" presStyleCnt="3">
        <dgm:presLayoutVars>
          <dgm:bulletEnabled val="1"/>
        </dgm:presLayoutVars>
      </dgm:prSet>
      <dgm:spPr/>
    </dgm:pt>
    <dgm:pt modelId="{0A921922-52CF-4AC5-A9D2-09E18AB14CFC}" type="pres">
      <dgm:prSet presAssocID="{8ACAD813-FDAE-4B3A-A274-3C557D6DC789}" presName="spaceBetweenRectangles" presStyleCnt="0"/>
      <dgm:spPr/>
    </dgm:pt>
    <dgm:pt modelId="{B4F18F00-4643-486A-8D9E-31B5A786EC5F}" type="pres">
      <dgm:prSet presAssocID="{CA4F5CAB-35D6-4B00-9290-642FEF7A815F}" presName="parentLin" presStyleCnt="0"/>
      <dgm:spPr/>
    </dgm:pt>
    <dgm:pt modelId="{B76E8350-85BB-44AC-A0BD-4DC23101292D}" type="pres">
      <dgm:prSet presAssocID="{CA4F5CAB-35D6-4B00-9290-642FEF7A815F}" presName="parentLeftMargin" presStyleLbl="node1" presStyleIdx="0" presStyleCnt="3"/>
      <dgm:spPr/>
    </dgm:pt>
    <dgm:pt modelId="{9F61372E-1E4B-41B2-BDA7-8DEE8BE2E49A}" type="pres">
      <dgm:prSet presAssocID="{CA4F5CAB-35D6-4B00-9290-642FEF7A815F}" presName="parentText" presStyleLbl="node1" presStyleIdx="1" presStyleCnt="3" custScaleX="125368">
        <dgm:presLayoutVars>
          <dgm:chMax val="0"/>
          <dgm:bulletEnabled val="1"/>
        </dgm:presLayoutVars>
      </dgm:prSet>
      <dgm:spPr/>
    </dgm:pt>
    <dgm:pt modelId="{790ED949-457B-49AF-86E8-FD9D6D78F850}" type="pres">
      <dgm:prSet presAssocID="{CA4F5CAB-35D6-4B00-9290-642FEF7A815F}" presName="negativeSpace" presStyleCnt="0"/>
      <dgm:spPr/>
    </dgm:pt>
    <dgm:pt modelId="{E9828CCC-0E1E-4D7B-929E-57ACFBE7B749}" type="pres">
      <dgm:prSet presAssocID="{CA4F5CAB-35D6-4B00-9290-642FEF7A815F}" presName="childText" presStyleLbl="conFgAcc1" presStyleIdx="1" presStyleCnt="3">
        <dgm:presLayoutVars>
          <dgm:bulletEnabled val="1"/>
        </dgm:presLayoutVars>
      </dgm:prSet>
      <dgm:spPr/>
    </dgm:pt>
    <dgm:pt modelId="{D9D1A583-4C81-4843-A555-5F20CCCBA824}" type="pres">
      <dgm:prSet presAssocID="{4E2F224C-9B8C-4967-8F6C-A3234C52BAC7}" presName="spaceBetweenRectangles" presStyleCnt="0"/>
      <dgm:spPr/>
    </dgm:pt>
    <dgm:pt modelId="{B5B23229-0A2A-4096-BDB8-4566FF4291BD}" type="pres">
      <dgm:prSet presAssocID="{7587C6C7-55D9-4924-B4BE-268591F19CD7}" presName="parentLin" presStyleCnt="0"/>
      <dgm:spPr/>
    </dgm:pt>
    <dgm:pt modelId="{A943CE4E-47B3-4F64-A7A9-74E0829CE8B9}" type="pres">
      <dgm:prSet presAssocID="{7587C6C7-55D9-4924-B4BE-268591F19CD7}" presName="parentLeftMargin" presStyleLbl="node1" presStyleIdx="1" presStyleCnt="3"/>
      <dgm:spPr/>
    </dgm:pt>
    <dgm:pt modelId="{175E3117-0A47-4313-B5D0-1A80A0725ECD}" type="pres">
      <dgm:prSet presAssocID="{7587C6C7-55D9-4924-B4BE-268591F19CD7}" presName="parentText" presStyleLbl="node1" presStyleIdx="2" presStyleCnt="3" custScaleX="125368">
        <dgm:presLayoutVars>
          <dgm:chMax val="0"/>
          <dgm:bulletEnabled val="1"/>
        </dgm:presLayoutVars>
      </dgm:prSet>
      <dgm:spPr/>
    </dgm:pt>
    <dgm:pt modelId="{D4FD871F-63FC-41BC-94A2-DFFAE889E773}" type="pres">
      <dgm:prSet presAssocID="{7587C6C7-55D9-4924-B4BE-268591F19CD7}" presName="negativeSpace" presStyleCnt="0"/>
      <dgm:spPr/>
    </dgm:pt>
    <dgm:pt modelId="{54A3E605-F4D1-42F4-8AE7-CEA046DF5B56}" type="pres">
      <dgm:prSet presAssocID="{7587C6C7-55D9-4924-B4BE-268591F19CD7}" presName="childText" presStyleLbl="conFgAcc1" presStyleIdx="2" presStyleCnt="3">
        <dgm:presLayoutVars>
          <dgm:bulletEnabled val="1"/>
        </dgm:presLayoutVars>
      </dgm:prSet>
      <dgm:spPr/>
    </dgm:pt>
  </dgm:ptLst>
  <dgm:cxnLst>
    <dgm:cxn modelId="{56339708-7201-476C-BF2E-CF8E7C2255BE}" type="presOf" srcId="{727B7FB6-6FAF-452E-8F8C-5B54E71404FD}" destId="{1DC0A104-DFB7-49BF-9AF2-2EC38AD9F256}" srcOrd="0" destOrd="0" presId="urn:microsoft.com/office/officeart/2005/8/layout/list1"/>
    <dgm:cxn modelId="{9AE12726-D89A-4F55-9417-92D105B7D864}" type="presOf" srcId="{CA4F5CAB-35D6-4B00-9290-642FEF7A815F}" destId="{B76E8350-85BB-44AC-A0BD-4DC23101292D}" srcOrd="0" destOrd="0" presId="urn:microsoft.com/office/officeart/2005/8/layout/list1"/>
    <dgm:cxn modelId="{D0018126-2BBA-4382-B6AA-95A66F7DFD71}" type="presOf" srcId="{CA4F5CAB-35D6-4B00-9290-642FEF7A815F}" destId="{9F61372E-1E4B-41B2-BDA7-8DEE8BE2E49A}" srcOrd="1" destOrd="0" presId="urn:microsoft.com/office/officeart/2005/8/layout/list1"/>
    <dgm:cxn modelId="{024BAC2C-ED37-4223-9D4A-09EAF73C51BF}" srcId="{77662F8D-7117-495A-BE06-F42DBEF7AE50}" destId="{727B7FB6-6FAF-452E-8F8C-5B54E71404FD}" srcOrd="0" destOrd="0" parTransId="{5BDE778D-C611-4FA2-821E-B2D90014E553}" sibTransId="{C23FF697-3F77-433D-96B7-68E75465D209}"/>
    <dgm:cxn modelId="{4CF8152F-74A2-4EE6-8D02-C4ED49FFE180}" type="presOf" srcId="{B5081C36-8C4B-4747-B275-6701DBDA87B1}" destId="{1C958046-4D7D-4FB6-8FE9-94BD6468C88F}" srcOrd="0" destOrd="0" presId="urn:microsoft.com/office/officeart/2005/8/layout/list1"/>
    <dgm:cxn modelId="{96C15E3A-1A68-4151-ACC5-241A412AC4CD}" type="presOf" srcId="{7587C6C7-55D9-4924-B4BE-268591F19CD7}" destId="{175E3117-0A47-4313-B5D0-1A80A0725ECD}" srcOrd="1" destOrd="0" presId="urn:microsoft.com/office/officeart/2005/8/layout/list1"/>
    <dgm:cxn modelId="{59632847-61D6-43C1-ACC5-BDF8F35CB54E}" type="presOf" srcId="{77662F8D-7117-495A-BE06-F42DBEF7AE50}" destId="{731EB5C2-4FA6-4509-AE92-100BEDD98962}" srcOrd="0" destOrd="0" presId="urn:microsoft.com/office/officeart/2005/8/layout/list1"/>
    <dgm:cxn modelId="{2D070D7A-542C-4078-868C-D11C2A6ED622}" type="presOf" srcId="{77662F8D-7117-495A-BE06-F42DBEF7AE50}" destId="{DB49E810-E5EB-40AE-B8F9-9A97771E36E1}" srcOrd="1" destOrd="0" presId="urn:microsoft.com/office/officeart/2005/8/layout/list1"/>
    <dgm:cxn modelId="{CA4F9999-70C0-4B57-A679-9B07E8A29FE2}" type="presOf" srcId="{7587C6C7-55D9-4924-B4BE-268591F19CD7}" destId="{A943CE4E-47B3-4F64-A7A9-74E0829CE8B9}" srcOrd="0" destOrd="0" presId="urn:microsoft.com/office/officeart/2005/8/layout/list1"/>
    <dgm:cxn modelId="{C533BE99-6BFD-4D43-8593-0173CFFEDA2F}" srcId="{B5081C36-8C4B-4747-B275-6701DBDA87B1}" destId="{77662F8D-7117-495A-BE06-F42DBEF7AE50}" srcOrd="0" destOrd="0" parTransId="{8AF68B7D-F4E7-43FA-8822-19586F4331A4}" sibTransId="{8ACAD813-FDAE-4B3A-A274-3C557D6DC789}"/>
    <dgm:cxn modelId="{0894CCB0-7A67-42A2-B110-245125295CEF}" srcId="{B5081C36-8C4B-4747-B275-6701DBDA87B1}" destId="{7587C6C7-55D9-4924-B4BE-268591F19CD7}" srcOrd="2" destOrd="0" parTransId="{B4811D0E-B7AB-4E93-9FBB-ADFE35C1FF69}" sibTransId="{5EF486C1-A5AB-439A-A0DE-EA1A5A0623C4}"/>
    <dgm:cxn modelId="{44D02BD2-F71C-4AEC-BC6B-BEB528E95E15}" srcId="{B5081C36-8C4B-4747-B275-6701DBDA87B1}" destId="{CA4F5CAB-35D6-4B00-9290-642FEF7A815F}" srcOrd="1" destOrd="0" parTransId="{859794FC-747C-4E21-84BF-3669E48209F2}" sibTransId="{4E2F224C-9B8C-4967-8F6C-A3234C52BAC7}"/>
    <dgm:cxn modelId="{F9DECBD3-757B-467B-9DBD-E6D01055225D}" srcId="{CA4F5CAB-35D6-4B00-9290-642FEF7A815F}" destId="{289E4C49-2573-4BFB-B392-FCF9B735C075}" srcOrd="0" destOrd="0" parTransId="{77D4AA96-DEBD-4218-B6D4-2C5809F68687}" sibTransId="{67922CD7-ABA4-49B6-91FE-FB6ADBD825C4}"/>
    <dgm:cxn modelId="{D5B467D4-44DA-4363-BEB7-730C1E398903}" type="presOf" srcId="{289E4C49-2573-4BFB-B392-FCF9B735C075}" destId="{E9828CCC-0E1E-4D7B-929E-57ACFBE7B749}" srcOrd="0" destOrd="0" presId="urn:microsoft.com/office/officeart/2005/8/layout/list1"/>
    <dgm:cxn modelId="{335086DD-5AEC-43E5-B69F-817F4B7D85AB}" srcId="{7587C6C7-55D9-4924-B4BE-268591F19CD7}" destId="{6C6F0C7C-7B7B-4758-B1CD-0D92214590C5}" srcOrd="0" destOrd="0" parTransId="{122EC4C1-C313-480D-A114-ABC9B76E4C9C}" sibTransId="{363D70A6-82E3-4BBD-A1FE-6D59D46D22F5}"/>
    <dgm:cxn modelId="{AF7E91FA-9277-4032-BD27-4A0044A86822}" type="presOf" srcId="{6C6F0C7C-7B7B-4758-B1CD-0D92214590C5}" destId="{54A3E605-F4D1-42F4-8AE7-CEA046DF5B56}" srcOrd="0" destOrd="0" presId="urn:microsoft.com/office/officeart/2005/8/layout/list1"/>
    <dgm:cxn modelId="{0E6FDE4D-2A46-4036-B91E-814DBEC0F610}" type="presParOf" srcId="{1C958046-4D7D-4FB6-8FE9-94BD6468C88F}" destId="{B11B9E1F-3506-4A9F-A4F0-BC54ED619CA6}" srcOrd="0" destOrd="0" presId="urn:microsoft.com/office/officeart/2005/8/layout/list1"/>
    <dgm:cxn modelId="{14EBA5E9-F5E4-44D7-9432-C28381C503A5}" type="presParOf" srcId="{B11B9E1F-3506-4A9F-A4F0-BC54ED619CA6}" destId="{731EB5C2-4FA6-4509-AE92-100BEDD98962}" srcOrd="0" destOrd="0" presId="urn:microsoft.com/office/officeart/2005/8/layout/list1"/>
    <dgm:cxn modelId="{BE3DECFA-8E0B-40AD-A3EA-41A742DF46A1}" type="presParOf" srcId="{B11B9E1F-3506-4A9F-A4F0-BC54ED619CA6}" destId="{DB49E810-E5EB-40AE-B8F9-9A97771E36E1}" srcOrd="1" destOrd="0" presId="urn:microsoft.com/office/officeart/2005/8/layout/list1"/>
    <dgm:cxn modelId="{77AE5AC2-544C-4C4C-BE2F-5EF3F3F15965}" type="presParOf" srcId="{1C958046-4D7D-4FB6-8FE9-94BD6468C88F}" destId="{6C9637F7-7020-4CFE-B702-BCBD11F37B35}" srcOrd="1" destOrd="0" presId="urn:microsoft.com/office/officeart/2005/8/layout/list1"/>
    <dgm:cxn modelId="{0E3861FB-8789-404A-ADB2-B2C0D514C303}" type="presParOf" srcId="{1C958046-4D7D-4FB6-8FE9-94BD6468C88F}" destId="{1DC0A104-DFB7-49BF-9AF2-2EC38AD9F256}" srcOrd="2" destOrd="0" presId="urn:microsoft.com/office/officeart/2005/8/layout/list1"/>
    <dgm:cxn modelId="{CFC3E055-F65A-4023-ABB7-EB8854C1E2D9}" type="presParOf" srcId="{1C958046-4D7D-4FB6-8FE9-94BD6468C88F}" destId="{0A921922-52CF-4AC5-A9D2-09E18AB14CFC}" srcOrd="3" destOrd="0" presId="urn:microsoft.com/office/officeart/2005/8/layout/list1"/>
    <dgm:cxn modelId="{37AC2EAC-61D9-4F55-AAA0-A9F41E2A8F17}" type="presParOf" srcId="{1C958046-4D7D-4FB6-8FE9-94BD6468C88F}" destId="{B4F18F00-4643-486A-8D9E-31B5A786EC5F}" srcOrd="4" destOrd="0" presId="urn:microsoft.com/office/officeart/2005/8/layout/list1"/>
    <dgm:cxn modelId="{ADBCCD28-6390-4C7B-986E-0883D0D89436}" type="presParOf" srcId="{B4F18F00-4643-486A-8D9E-31B5A786EC5F}" destId="{B76E8350-85BB-44AC-A0BD-4DC23101292D}" srcOrd="0" destOrd="0" presId="urn:microsoft.com/office/officeart/2005/8/layout/list1"/>
    <dgm:cxn modelId="{CE4C5EDF-63AA-4D49-A4BF-F5280AF5FF5D}" type="presParOf" srcId="{B4F18F00-4643-486A-8D9E-31B5A786EC5F}" destId="{9F61372E-1E4B-41B2-BDA7-8DEE8BE2E49A}" srcOrd="1" destOrd="0" presId="urn:microsoft.com/office/officeart/2005/8/layout/list1"/>
    <dgm:cxn modelId="{3E210577-5396-46B7-B13A-613237170578}" type="presParOf" srcId="{1C958046-4D7D-4FB6-8FE9-94BD6468C88F}" destId="{790ED949-457B-49AF-86E8-FD9D6D78F850}" srcOrd="5" destOrd="0" presId="urn:microsoft.com/office/officeart/2005/8/layout/list1"/>
    <dgm:cxn modelId="{FCF4AEA2-DF60-4C93-9629-55B996D55512}" type="presParOf" srcId="{1C958046-4D7D-4FB6-8FE9-94BD6468C88F}" destId="{E9828CCC-0E1E-4D7B-929E-57ACFBE7B749}" srcOrd="6" destOrd="0" presId="urn:microsoft.com/office/officeart/2005/8/layout/list1"/>
    <dgm:cxn modelId="{D5456647-5F81-4E28-A994-A7330F272EC4}" type="presParOf" srcId="{1C958046-4D7D-4FB6-8FE9-94BD6468C88F}" destId="{D9D1A583-4C81-4843-A555-5F20CCCBA824}" srcOrd="7" destOrd="0" presId="urn:microsoft.com/office/officeart/2005/8/layout/list1"/>
    <dgm:cxn modelId="{D59D904A-81C1-4CBF-8E8A-925A53049C9F}" type="presParOf" srcId="{1C958046-4D7D-4FB6-8FE9-94BD6468C88F}" destId="{B5B23229-0A2A-4096-BDB8-4566FF4291BD}" srcOrd="8" destOrd="0" presId="urn:microsoft.com/office/officeart/2005/8/layout/list1"/>
    <dgm:cxn modelId="{F3E08B85-81FF-4462-8598-3B258E4988B1}" type="presParOf" srcId="{B5B23229-0A2A-4096-BDB8-4566FF4291BD}" destId="{A943CE4E-47B3-4F64-A7A9-74E0829CE8B9}" srcOrd="0" destOrd="0" presId="urn:microsoft.com/office/officeart/2005/8/layout/list1"/>
    <dgm:cxn modelId="{EFC64758-20B2-48C0-A13E-F7FF6A05F2A5}" type="presParOf" srcId="{B5B23229-0A2A-4096-BDB8-4566FF4291BD}" destId="{175E3117-0A47-4313-B5D0-1A80A0725ECD}" srcOrd="1" destOrd="0" presId="urn:microsoft.com/office/officeart/2005/8/layout/list1"/>
    <dgm:cxn modelId="{3325C807-F3CF-4443-B12F-B64FC8B75079}" type="presParOf" srcId="{1C958046-4D7D-4FB6-8FE9-94BD6468C88F}" destId="{D4FD871F-63FC-41BC-94A2-DFFAE889E773}" srcOrd="9" destOrd="0" presId="urn:microsoft.com/office/officeart/2005/8/layout/list1"/>
    <dgm:cxn modelId="{C44EA417-1577-41A7-8C93-A872D96DC65E}" type="presParOf" srcId="{1C958046-4D7D-4FB6-8FE9-94BD6468C88F}" destId="{54A3E605-F4D1-42F4-8AE7-CEA046DF5B5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D6473C-C702-4A1E-9046-3D445B7D169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75208211-2210-4B94-ADA5-AAF2C653869C}">
      <dgm:prSet phldrT="[Text]"/>
      <dgm:spPr/>
      <dgm:t>
        <a:bodyPr/>
        <a:lstStyle/>
        <a:p>
          <a:r>
            <a:rPr lang="en-GB" dirty="0"/>
            <a:t>Semiotics</a:t>
          </a:r>
        </a:p>
      </dgm:t>
    </dgm:pt>
    <dgm:pt modelId="{5251A173-2BB6-4BBC-BCA6-7BAC6E1346E7}" type="parTrans" cxnId="{B82CB520-37F8-4D69-91F3-6943C036DEE7}">
      <dgm:prSet/>
      <dgm:spPr/>
      <dgm:t>
        <a:bodyPr/>
        <a:lstStyle/>
        <a:p>
          <a:endParaRPr lang="en-GB"/>
        </a:p>
      </dgm:t>
    </dgm:pt>
    <dgm:pt modelId="{7709F7B6-5924-44CB-9AE7-1766D7D3DD8D}" type="sibTrans" cxnId="{B82CB520-37F8-4D69-91F3-6943C036DEE7}">
      <dgm:prSet/>
      <dgm:spPr/>
      <dgm:t>
        <a:bodyPr/>
        <a:lstStyle/>
        <a:p>
          <a:endParaRPr lang="en-GB"/>
        </a:p>
      </dgm:t>
    </dgm:pt>
    <dgm:pt modelId="{ABC66B2C-222A-45AF-8A9C-CB7B793DFBFD}">
      <dgm:prSet/>
      <dgm:spPr/>
      <dgm:t>
        <a:bodyPr/>
        <a:lstStyle/>
        <a:p>
          <a:r>
            <a:rPr lang="en-GB" dirty="0"/>
            <a:t>Compositional Interpretation</a:t>
          </a:r>
        </a:p>
      </dgm:t>
    </dgm:pt>
    <dgm:pt modelId="{469D05E1-A6F5-4F19-998E-6C8CB7755E2D}" type="parTrans" cxnId="{10D31433-D44E-46CF-8262-4A88B80F174D}">
      <dgm:prSet/>
      <dgm:spPr/>
      <dgm:t>
        <a:bodyPr/>
        <a:lstStyle/>
        <a:p>
          <a:endParaRPr lang="en-GB"/>
        </a:p>
      </dgm:t>
    </dgm:pt>
    <dgm:pt modelId="{BE77C34F-9ECA-454B-9CE8-5F3672C17BEE}" type="sibTrans" cxnId="{10D31433-D44E-46CF-8262-4A88B80F174D}">
      <dgm:prSet/>
      <dgm:spPr/>
      <dgm:t>
        <a:bodyPr/>
        <a:lstStyle/>
        <a:p>
          <a:endParaRPr lang="en-GB"/>
        </a:p>
      </dgm:t>
    </dgm:pt>
    <dgm:pt modelId="{44C07036-2F51-4CE6-9AF5-55A4FA334714}">
      <dgm:prSet/>
      <dgm:spPr/>
      <dgm:t>
        <a:bodyPr/>
        <a:lstStyle/>
        <a:p>
          <a:r>
            <a:rPr lang="en-GB" dirty="0"/>
            <a:t>Visual Ideology</a:t>
          </a:r>
        </a:p>
      </dgm:t>
    </dgm:pt>
    <dgm:pt modelId="{942988D8-BC3C-43E8-BF3D-8CF82825E737}" type="parTrans" cxnId="{27BA1E2F-0DFA-4E01-A28B-08CE54CDF903}">
      <dgm:prSet/>
      <dgm:spPr/>
      <dgm:t>
        <a:bodyPr/>
        <a:lstStyle/>
        <a:p>
          <a:endParaRPr lang="en-GB"/>
        </a:p>
      </dgm:t>
    </dgm:pt>
    <dgm:pt modelId="{90DF5FC5-2372-48DB-9082-D11AD089AA66}" type="sibTrans" cxnId="{27BA1E2F-0DFA-4E01-A28B-08CE54CDF903}">
      <dgm:prSet/>
      <dgm:spPr/>
      <dgm:t>
        <a:bodyPr/>
        <a:lstStyle/>
        <a:p>
          <a:endParaRPr lang="en-GB"/>
        </a:p>
      </dgm:t>
    </dgm:pt>
    <dgm:pt modelId="{665B2895-909D-4066-A538-455F6B5C13B7}">
      <dgm:prSet/>
      <dgm:spPr/>
      <dgm:t>
        <a:bodyPr/>
        <a:lstStyle/>
        <a:p>
          <a:r>
            <a:rPr lang="en-GB" dirty="0"/>
            <a:t>Art Nouveau</a:t>
          </a:r>
        </a:p>
      </dgm:t>
    </dgm:pt>
    <dgm:pt modelId="{BCBFB629-517F-47F0-B481-F06CE273A49F}" type="parTrans" cxnId="{076EDAE8-FE7F-487A-9FDA-68AE75CB4576}">
      <dgm:prSet/>
      <dgm:spPr/>
      <dgm:t>
        <a:bodyPr/>
        <a:lstStyle/>
        <a:p>
          <a:endParaRPr lang="en-GB"/>
        </a:p>
      </dgm:t>
    </dgm:pt>
    <dgm:pt modelId="{A83AB652-271F-4469-8238-DAF6E6F2FD50}" type="sibTrans" cxnId="{076EDAE8-FE7F-487A-9FDA-68AE75CB4576}">
      <dgm:prSet/>
      <dgm:spPr/>
      <dgm:t>
        <a:bodyPr/>
        <a:lstStyle/>
        <a:p>
          <a:endParaRPr lang="en-GB"/>
        </a:p>
      </dgm:t>
    </dgm:pt>
    <dgm:pt modelId="{52744FCC-A41D-4AA6-9B59-AA4E2B35C170}">
      <dgm:prSet/>
      <dgm:spPr/>
      <dgm:t>
        <a:bodyPr/>
        <a:lstStyle/>
        <a:p>
          <a:r>
            <a:rPr lang="en-GB" dirty="0"/>
            <a:t>Art Deco</a:t>
          </a:r>
        </a:p>
      </dgm:t>
    </dgm:pt>
    <dgm:pt modelId="{4B49DB31-72DE-40B0-B3BA-7D14E71A8D90}" type="parTrans" cxnId="{F603CB2F-63A7-4F27-AE2C-780042528437}">
      <dgm:prSet/>
      <dgm:spPr/>
      <dgm:t>
        <a:bodyPr/>
        <a:lstStyle/>
        <a:p>
          <a:endParaRPr lang="en-GB"/>
        </a:p>
      </dgm:t>
    </dgm:pt>
    <dgm:pt modelId="{7BA3AC9F-6E7C-4144-AE99-81AACBB837A5}" type="sibTrans" cxnId="{F603CB2F-63A7-4F27-AE2C-780042528437}">
      <dgm:prSet/>
      <dgm:spPr/>
      <dgm:t>
        <a:bodyPr/>
        <a:lstStyle/>
        <a:p>
          <a:endParaRPr lang="en-GB"/>
        </a:p>
      </dgm:t>
    </dgm:pt>
    <dgm:pt modelId="{9E5F7288-3BA1-46F3-8079-47F7CDF8A398}">
      <dgm:prSet/>
      <dgm:spPr/>
      <dgm:t>
        <a:bodyPr/>
        <a:lstStyle/>
        <a:p>
          <a:r>
            <a:rPr lang="en-GB" dirty="0"/>
            <a:t>Punk</a:t>
          </a:r>
        </a:p>
      </dgm:t>
    </dgm:pt>
    <dgm:pt modelId="{EBEC61A9-4CD7-4D09-A380-A0DED5205153}" type="parTrans" cxnId="{3FC3F094-A63F-4D74-B6B9-7EA055CA4528}">
      <dgm:prSet/>
      <dgm:spPr/>
      <dgm:t>
        <a:bodyPr/>
        <a:lstStyle/>
        <a:p>
          <a:endParaRPr lang="en-GB"/>
        </a:p>
      </dgm:t>
    </dgm:pt>
    <dgm:pt modelId="{86AF29DC-9EF5-4AD0-8F84-6C2D9D43E5B6}" type="sibTrans" cxnId="{3FC3F094-A63F-4D74-B6B9-7EA055CA4528}">
      <dgm:prSet/>
      <dgm:spPr/>
      <dgm:t>
        <a:bodyPr/>
        <a:lstStyle/>
        <a:p>
          <a:endParaRPr lang="en-GB"/>
        </a:p>
      </dgm:t>
    </dgm:pt>
    <dgm:pt modelId="{5C1543A4-37B4-489D-8980-9714FE75537C}">
      <dgm:prSet phldrT="[Text]"/>
      <dgm:spPr/>
      <dgm:t>
        <a:bodyPr/>
        <a:lstStyle/>
        <a:p>
          <a:r>
            <a:rPr lang="en-GB" dirty="0"/>
            <a:t>The study of signs and meaning (signifier/signified). The signifier is the visible objective, and the signified is the idea that it represents.</a:t>
          </a:r>
        </a:p>
      </dgm:t>
    </dgm:pt>
    <dgm:pt modelId="{F608C43A-3D31-4D76-9D4A-371CA3AE20DD}" type="parTrans" cxnId="{A9F5F802-5ADF-4A65-85F8-842409C716BB}">
      <dgm:prSet/>
      <dgm:spPr/>
      <dgm:t>
        <a:bodyPr/>
        <a:lstStyle/>
        <a:p>
          <a:endParaRPr lang="en-GB"/>
        </a:p>
      </dgm:t>
    </dgm:pt>
    <dgm:pt modelId="{4814668B-15AF-497C-94E0-7E51A14460FE}" type="sibTrans" cxnId="{A9F5F802-5ADF-4A65-85F8-842409C716BB}">
      <dgm:prSet/>
      <dgm:spPr/>
      <dgm:t>
        <a:bodyPr/>
        <a:lstStyle/>
        <a:p>
          <a:endParaRPr lang="en-GB"/>
        </a:p>
      </dgm:t>
    </dgm:pt>
    <dgm:pt modelId="{F2441586-6FE8-4FF0-91DF-65E14BA571DE}">
      <dgm:prSet/>
      <dgm:spPr/>
      <dgm:t>
        <a:bodyPr/>
        <a:lstStyle/>
        <a:p>
          <a:r>
            <a:rPr lang="en-GB" dirty="0"/>
            <a:t>A method developed by Gillian Rose (2016) to analyse an image for its objective contents.</a:t>
          </a:r>
        </a:p>
      </dgm:t>
    </dgm:pt>
    <dgm:pt modelId="{1B2A225E-EC00-4661-9AC7-5BA58F8C5E50}" type="parTrans" cxnId="{8D9F257C-77A9-4F10-AA5F-A18405E80466}">
      <dgm:prSet/>
      <dgm:spPr/>
      <dgm:t>
        <a:bodyPr/>
        <a:lstStyle/>
        <a:p>
          <a:endParaRPr lang="en-GB"/>
        </a:p>
      </dgm:t>
    </dgm:pt>
    <dgm:pt modelId="{BA69526F-5E2D-45D2-A8B1-CA1EBB908CC8}" type="sibTrans" cxnId="{8D9F257C-77A9-4F10-AA5F-A18405E80466}">
      <dgm:prSet/>
      <dgm:spPr/>
      <dgm:t>
        <a:bodyPr/>
        <a:lstStyle/>
        <a:p>
          <a:endParaRPr lang="en-GB"/>
        </a:p>
      </dgm:t>
    </dgm:pt>
    <dgm:pt modelId="{2CFE5A51-C762-40AE-B09A-97273526C559}">
      <dgm:prSet/>
      <dgm:spPr/>
      <dgm:t>
        <a:bodyPr/>
        <a:lstStyle/>
        <a:p>
          <a:r>
            <a:rPr lang="en-GB" dirty="0"/>
            <a:t>How Arcane uses of visual style to naturalise social and political structures.</a:t>
          </a:r>
        </a:p>
      </dgm:t>
    </dgm:pt>
    <dgm:pt modelId="{1D099311-C883-4920-BBF7-642C9220E3B6}" type="parTrans" cxnId="{44C1E50B-5CBA-4E63-B16C-EE241F674FB5}">
      <dgm:prSet/>
      <dgm:spPr/>
      <dgm:t>
        <a:bodyPr/>
        <a:lstStyle/>
        <a:p>
          <a:endParaRPr lang="en-GB"/>
        </a:p>
      </dgm:t>
    </dgm:pt>
    <dgm:pt modelId="{5D63F9AF-47AA-42C3-9271-498F24E2E3F0}" type="sibTrans" cxnId="{44C1E50B-5CBA-4E63-B16C-EE241F674FB5}">
      <dgm:prSet/>
      <dgm:spPr/>
      <dgm:t>
        <a:bodyPr/>
        <a:lstStyle/>
        <a:p>
          <a:endParaRPr lang="en-GB"/>
        </a:p>
      </dgm:t>
    </dgm:pt>
    <dgm:pt modelId="{083FD64A-2240-4094-BDB8-33E293957DD5}">
      <dgm:prSet/>
      <dgm:spPr/>
      <dgm:t>
        <a:bodyPr/>
        <a:lstStyle/>
        <a:p>
          <a:r>
            <a:rPr lang="en-GB" dirty="0"/>
            <a:t>A style of art defined by flowing lines, and the beauty in natural, organic form.</a:t>
          </a:r>
        </a:p>
      </dgm:t>
    </dgm:pt>
    <dgm:pt modelId="{F4063399-CA12-4631-A7A8-FD299D2F128E}" type="parTrans" cxnId="{D952F0CB-41E1-49BF-895B-0BD308DDC53B}">
      <dgm:prSet/>
      <dgm:spPr/>
      <dgm:t>
        <a:bodyPr/>
        <a:lstStyle/>
        <a:p>
          <a:endParaRPr lang="en-GB"/>
        </a:p>
      </dgm:t>
    </dgm:pt>
    <dgm:pt modelId="{12AEE2EE-D44F-4A79-8DFC-8449601B1C79}" type="sibTrans" cxnId="{D952F0CB-41E1-49BF-895B-0BD308DDC53B}">
      <dgm:prSet/>
      <dgm:spPr/>
      <dgm:t>
        <a:bodyPr/>
        <a:lstStyle/>
        <a:p>
          <a:endParaRPr lang="en-GB"/>
        </a:p>
      </dgm:t>
    </dgm:pt>
    <dgm:pt modelId="{4E0F703B-49FC-4B17-9993-BBF0B92F8108}">
      <dgm:prSet/>
      <dgm:spPr/>
      <dgm:t>
        <a:bodyPr/>
        <a:lstStyle/>
        <a:p>
          <a:r>
            <a:rPr lang="en-GB" dirty="0"/>
            <a:t>A style of art defined by symmetrical geometry, industrial technique, and metalwork.</a:t>
          </a:r>
        </a:p>
      </dgm:t>
    </dgm:pt>
    <dgm:pt modelId="{952FC839-7476-47CC-8666-07EBB079C48E}" type="parTrans" cxnId="{00034A2F-DC89-4B8F-B46C-D4FE20DE2A75}">
      <dgm:prSet/>
      <dgm:spPr/>
      <dgm:t>
        <a:bodyPr/>
        <a:lstStyle/>
        <a:p>
          <a:endParaRPr lang="en-GB"/>
        </a:p>
      </dgm:t>
    </dgm:pt>
    <dgm:pt modelId="{8287531A-CDB6-4163-B423-61EB4FA0DCEA}" type="sibTrans" cxnId="{00034A2F-DC89-4B8F-B46C-D4FE20DE2A75}">
      <dgm:prSet/>
      <dgm:spPr/>
      <dgm:t>
        <a:bodyPr/>
        <a:lstStyle/>
        <a:p>
          <a:endParaRPr lang="en-GB"/>
        </a:p>
      </dgm:t>
    </dgm:pt>
    <dgm:pt modelId="{2E5104C7-6E7E-4F01-9885-4D0466E97B04}">
      <dgm:prSet/>
      <dgm:spPr/>
      <dgm:t>
        <a:bodyPr/>
        <a:lstStyle/>
        <a:p>
          <a:pPr rtl="0"/>
          <a:r>
            <a:rPr lang="en-GB" dirty="0">
              <a:latin typeface="+mn-lt"/>
            </a:rPr>
            <a:t>A cultural response to social unease, repression, and disillusionment of the current political climate.</a:t>
          </a:r>
        </a:p>
      </dgm:t>
    </dgm:pt>
    <dgm:pt modelId="{0BCFB85D-6EF2-4480-BA19-47A40C72FE65}" type="parTrans" cxnId="{A577D73F-F505-4F3B-ACDA-BB0C4C43317D}">
      <dgm:prSet/>
      <dgm:spPr/>
      <dgm:t>
        <a:bodyPr/>
        <a:lstStyle/>
        <a:p>
          <a:endParaRPr lang="en-GB"/>
        </a:p>
      </dgm:t>
    </dgm:pt>
    <dgm:pt modelId="{F323455B-5C43-4DCE-8165-16DA8D4770F9}" type="sibTrans" cxnId="{A577D73F-F505-4F3B-ACDA-BB0C4C43317D}">
      <dgm:prSet/>
      <dgm:spPr/>
      <dgm:t>
        <a:bodyPr/>
        <a:lstStyle/>
        <a:p>
          <a:endParaRPr lang="en-GB"/>
        </a:p>
      </dgm:t>
    </dgm:pt>
    <dgm:pt modelId="{5E7D4BDC-F71B-4AA2-B9FB-16E65141C607}" type="pres">
      <dgm:prSet presAssocID="{23D6473C-C702-4A1E-9046-3D445B7D169A}" presName="linear" presStyleCnt="0">
        <dgm:presLayoutVars>
          <dgm:dir/>
          <dgm:animLvl val="lvl"/>
          <dgm:resizeHandles val="exact"/>
        </dgm:presLayoutVars>
      </dgm:prSet>
      <dgm:spPr/>
    </dgm:pt>
    <dgm:pt modelId="{B5211353-79CA-4FDA-BB89-F4C7965596DF}" type="pres">
      <dgm:prSet presAssocID="{75208211-2210-4B94-ADA5-AAF2C653869C}" presName="parentLin" presStyleCnt="0"/>
      <dgm:spPr/>
    </dgm:pt>
    <dgm:pt modelId="{3831ECCC-2D8E-4125-86FA-D52B64933429}" type="pres">
      <dgm:prSet presAssocID="{75208211-2210-4B94-ADA5-AAF2C653869C}" presName="parentLeftMargin" presStyleLbl="node1" presStyleIdx="0" presStyleCnt="6"/>
      <dgm:spPr/>
    </dgm:pt>
    <dgm:pt modelId="{198690B3-DF2B-40F9-B192-24C8B5CB425E}" type="pres">
      <dgm:prSet presAssocID="{75208211-2210-4B94-ADA5-AAF2C653869C}" presName="parentText" presStyleLbl="node1" presStyleIdx="0" presStyleCnt="6">
        <dgm:presLayoutVars>
          <dgm:chMax val="0"/>
          <dgm:bulletEnabled val="1"/>
        </dgm:presLayoutVars>
      </dgm:prSet>
      <dgm:spPr/>
    </dgm:pt>
    <dgm:pt modelId="{D25E537B-ED42-4565-A814-0A39127A2C80}" type="pres">
      <dgm:prSet presAssocID="{75208211-2210-4B94-ADA5-AAF2C653869C}" presName="negativeSpace" presStyleCnt="0"/>
      <dgm:spPr/>
    </dgm:pt>
    <dgm:pt modelId="{094A9856-67B1-4807-909A-F68A6153B3C4}" type="pres">
      <dgm:prSet presAssocID="{75208211-2210-4B94-ADA5-AAF2C653869C}" presName="childText" presStyleLbl="conFgAcc1" presStyleIdx="0" presStyleCnt="6">
        <dgm:presLayoutVars>
          <dgm:bulletEnabled val="1"/>
        </dgm:presLayoutVars>
      </dgm:prSet>
      <dgm:spPr/>
    </dgm:pt>
    <dgm:pt modelId="{F0998997-D346-4613-A575-D19D1CEC606C}" type="pres">
      <dgm:prSet presAssocID="{7709F7B6-5924-44CB-9AE7-1766D7D3DD8D}" presName="spaceBetweenRectangles" presStyleCnt="0"/>
      <dgm:spPr/>
    </dgm:pt>
    <dgm:pt modelId="{ACD35C11-9F72-4372-A64D-6CCC69F7EB6B}" type="pres">
      <dgm:prSet presAssocID="{ABC66B2C-222A-45AF-8A9C-CB7B793DFBFD}" presName="parentLin" presStyleCnt="0"/>
      <dgm:spPr/>
    </dgm:pt>
    <dgm:pt modelId="{167C5687-971A-4389-A49F-F0CC79277237}" type="pres">
      <dgm:prSet presAssocID="{ABC66B2C-222A-45AF-8A9C-CB7B793DFBFD}" presName="parentLeftMargin" presStyleLbl="node1" presStyleIdx="0" presStyleCnt="6"/>
      <dgm:spPr/>
    </dgm:pt>
    <dgm:pt modelId="{47D5F0B0-5C75-4557-9457-826CD1541EB1}" type="pres">
      <dgm:prSet presAssocID="{ABC66B2C-222A-45AF-8A9C-CB7B793DFBFD}" presName="parentText" presStyleLbl="node1" presStyleIdx="1" presStyleCnt="6">
        <dgm:presLayoutVars>
          <dgm:chMax val="0"/>
          <dgm:bulletEnabled val="1"/>
        </dgm:presLayoutVars>
      </dgm:prSet>
      <dgm:spPr/>
    </dgm:pt>
    <dgm:pt modelId="{E558E9BC-B959-40B0-97EA-D204A8BDC02B}" type="pres">
      <dgm:prSet presAssocID="{ABC66B2C-222A-45AF-8A9C-CB7B793DFBFD}" presName="negativeSpace" presStyleCnt="0"/>
      <dgm:spPr/>
    </dgm:pt>
    <dgm:pt modelId="{DC0F8779-9C24-46D3-B64D-479848EF0E21}" type="pres">
      <dgm:prSet presAssocID="{ABC66B2C-222A-45AF-8A9C-CB7B793DFBFD}" presName="childText" presStyleLbl="conFgAcc1" presStyleIdx="1" presStyleCnt="6">
        <dgm:presLayoutVars>
          <dgm:bulletEnabled val="1"/>
        </dgm:presLayoutVars>
      </dgm:prSet>
      <dgm:spPr/>
    </dgm:pt>
    <dgm:pt modelId="{89124771-4F67-42F2-98F5-D07E7E3DCEDD}" type="pres">
      <dgm:prSet presAssocID="{BE77C34F-9ECA-454B-9CE8-5F3672C17BEE}" presName="spaceBetweenRectangles" presStyleCnt="0"/>
      <dgm:spPr/>
    </dgm:pt>
    <dgm:pt modelId="{2A2A1EE7-DF33-40FA-A67E-7D538308E29E}" type="pres">
      <dgm:prSet presAssocID="{44C07036-2F51-4CE6-9AF5-55A4FA334714}" presName="parentLin" presStyleCnt="0"/>
      <dgm:spPr/>
    </dgm:pt>
    <dgm:pt modelId="{EE8E61C3-5DE4-4E95-88F8-9478BC24529C}" type="pres">
      <dgm:prSet presAssocID="{44C07036-2F51-4CE6-9AF5-55A4FA334714}" presName="parentLeftMargin" presStyleLbl="node1" presStyleIdx="1" presStyleCnt="6"/>
      <dgm:spPr/>
    </dgm:pt>
    <dgm:pt modelId="{F38B21DD-4C5E-435F-877B-A3DC0B9C04BF}" type="pres">
      <dgm:prSet presAssocID="{44C07036-2F51-4CE6-9AF5-55A4FA334714}" presName="parentText" presStyleLbl="node1" presStyleIdx="2" presStyleCnt="6">
        <dgm:presLayoutVars>
          <dgm:chMax val="0"/>
          <dgm:bulletEnabled val="1"/>
        </dgm:presLayoutVars>
      </dgm:prSet>
      <dgm:spPr/>
    </dgm:pt>
    <dgm:pt modelId="{943ADEFC-8F74-44BC-B94A-0A504F4DD856}" type="pres">
      <dgm:prSet presAssocID="{44C07036-2F51-4CE6-9AF5-55A4FA334714}" presName="negativeSpace" presStyleCnt="0"/>
      <dgm:spPr/>
    </dgm:pt>
    <dgm:pt modelId="{8BD1D62C-361B-435D-A9BB-33CBBEFE4506}" type="pres">
      <dgm:prSet presAssocID="{44C07036-2F51-4CE6-9AF5-55A4FA334714}" presName="childText" presStyleLbl="conFgAcc1" presStyleIdx="2" presStyleCnt="6">
        <dgm:presLayoutVars>
          <dgm:bulletEnabled val="1"/>
        </dgm:presLayoutVars>
      </dgm:prSet>
      <dgm:spPr/>
    </dgm:pt>
    <dgm:pt modelId="{1825C28A-5AB6-40B1-BB0D-D8EF2431F6F3}" type="pres">
      <dgm:prSet presAssocID="{90DF5FC5-2372-48DB-9082-D11AD089AA66}" presName="spaceBetweenRectangles" presStyleCnt="0"/>
      <dgm:spPr/>
    </dgm:pt>
    <dgm:pt modelId="{333DAE77-C518-4B8D-AB3D-342BD88C3580}" type="pres">
      <dgm:prSet presAssocID="{665B2895-909D-4066-A538-455F6B5C13B7}" presName="parentLin" presStyleCnt="0"/>
      <dgm:spPr/>
    </dgm:pt>
    <dgm:pt modelId="{2240708E-4886-46EB-BB8F-7AB9F439E4D4}" type="pres">
      <dgm:prSet presAssocID="{665B2895-909D-4066-A538-455F6B5C13B7}" presName="parentLeftMargin" presStyleLbl="node1" presStyleIdx="2" presStyleCnt="6"/>
      <dgm:spPr/>
    </dgm:pt>
    <dgm:pt modelId="{422B717B-7E30-4DF3-A6C7-E73F79AB8B0C}" type="pres">
      <dgm:prSet presAssocID="{665B2895-909D-4066-A538-455F6B5C13B7}" presName="parentText" presStyleLbl="node1" presStyleIdx="3" presStyleCnt="6">
        <dgm:presLayoutVars>
          <dgm:chMax val="0"/>
          <dgm:bulletEnabled val="1"/>
        </dgm:presLayoutVars>
      </dgm:prSet>
      <dgm:spPr/>
    </dgm:pt>
    <dgm:pt modelId="{AFE95046-B979-4635-B542-FF9BB317FBCF}" type="pres">
      <dgm:prSet presAssocID="{665B2895-909D-4066-A538-455F6B5C13B7}" presName="negativeSpace" presStyleCnt="0"/>
      <dgm:spPr/>
    </dgm:pt>
    <dgm:pt modelId="{7D8E9CD6-FFC7-429D-B569-EB908D8CF9B0}" type="pres">
      <dgm:prSet presAssocID="{665B2895-909D-4066-A538-455F6B5C13B7}" presName="childText" presStyleLbl="conFgAcc1" presStyleIdx="3" presStyleCnt="6">
        <dgm:presLayoutVars>
          <dgm:bulletEnabled val="1"/>
        </dgm:presLayoutVars>
      </dgm:prSet>
      <dgm:spPr/>
    </dgm:pt>
    <dgm:pt modelId="{906AE7E1-4C7A-42C1-8881-695BC74111AD}" type="pres">
      <dgm:prSet presAssocID="{A83AB652-271F-4469-8238-DAF6E6F2FD50}" presName="spaceBetweenRectangles" presStyleCnt="0"/>
      <dgm:spPr/>
    </dgm:pt>
    <dgm:pt modelId="{0AFBCACF-693F-4041-AF60-A7638CA28F4A}" type="pres">
      <dgm:prSet presAssocID="{52744FCC-A41D-4AA6-9B59-AA4E2B35C170}" presName="parentLin" presStyleCnt="0"/>
      <dgm:spPr/>
    </dgm:pt>
    <dgm:pt modelId="{2DB7CA17-B6A0-4786-AC23-1073B1B8CE96}" type="pres">
      <dgm:prSet presAssocID="{52744FCC-A41D-4AA6-9B59-AA4E2B35C170}" presName="parentLeftMargin" presStyleLbl="node1" presStyleIdx="3" presStyleCnt="6"/>
      <dgm:spPr/>
    </dgm:pt>
    <dgm:pt modelId="{3D12B89E-F89E-400C-9BE6-6D91BA91370A}" type="pres">
      <dgm:prSet presAssocID="{52744FCC-A41D-4AA6-9B59-AA4E2B35C170}" presName="parentText" presStyleLbl="node1" presStyleIdx="4" presStyleCnt="6">
        <dgm:presLayoutVars>
          <dgm:chMax val="0"/>
          <dgm:bulletEnabled val="1"/>
        </dgm:presLayoutVars>
      </dgm:prSet>
      <dgm:spPr/>
    </dgm:pt>
    <dgm:pt modelId="{D3593D26-52EE-4ED1-BF63-C263FB217CDA}" type="pres">
      <dgm:prSet presAssocID="{52744FCC-A41D-4AA6-9B59-AA4E2B35C170}" presName="negativeSpace" presStyleCnt="0"/>
      <dgm:spPr/>
    </dgm:pt>
    <dgm:pt modelId="{E0EC1A0F-E770-4291-BC23-9A1A021F245A}" type="pres">
      <dgm:prSet presAssocID="{52744FCC-A41D-4AA6-9B59-AA4E2B35C170}" presName="childText" presStyleLbl="conFgAcc1" presStyleIdx="4" presStyleCnt="6">
        <dgm:presLayoutVars>
          <dgm:bulletEnabled val="1"/>
        </dgm:presLayoutVars>
      </dgm:prSet>
      <dgm:spPr/>
    </dgm:pt>
    <dgm:pt modelId="{D1579AE8-6461-4724-B479-49A52A98730A}" type="pres">
      <dgm:prSet presAssocID="{7BA3AC9F-6E7C-4144-AE99-81AACBB837A5}" presName="spaceBetweenRectangles" presStyleCnt="0"/>
      <dgm:spPr/>
    </dgm:pt>
    <dgm:pt modelId="{16529EF4-1960-4EE1-B658-99BC78CD401C}" type="pres">
      <dgm:prSet presAssocID="{9E5F7288-3BA1-46F3-8079-47F7CDF8A398}" presName="parentLin" presStyleCnt="0"/>
      <dgm:spPr/>
    </dgm:pt>
    <dgm:pt modelId="{3D9D94E2-455E-4EB4-96DB-447ACEB47C3E}" type="pres">
      <dgm:prSet presAssocID="{9E5F7288-3BA1-46F3-8079-47F7CDF8A398}" presName="parentLeftMargin" presStyleLbl="node1" presStyleIdx="4" presStyleCnt="6"/>
      <dgm:spPr/>
    </dgm:pt>
    <dgm:pt modelId="{5D5C037A-2B66-4F3C-98B2-675D702B0683}" type="pres">
      <dgm:prSet presAssocID="{9E5F7288-3BA1-46F3-8079-47F7CDF8A398}" presName="parentText" presStyleLbl="node1" presStyleIdx="5" presStyleCnt="6">
        <dgm:presLayoutVars>
          <dgm:chMax val="0"/>
          <dgm:bulletEnabled val="1"/>
        </dgm:presLayoutVars>
      </dgm:prSet>
      <dgm:spPr/>
    </dgm:pt>
    <dgm:pt modelId="{20EA10D5-16A7-4114-A4D7-CDC1FE6B4732}" type="pres">
      <dgm:prSet presAssocID="{9E5F7288-3BA1-46F3-8079-47F7CDF8A398}" presName="negativeSpace" presStyleCnt="0"/>
      <dgm:spPr/>
    </dgm:pt>
    <dgm:pt modelId="{B0D95D9D-0510-4C33-B960-5D616E41738D}" type="pres">
      <dgm:prSet presAssocID="{9E5F7288-3BA1-46F3-8079-47F7CDF8A398}" presName="childText" presStyleLbl="conFgAcc1" presStyleIdx="5" presStyleCnt="6">
        <dgm:presLayoutVars>
          <dgm:bulletEnabled val="1"/>
        </dgm:presLayoutVars>
      </dgm:prSet>
      <dgm:spPr/>
    </dgm:pt>
  </dgm:ptLst>
  <dgm:cxnLst>
    <dgm:cxn modelId="{44349601-AACB-4DE0-846E-99D1DF1EF2FF}" type="presOf" srcId="{75208211-2210-4B94-ADA5-AAF2C653869C}" destId="{198690B3-DF2B-40F9-B192-24C8B5CB425E}" srcOrd="1" destOrd="0" presId="urn:microsoft.com/office/officeart/2005/8/layout/list1"/>
    <dgm:cxn modelId="{C0CD0202-3636-41E3-AE5D-F74BA7A3CD3C}" type="presOf" srcId="{4E0F703B-49FC-4B17-9993-BBF0B92F8108}" destId="{E0EC1A0F-E770-4291-BC23-9A1A021F245A}" srcOrd="0" destOrd="0" presId="urn:microsoft.com/office/officeart/2005/8/layout/list1"/>
    <dgm:cxn modelId="{A9F5F802-5ADF-4A65-85F8-842409C716BB}" srcId="{75208211-2210-4B94-ADA5-AAF2C653869C}" destId="{5C1543A4-37B4-489D-8980-9714FE75537C}" srcOrd="0" destOrd="0" parTransId="{F608C43A-3D31-4D76-9D4A-371CA3AE20DD}" sibTransId="{4814668B-15AF-497C-94E0-7E51A14460FE}"/>
    <dgm:cxn modelId="{44C1E50B-5CBA-4E63-B16C-EE241F674FB5}" srcId="{44C07036-2F51-4CE6-9AF5-55A4FA334714}" destId="{2CFE5A51-C762-40AE-B09A-97273526C559}" srcOrd="0" destOrd="0" parTransId="{1D099311-C883-4920-BBF7-642C9220E3B6}" sibTransId="{5D63F9AF-47AA-42C3-9271-498F24E2E3F0}"/>
    <dgm:cxn modelId="{CFC6291E-5FE1-459F-895A-FAE3ED150B37}" type="presOf" srcId="{2E5104C7-6E7E-4F01-9885-4D0466E97B04}" destId="{B0D95D9D-0510-4C33-B960-5D616E41738D}" srcOrd="0" destOrd="0" presId="urn:microsoft.com/office/officeart/2005/8/layout/list1"/>
    <dgm:cxn modelId="{B82CB520-37F8-4D69-91F3-6943C036DEE7}" srcId="{23D6473C-C702-4A1E-9046-3D445B7D169A}" destId="{75208211-2210-4B94-ADA5-AAF2C653869C}" srcOrd="0" destOrd="0" parTransId="{5251A173-2BB6-4BBC-BCA6-7BAC6E1346E7}" sibTransId="{7709F7B6-5924-44CB-9AE7-1766D7D3DD8D}"/>
    <dgm:cxn modelId="{0FE15428-A6C3-45C9-BEDC-6A0BF9CA9FC7}" type="presOf" srcId="{ABC66B2C-222A-45AF-8A9C-CB7B793DFBFD}" destId="{167C5687-971A-4389-A49F-F0CC79277237}" srcOrd="0" destOrd="0" presId="urn:microsoft.com/office/officeart/2005/8/layout/list1"/>
    <dgm:cxn modelId="{5AF7A528-E68C-44E3-AD3B-EC28E3E9CEDC}" type="presOf" srcId="{44C07036-2F51-4CE6-9AF5-55A4FA334714}" destId="{F38B21DD-4C5E-435F-877B-A3DC0B9C04BF}" srcOrd="1" destOrd="0" presId="urn:microsoft.com/office/officeart/2005/8/layout/list1"/>
    <dgm:cxn modelId="{44D5522B-C8AC-4616-AB78-AC466A02A962}" type="presOf" srcId="{5C1543A4-37B4-489D-8980-9714FE75537C}" destId="{094A9856-67B1-4807-909A-F68A6153B3C4}" srcOrd="0" destOrd="0" presId="urn:microsoft.com/office/officeart/2005/8/layout/list1"/>
    <dgm:cxn modelId="{6C1FC22E-5AF7-4DD4-A3D6-3ADE96B948C4}" type="presOf" srcId="{665B2895-909D-4066-A538-455F6B5C13B7}" destId="{2240708E-4886-46EB-BB8F-7AB9F439E4D4}" srcOrd="0" destOrd="0" presId="urn:microsoft.com/office/officeart/2005/8/layout/list1"/>
    <dgm:cxn modelId="{27BA1E2F-0DFA-4E01-A28B-08CE54CDF903}" srcId="{23D6473C-C702-4A1E-9046-3D445B7D169A}" destId="{44C07036-2F51-4CE6-9AF5-55A4FA334714}" srcOrd="2" destOrd="0" parTransId="{942988D8-BC3C-43E8-BF3D-8CF82825E737}" sibTransId="{90DF5FC5-2372-48DB-9082-D11AD089AA66}"/>
    <dgm:cxn modelId="{00034A2F-DC89-4B8F-B46C-D4FE20DE2A75}" srcId="{52744FCC-A41D-4AA6-9B59-AA4E2B35C170}" destId="{4E0F703B-49FC-4B17-9993-BBF0B92F8108}" srcOrd="0" destOrd="0" parTransId="{952FC839-7476-47CC-8666-07EBB079C48E}" sibTransId="{8287531A-CDB6-4163-B423-61EB4FA0DCEA}"/>
    <dgm:cxn modelId="{F603CB2F-63A7-4F27-AE2C-780042528437}" srcId="{23D6473C-C702-4A1E-9046-3D445B7D169A}" destId="{52744FCC-A41D-4AA6-9B59-AA4E2B35C170}" srcOrd="4" destOrd="0" parTransId="{4B49DB31-72DE-40B0-B3BA-7D14E71A8D90}" sibTransId="{7BA3AC9F-6E7C-4144-AE99-81AACBB837A5}"/>
    <dgm:cxn modelId="{10D31433-D44E-46CF-8262-4A88B80F174D}" srcId="{23D6473C-C702-4A1E-9046-3D445B7D169A}" destId="{ABC66B2C-222A-45AF-8A9C-CB7B793DFBFD}" srcOrd="1" destOrd="0" parTransId="{469D05E1-A6F5-4F19-998E-6C8CB7755E2D}" sibTransId="{BE77C34F-9ECA-454B-9CE8-5F3672C17BEE}"/>
    <dgm:cxn modelId="{A577D73F-F505-4F3B-ACDA-BB0C4C43317D}" srcId="{9E5F7288-3BA1-46F3-8079-47F7CDF8A398}" destId="{2E5104C7-6E7E-4F01-9885-4D0466E97B04}" srcOrd="0" destOrd="0" parTransId="{0BCFB85D-6EF2-4480-BA19-47A40C72FE65}" sibTransId="{F323455B-5C43-4DCE-8165-16DA8D4770F9}"/>
    <dgm:cxn modelId="{E61F5365-833D-40CF-B582-28C66618A857}" type="presOf" srcId="{ABC66B2C-222A-45AF-8A9C-CB7B793DFBFD}" destId="{47D5F0B0-5C75-4557-9457-826CD1541EB1}" srcOrd="1" destOrd="0" presId="urn:microsoft.com/office/officeart/2005/8/layout/list1"/>
    <dgm:cxn modelId="{0194214F-2BEA-4BC0-B2DF-2C1F657C6F20}" type="presOf" srcId="{2CFE5A51-C762-40AE-B09A-97273526C559}" destId="{8BD1D62C-361B-435D-A9BB-33CBBEFE4506}" srcOrd="0" destOrd="0" presId="urn:microsoft.com/office/officeart/2005/8/layout/list1"/>
    <dgm:cxn modelId="{32E75971-28C4-4BE4-8E3D-62F457F3C979}" type="presOf" srcId="{9E5F7288-3BA1-46F3-8079-47F7CDF8A398}" destId="{5D5C037A-2B66-4F3C-98B2-675D702B0683}" srcOrd="1" destOrd="0" presId="urn:microsoft.com/office/officeart/2005/8/layout/list1"/>
    <dgm:cxn modelId="{8D9F257C-77A9-4F10-AA5F-A18405E80466}" srcId="{ABC66B2C-222A-45AF-8A9C-CB7B793DFBFD}" destId="{F2441586-6FE8-4FF0-91DF-65E14BA571DE}" srcOrd="0" destOrd="0" parTransId="{1B2A225E-EC00-4661-9AC7-5BA58F8C5E50}" sibTransId="{BA69526F-5E2D-45D2-A8B1-CA1EBB908CC8}"/>
    <dgm:cxn modelId="{12EE5487-D80A-473D-8A54-71525BFD1B36}" type="presOf" srcId="{F2441586-6FE8-4FF0-91DF-65E14BA571DE}" destId="{DC0F8779-9C24-46D3-B64D-479848EF0E21}" srcOrd="0" destOrd="0" presId="urn:microsoft.com/office/officeart/2005/8/layout/list1"/>
    <dgm:cxn modelId="{9174718A-333B-4B5E-B4B8-D84A9F14C8E7}" type="presOf" srcId="{52744FCC-A41D-4AA6-9B59-AA4E2B35C170}" destId="{3D12B89E-F89E-400C-9BE6-6D91BA91370A}" srcOrd="1" destOrd="0" presId="urn:microsoft.com/office/officeart/2005/8/layout/list1"/>
    <dgm:cxn modelId="{3FC3F094-A63F-4D74-B6B9-7EA055CA4528}" srcId="{23D6473C-C702-4A1E-9046-3D445B7D169A}" destId="{9E5F7288-3BA1-46F3-8079-47F7CDF8A398}" srcOrd="5" destOrd="0" parTransId="{EBEC61A9-4CD7-4D09-A380-A0DED5205153}" sibTransId="{86AF29DC-9EF5-4AD0-8F84-6C2D9D43E5B6}"/>
    <dgm:cxn modelId="{974D5C99-95B8-4B99-820F-40BDC970B2FC}" type="presOf" srcId="{083FD64A-2240-4094-BDB8-33E293957DD5}" destId="{7D8E9CD6-FFC7-429D-B569-EB908D8CF9B0}" srcOrd="0" destOrd="0" presId="urn:microsoft.com/office/officeart/2005/8/layout/list1"/>
    <dgm:cxn modelId="{B6A795A3-F797-4CAB-AD49-73D2801ECEB0}" type="presOf" srcId="{75208211-2210-4B94-ADA5-AAF2C653869C}" destId="{3831ECCC-2D8E-4125-86FA-D52B64933429}" srcOrd="0" destOrd="0" presId="urn:microsoft.com/office/officeart/2005/8/layout/list1"/>
    <dgm:cxn modelId="{0D45E4A5-58CA-47F7-BDC1-0F56228F1798}" type="presOf" srcId="{23D6473C-C702-4A1E-9046-3D445B7D169A}" destId="{5E7D4BDC-F71B-4AA2-B9FB-16E65141C607}" srcOrd="0" destOrd="0" presId="urn:microsoft.com/office/officeart/2005/8/layout/list1"/>
    <dgm:cxn modelId="{838373B8-B5D5-4F04-B499-1328A8CFA624}" type="presOf" srcId="{9E5F7288-3BA1-46F3-8079-47F7CDF8A398}" destId="{3D9D94E2-455E-4EB4-96DB-447ACEB47C3E}" srcOrd="0" destOrd="0" presId="urn:microsoft.com/office/officeart/2005/8/layout/list1"/>
    <dgm:cxn modelId="{D952F0CB-41E1-49BF-895B-0BD308DDC53B}" srcId="{665B2895-909D-4066-A538-455F6B5C13B7}" destId="{083FD64A-2240-4094-BDB8-33E293957DD5}" srcOrd="0" destOrd="0" parTransId="{F4063399-CA12-4631-A7A8-FD299D2F128E}" sibTransId="{12AEE2EE-D44F-4A79-8DFC-8449601B1C79}"/>
    <dgm:cxn modelId="{53A623CE-071B-4D9E-B750-C3B4F8F6AB5F}" type="presOf" srcId="{665B2895-909D-4066-A538-455F6B5C13B7}" destId="{422B717B-7E30-4DF3-A6C7-E73F79AB8B0C}" srcOrd="1" destOrd="0" presId="urn:microsoft.com/office/officeart/2005/8/layout/list1"/>
    <dgm:cxn modelId="{E315CBD1-E452-4234-98DB-4090D684C792}" type="presOf" srcId="{52744FCC-A41D-4AA6-9B59-AA4E2B35C170}" destId="{2DB7CA17-B6A0-4786-AC23-1073B1B8CE96}" srcOrd="0" destOrd="0" presId="urn:microsoft.com/office/officeart/2005/8/layout/list1"/>
    <dgm:cxn modelId="{076EDAE8-FE7F-487A-9FDA-68AE75CB4576}" srcId="{23D6473C-C702-4A1E-9046-3D445B7D169A}" destId="{665B2895-909D-4066-A538-455F6B5C13B7}" srcOrd="3" destOrd="0" parTransId="{BCBFB629-517F-47F0-B481-F06CE273A49F}" sibTransId="{A83AB652-271F-4469-8238-DAF6E6F2FD50}"/>
    <dgm:cxn modelId="{ACCA81F4-9FDE-4116-AC09-219713F9F96E}" type="presOf" srcId="{44C07036-2F51-4CE6-9AF5-55A4FA334714}" destId="{EE8E61C3-5DE4-4E95-88F8-9478BC24529C}" srcOrd="0" destOrd="0" presId="urn:microsoft.com/office/officeart/2005/8/layout/list1"/>
    <dgm:cxn modelId="{4B215183-32F0-440E-A740-B41CE667452E}" type="presParOf" srcId="{5E7D4BDC-F71B-4AA2-B9FB-16E65141C607}" destId="{B5211353-79CA-4FDA-BB89-F4C7965596DF}" srcOrd="0" destOrd="0" presId="urn:microsoft.com/office/officeart/2005/8/layout/list1"/>
    <dgm:cxn modelId="{924A3E5E-8A8B-4CAE-9328-F4883D6F51A2}" type="presParOf" srcId="{B5211353-79CA-4FDA-BB89-F4C7965596DF}" destId="{3831ECCC-2D8E-4125-86FA-D52B64933429}" srcOrd="0" destOrd="0" presId="urn:microsoft.com/office/officeart/2005/8/layout/list1"/>
    <dgm:cxn modelId="{9E0DAF1D-110C-40DA-919D-8D020F88E937}" type="presParOf" srcId="{B5211353-79CA-4FDA-BB89-F4C7965596DF}" destId="{198690B3-DF2B-40F9-B192-24C8B5CB425E}" srcOrd="1" destOrd="0" presId="urn:microsoft.com/office/officeart/2005/8/layout/list1"/>
    <dgm:cxn modelId="{619AE7F7-994F-4E9F-B308-F63AACDD0405}" type="presParOf" srcId="{5E7D4BDC-F71B-4AA2-B9FB-16E65141C607}" destId="{D25E537B-ED42-4565-A814-0A39127A2C80}" srcOrd="1" destOrd="0" presId="urn:microsoft.com/office/officeart/2005/8/layout/list1"/>
    <dgm:cxn modelId="{030B892E-1342-4AE5-BC92-79482BF8F767}" type="presParOf" srcId="{5E7D4BDC-F71B-4AA2-B9FB-16E65141C607}" destId="{094A9856-67B1-4807-909A-F68A6153B3C4}" srcOrd="2" destOrd="0" presId="urn:microsoft.com/office/officeart/2005/8/layout/list1"/>
    <dgm:cxn modelId="{3E0D4BBB-1412-4541-A2E5-FB31EEC9F4B5}" type="presParOf" srcId="{5E7D4BDC-F71B-4AA2-B9FB-16E65141C607}" destId="{F0998997-D346-4613-A575-D19D1CEC606C}" srcOrd="3" destOrd="0" presId="urn:microsoft.com/office/officeart/2005/8/layout/list1"/>
    <dgm:cxn modelId="{E7B19E62-B836-4DEE-BD99-8F990A8B23D1}" type="presParOf" srcId="{5E7D4BDC-F71B-4AA2-B9FB-16E65141C607}" destId="{ACD35C11-9F72-4372-A64D-6CCC69F7EB6B}" srcOrd="4" destOrd="0" presId="urn:microsoft.com/office/officeart/2005/8/layout/list1"/>
    <dgm:cxn modelId="{DC72B392-21DE-44CA-9F97-4B04531511DB}" type="presParOf" srcId="{ACD35C11-9F72-4372-A64D-6CCC69F7EB6B}" destId="{167C5687-971A-4389-A49F-F0CC79277237}" srcOrd="0" destOrd="0" presId="urn:microsoft.com/office/officeart/2005/8/layout/list1"/>
    <dgm:cxn modelId="{B9FFC794-3F7B-47BE-8972-07698C7947BC}" type="presParOf" srcId="{ACD35C11-9F72-4372-A64D-6CCC69F7EB6B}" destId="{47D5F0B0-5C75-4557-9457-826CD1541EB1}" srcOrd="1" destOrd="0" presId="urn:microsoft.com/office/officeart/2005/8/layout/list1"/>
    <dgm:cxn modelId="{AB946E8A-CE78-435D-BB4D-6A57116181BB}" type="presParOf" srcId="{5E7D4BDC-F71B-4AA2-B9FB-16E65141C607}" destId="{E558E9BC-B959-40B0-97EA-D204A8BDC02B}" srcOrd="5" destOrd="0" presId="urn:microsoft.com/office/officeart/2005/8/layout/list1"/>
    <dgm:cxn modelId="{A00BC68E-A807-4D4B-89B5-7906FEC96281}" type="presParOf" srcId="{5E7D4BDC-F71B-4AA2-B9FB-16E65141C607}" destId="{DC0F8779-9C24-46D3-B64D-479848EF0E21}" srcOrd="6" destOrd="0" presId="urn:microsoft.com/office/officeart/2005/8/layout/list1"/>
    <dgm:cxn modelId="{C15B2465-4998-433B-8928-4AB5B9C2B789}" type="presParOf" srcId="{5E7D4BDC-F71B-4AA2-B9FB-16E65141C607}" destId="{89124771-4F67-42F2-98F5-D07E7E3DCEDD}" srcOrd="7" destOrd="0" presId="urn:microsoft.com/office/officeart/2005/8/layout/list1"/>
    <dgm:cxn modelId="{84BC5CCC-3AF1-4C92-9C52-8F81300801B0}" type="presParOf" srcId="{5E7D4BDC-F71B-4AA2-B9FB-16E65141C607}" destId="{2A2A1EE7-DF33-40FA-A67E-7D538308E29E}" srcOrd="8" destOrd="0" presId="urn:microsoft.com/office/officeart/2005/8/layout/list1"/>
    <dgm:cxn modelId="{B620C159-2264-4AA2-9E89-38AD42DC439D}" type="presParOf" srcId="{2A2A1EE7-DF33-40FA-A67E-7D538308E29E}" destId="{EE8E61C3-5DE4-4E95-88F8-9478BC24529C}" srcOrd="0" destOrd="0" presId="urn:microsoft.com/office/officeart/2005/8/layout/list1"/>
    <dgm:cxn modelId="{4BE04B61-F1DA-4D91-A378-17A9D5AA026C}" type="presParOf" srcId="{2A2A1EE7-DF33-40FA-A67E-7D538308E29E}" destId="{F38B21DD-4C5E-435F-877B-A3DC0B9C04BF}" srcOrd="1" destOrd="0" presId="urn:microsoft.com/office/officeart/2005/8/layout/list1"/>
    <dgm:cxn modelId="{7E2EA782-6C9B-4DF7-BB55-0728BDA3D766}" type="presParOf" srcId="{5E7D4BDC-F71B-4AA2-B9FB-16E65141C607}" destId="{943ADEFC-8F74-44BC-B94A-0A504F4DD856}" srcOrd="9" destOrd="0" presId="urn:microsoft.com/office/officeart/2005/8/layout/list1"/>
    <dgm:cxn modelId="{FA89F27F-CC25-4866-951A-9C66616DE859}" type="presParOf" srcId="{5E7D4BDC-F71B-4AA2-B9FB-16E65141C607}" destId="{8BD1D62C-361B-435D-A9BB-33CBBEFE4506}" srcOrd="10" destOrd="0" presId="urn:microsoft.com/office/officeart/2005/8/layout/list1"/>
    <dgm:cxn modelId="{C218CE87-1FF3-455F-A466-0ABA1B2E430E}" type="presParOf" srcId="{5E7D4BDC-F71B-4AA2-B9FB-16E65141C607}" destId="{1825C28A-5AB6-40B1-BB0D-D8EF2431F6F3}" srcOrd="11" destOrd="0" presId="urn:microsoft.com/office/officeart/2005/8/layout/list1"/>
    <dgm:cxn modelId="{8023A39A-E463-4F40-A351-40B3A89EDBD7}" type="presParOf" srcId="{5E7D4BDC-F71B-4AA2-B9FB-16E65141C607}" destId="{333DAE77-C518-4B8D-AB3D-342BD88C3580}" srcOrd="12" destOrd="0" presId="urn:microsoft.com/office/officeart/2005/8/layout/list1"/>
    <dgm:cxn modelId="{DFEC90AD-DC32-496B-B919-08CAC8F8710C}" type="presParOf" srcId="{333DAE77-C518-4B8D-AB3D-342BD88C3580}" destId="{2240708E-4886-46EB-BB8F-7AB9F439E4D4}" srcOrd="0" destOrd="0" presId="urn:microsoft.com/office/officeart/2005/8/layout/list1"/>
    <dgm:cxn modelId="{9FE9AB94-CC8A-46F9-892E-6BB928F5A47E}" type="presParOf" srcId="{333DAE77-C518-4B8D-AB3D-342BD88C3580}" destId="{422B717B-7E30-4DF3-A6C7-E73F79AB8B0C}" srcOrd="1" destOrd="0" presId="urn:microsoft.com/office/officeart/2005/8/layout/list1"/>
    <dgm:cxn modelId="{65D2791A-4C2F-41F8-A3FB-3632902E0BDF}" type="presParOf" srcId="{5E7D4BDC-F71B-4AA2-B9FB-16E65141C607}" destId="{AFE95046-B979-4635-B542-FF9BB317FBCF}" srcOrd="13" destOrd="0" presId="urn:microsoft.com/office/officeart/2005/8/layout/list1"/>
    <dgm:cxn modelId="{F2A08640-6218-4950-843D-88DC975F1F1B}" type="presParOf" srcId="{5E7D4BDC-F71B-4AA2-B9FB-16E65141C607}" destId="{7D8E9CD6-FFC7-429D-B569-EB908D8CF9B0}" srcOrd="14" destOrd="0" presId="urn:microsoft.com/office/officeart/2005/8/layout/list1"/>
    <dgm:cxn modelId="{712C2662-A988-44D9-BBA1-F6C60EED9F92}" type="presParOf" srcId="{5E7D4BDC-F71B-4AA2-B9FB-16E65141C607}" destId="{906AE7E1-4C7A-42C1-8881-695BC74111AD}" srcOrd="15" destOrd="0" presId="urn:microsoft.com/office/officeart/2005/8/layout/list1"/>
    <dgm:cxn modelId="{C8EC2F21-A737-44CB-B74C-838F9AB7E794}" type="presParOf" srcId="{5E7D4BDC-F71B-4AA2-B9FB-16E65141C607}" destId="{0AFBCACF-693F-4041-AF60-A7638CA28F4A}" srcOrd="16" destOrd="0" presId="urn:microsoft.com/office/officeart/2005/8/layout/list1"/>
    <dgm:cxn modelId="{955DE61B-2E17-4C6A-98ED-260972B89BF0}" type="presParOf" srcId="{0AFBCACF-693F-4041-AF60-A7638CA28F4A}" destId="{2DB7CA17-B6A0-4786-AC23-1073B1B8CE96}" srcOrd="0" destOrd="0" presId="urn:microsoft.com/office/officeart/2005/8/layout/list1"/>
    <dgm:cxn modelId="{EA6CB356-CD91-4023-AB08-91A55B4E8F5E}" type="presParOf" srcId="{0AFBCACF-693F-4041-AF60-A7638CA28F4A}" destId="{3D12B89E-F89E-400C-9BE6-6D91BA91370A}" srcOrd="1" destOrd="0" presId="urn:microsoft.com/office/officeart/2005/8/layout/list1"/>
    <dgm:cxn modelId="{7A6ED7FB-48E6-49D2-A851-3544896D23D2}" type="presParOf" srcId="{5E7D4BDC-F71B-4AA2-B9FB-16E65141C607}" destId="{D3593D26-52EE-4ED1-BF63-C263FB217CDA}" srcOrd="17" destOrd="0" presId="urn:microsoft.com/office/officeart/2005/8/layout/list1"/>
    <dgm:cxn modelId="{D9EAB0C5-CFAF-4DF1-AB1A-C6F61692A6A1}" type="presParOf" srcId="{5E7D4BDC-F71B-4AA2-B9FB-16E65141C607}" destId="{E0EC1A0F-E770-4291-BC23-9A1A021F245A}" srcOrd="18" destOrd="0" presId="urn:microsoft.com/office/officeart/2005/8/layout/list1"/>
    <dgm:cxn modelId="{498B46C6-743F-4D61-94A6-41566E313936}" type="presParOf" srcId="{5E7D4BDC-F71B-4AA2-B9FB-16E65141C607}" destId="{D1579AE8-6461-4724-B479-49A52A98730A}" srcOrd="19" destOrd="0" presId="urn:microsoft.com/office/officeart/2005/8/layout/list1"/>
    <dgm:cxn modelId="{FF070EB1-F300-47AC-B0A3-4AAA3FEF36C6}" type="presParOf" srcId="{5E7D4BDC-F71B-4AA2-B9FB-16E65141C607}" destId="{16529EF4-1960-4EE1-B658-99BC78CD401C}" srcOrd="20" destOrd="0" presId="urn:microsoft.com/office/officeart/2005/8/layout/list1"/>
    <dgm:cxn modelId="{544457C7-989D-4D29-ACB2-05974F71D00D}" type="presParOf" srcId="{16529EF4-1960-4EE1-B658-99BC78CD401C}" destId="{3D9D94E2-455E-4EB4-96DB-447ACEB47C3E}" srcOrd="0" destOrd="0" presId="urn:microsoft.com/office/officeart/2005/8/layout/list1"/>
    <dgm:cxn modelId="{C967F00E-1C58-4627-9245-5BBF33B35244}" type="presParOf" srcId="{16529EF4-1960-4EE1-B658-99BC78CD401C}" destId="{5D5C037A-2B66-4F3C-98B2-675D702B0683}" srcOrd="1" destOrd="0" presId="urn:microsoft.com/office/officeart/2005/8/layout/list1"/>
    <dgm:cxn modelId="{B2B2A777-9C02-4A88-9480-2589559BD886}" type="presParOf" srcId="{5E7D4BDC-F71B-4AA2-B9FB-16E65141C607}" destId="{20EA10D5-16A7-4114-A4D7-CDC1FE6B4732}" srcOrd="21" destOrd="0" presId="urn:microsoft.com/office/officeart/2005/8/layout/list1"/>
    <dgm:cxn modelId="{4D2995A6-4C53-471E-913B-5733F93C5244}" type="presParOf" srcId="{5E7D4BDC-F71B-4AA2-B9FB-16E65141C607}" destId="{B0D95D9D-0510-4C33-B960-5D616E41738D}"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8F11B-F120-4BFC-BAC9-25394ADDA1C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14E35EC1-574F-4595-B723-E6ED274F24F4}">
      <dgm:prSet phldrT="[Text]"/>
      <dgm:spPr/>
      <dgm:t>
        <a:bodyPr/>
        <a:lstStyle/>
        <a:p>
          <a:r>
            <a:rPr lang="en-GB" dirty="0"/>
            <a:t>Understanding what is </a:t>
          </a:r>
          <a:r>
            <a:rPr lang="en-GB" i="1" dirty="0"/>
            <a:t>seen</a:t>
          </a:r>
          <a:r>
            <a:rPr lang="en-GB" dirty="0"/>
            <a:t> and what is </a:t>
          </a:r>
          <a:r>
            <a:rPr lang="en-GB" i="1" dirty="0"/>
            <a:t>meant</a:t>
          </a:r>
        </a:p>
      </dgm:t>
    </dgm:pt>
    <dgm:pt modelId="{35D2BBC4-716B-4E12-BB7C-89B581FBD4BE}" type="parTrans" cxnId="{59AC58E7-D217-43B2-98EF-1AE80FFE1463}">
      <dgm:prSet/>
      <dgm:spPr/>
      <dgm:t>
        <a:bodyPr/>
        <a:lstStyle/>
        <a:p>
          <a:endParaRPr lang="en-GB"/>
        </a:p>
      </dgm:t>
    </dgm:pt>
    <dgm:pt modelId="{539DD927-0157-454C-A410-7738720B29BA}" type="sibTrans" cxnId="{59AC58E7-D217-43B2-98EF-1AE80FFE1463}">
      <dgm:prSet/>
      <dgm:spPr/>
      <dgm:t>
        <a:bodyPr/>
        <a:lstStyle/>
        <a:p>
          <a:endParaRPr lang="en-GB"/>
        </a:p>
      </dgm:t>
    </dgm:pt>
    <dgm:pt modelId="{7B8898EC-AA1B-4BD6-91B8-AA0578D75BEB}">
      <dgm:prSet phldrT="[Text]"/>
      <dgm:spPr/>
      <dgm:t>
        <a:bodyPr/>
        <a:lstStyle/>
        <a:p>
          <a:r>
            <a:rPr lang="en-GB" dirty="0"/>
            <a:t>Semiotic analysis of visual sign</a:t>
          </a:r>
        </a:p>
      </dgm:t>
    </dgm:pt>
    <dgm:pt modelId="{FA989542-FC20-4AD3-9A3D-EF5CB331FA4B}" type="parTrans" cxnId="{DB704DC7-FD66-48D0-91EB-39015F649516}">
      <dgm:prSet/>
      <dgm:spPr/>
      <dgm:t>
        <a:bodyPr/>
        <a:lstStyle/>
        <a:p>
          <a:endParaRPr lang="en-GB"/>
        </a:p>
      </dgm:t>
    </dgm:pt>
    <dgm:pt modelId="{8B90FDD0-B28A-4FCE-B830-CD484613458D}" type="sibTrans" cxnId="{DB704DC7-FD66-48D0-91EB-39015F649516}">
      <dgm:prSet/>
      <dgm:spPr/>
      <dgm:t>
        <a:bodyPr/>
        <a:lstStyle/>
        <a:p>
          <a:endParaRPr lang="en-GB"/>
        </a:p>
      </dgm:t>
    </dgm:pt>
    <dgm:pt modelId="{A2C83531-CC5E-41A5-84C2-2EA2C3311A81}">
      <dgm:prSet phldrT="[Text]"/>
      <dgm:spPr/>
      <dgm:t>
        <a:bodyPr/>
        <a:lstStyle/>
        <a:p>
          <a:r>
            <a:rPr lang="en-GB" dirty="0"/>
            <a:t>Compositional Interpretation</a:t>
          </a:r>
        </a:p>
      </dgm:t>
    </dgm:pt>
    <dgm:pt modelId="{129ACD4F-CCA7-472B-9250-B64C87AEC969}" type="parTrans" cxnId="{E09D6845-2897-4CF3-BBBC-EB2C7C023791}">
      <dgm:prSet/>
      <dgm:spPr/>
      <dgm:t>
        <a:bodyPr/>
        <a:lstStyle/>
        <a:p>
          <a:endParaRPr lang="en-GB"/>
        </a:p>
      </dgm:t>
    </dgm:pt>
    <dgm:pt modelId="{06B49C14-B3A6-4B80-8EE7-D355FB6FE559}" type="sibTrans" cxnId="{E09D6845-2897-4CF3-BBBC-EB2C7C023791}">
      <dgm:prSet/>
      <dgm:spPr/>
      <dgm:t>
        <a:bodyPr/>
        <a:lstStyle/>
        <a:p>
          <a:endParaRPr lang="en-GB"/>
        </a:p>
      </dgm:t>
    </dgm:pt>
    <dgm:pt modelId="{2AFBFA36-8BEC-4065-BA9C-B8111F3D42FD}" type="pres">
      <dgm:prSet presAssocID="{A538F11B-F120-4BFC-BAC9-25394ADDA1CC}" presName="hierChild1" presStyleCnt="0">
        <dgm:presLayoutVars>
          <dgm:orgChart val="1"/>
          <dgm:chPref val="1"/>
          <dgm:dir/>
          <dgm:animOne val="branch"/>
          <dgm:animLvl val="lvl"/>
          <dgm:resizeHandles/>
        </dgm:presLayoutVars>
      </dgm:prSet>
      <dgm:spPr/>
    </dgm:pt>
    <dgm:pt modelId="{4F13CA4E-4543-4129-8A9B-EE4BCA7180F1}" type="pres">
      <dgm:prSet presAssocID="{14E35EC1-574F-4595-B723-E6ED274F24F4}" presName="hierRoot1" presStyleCnt="0">
        <dgm:presLayoutVars>
          <dgm:hierBranch val="init"/>
        </dgm:presLayoutVars>
      </dgm:prSet>
      <dgm:spPr/>
    </dgm:pt>
    <dgm:pt modelId="{45CAAB17-AB36-4FDE-BAEC-C153921EAE9D}" type="pres">
      <dgm:prSet presAssocID="{14E35EC1-574F-4595-B723-E6ED274F24F4}" presName="rootComposite1" presStyleCnt="0"/>
      <dgm:spPr/>
    </dgm:pt>
    <dgm:pt modelId="{B459D20C-3B37-4530-83E9-781D91914B02}" type="pres">
      <dgm:prSet presAssocID="{14E35EC1-574F-4595-B723-E6ED274F24F4}" presName="rootText1" presStyleLbl="node0" presStyleIdx="0" presStyleCnt="1">
        <dgm:presLayoutVars>
          <dgm:chPref val="3"/>
        </dgm:presLayoutVars>
      </dgm:prSet>
      <dgm:spPr/>
    </dgm:pt>
    <dgm:pt modelId="{07C778E6-5AA7-4E56-9E70-FF8B54552DF1}" type="pres">
      <dgm:prSet presAssocID="{14E35EC1-574F-4595-B723-E6ED274F24F4}" presName="rootConnector1" presStyleLbl="node1" presStyleIdx="0" presStyleCnt="0"/>
      <dgm:spPr/>
    </dgm:pt>
    <dgm:pt modelId="{C11DB07B-C314-47A5-B903-AF22CB08A486}" type="pres">
      <dgm:prSet presAssocID="{14E35EC1-574F-4595-B723-E6ED274F24F4}" presName="hierChild2" presStyleCnt="0"/>
      <dgm:spPr/>
    </dgm:pt>
    <dgm:pt modelId="{25E71291-E689-4AD6-BB57-03AF8BCF83B8}" type="pres">
      <dgm:prSet presAssocID="{129ACD4F-CCA7-472B-9250-B64C87AEC969}" presName="Name37" presStyleLbl="parChTrans1D2" presStyleIdx="0" presStyleCnt="2"/>
      <dgm:spPr/>
    </dgm:pt>
    <dgm:pt modelId="{C15394A6-08FD-48CC-B952-8459817B8573}" type="pres">
      <dgm:prSet presAssocID="{A2C83531-CC5E-41A5-84C2-2EA2C3311A81}" presName="hierRoot2" presStyleCnt="0">
        <dgm:presLayoutVars>
          <dgm:hierBranch val="init"/>
        </dgm:presLayoutVars>
      </dgm:prSet>
      <dgm:spPr/>
    </dgm:pt>
    <dgm:pt modelId="{108E7727-683A-43E3-84C3-354814FACF2C}" type="pres">
      <dgm:prSet presAssocID="{A2C83531-CC5E-41A5-84C2-2EA2C3311A81}" presName="rootComposite" presStyleCnt="0"/>
      <dgm:spPr/>
    </dgm:pt>
    <dgm:pt modelId="{4D3B9AC9-3878-4A28-981F-CBD4B236936A}" type="pres">
      <dgm:prSet presAssocID="{A2C83531-CC5E-41A5-84C2-2EA2C3311A81}" presName="rootText" presStyleLbl="node2" presStyleIdx="0" presStyleCnt="2">
        <dgm:presLayoutVars>
          <dgm:chPref val="3"/>
        </dgm:presLayoutVars>
      </dgm:prSet>
      <dgm:spPr/>
    </dgm:pt>
    <dgm:pt modelId="{3F11B101-BF5B-4676-B2F1-B1326BC4AD92}" type="pres">
      <dgm:prSet presAssocID="{A2C83531-CC5E-41A5-84C2-2EA2C3311A81}" presName="rootConnector" presStyleLbl="node2" presStyleIdx="0" presStyleCnt="2"/>
      <dgm:spPr/>
    </dgm:pt>
    <dgm:pt modelId="{25DE24CF-85D8-4348-94E0-0535CB81FC72}" type="pres">
      <dgm:prSet presAssocID="{A2C83531-CC5E-41A5-84C2-2EA2C3311A81}" presName="hierChild4" presStyleCnt="0"/>
      <dgm:spPr/>
    </dgm:pt>
    <dgm:pt modelId="{BFBDD3EF-1D70-4F57-897E-A6C454DA66F0}" type="pres">
      <dgm:prSet presAssocID="{A2C83531-CC5E-41A5-84C2-2EA2C3311A81}" presName="hierChild5" presStyleCnt="0"/>
      <dgm:spPr/>
    </dgm:pt>
    <dgm:pt modelId="{40BC218A-807C-45BD-A821-7190DA323C51}" type="pres">
      <dgm:prSet presAssocID="{FA989542-FC20-4AD3-9A3D-EF5CB331FA4B}" presName="Name37" presStyleLbl="parChTrans1D2" presStyleIdx="1" presStyleCnt="2"/>
      <dgm:spPr/>
    </dgm:pt>
    <dgm:pt modelId="{AEB83AE0-A4E1-44E2-805B-616D44B36B33}" type="pres">
      <dgm:prSet presAssocID="{7B8898EC-AA1B-4BD6-91B8-AA0578D75BEB}" presName="hierRoot2" presStyleCnt="0">
        <dgm:presLayoutVars>
          <dgm:hierBranch val="init"/>
        </dgm:presLayoutVars>
      </dgm:prSet>
      <dgm:spPr/>
    </dgm:pt>
    <dgm:pt modelId="{D005E3F0-89C1-4951-BB08-4BA107F5954D}" type="pres">
      <dgm:prSet presAssocID="{7B8898EC-AA1B-4BD6-91B8-AA0578D75BEB}" presName="rootComposite" presStyleCnt="0"/>
      <dgm:spPr/>
    </dgm:pt>
    <dgm:pt modelId="{9F009E66-BE3A-4B64-9C74-11550F1036D1}" type="pres">
      <dgm:prSet presAssocID="{7B8898EC-AA1B-4BD6-91B8-AA0578D75BEB}" presName="rootText" presStyleLbl="node2" presStyleIdx="1" presStyleCnt="2">
        <dgm:presLayoutVars>
          <dgm:chPref val="3"/>
        </dgm:presLayoutVars>
      </dgm:prSet>
      <dgm:spPr/>
    </dgm:pt>
    <dgm:pt modelId="{1B1B4A92-CF68-4182-8ED8-C08C79BCBD57}" type="pres">
      <dgm:prSet presAssocID="{7B8898EC-AA1B-4BD6-91B8-AA0578D75BEB}" presName="rootConnector" presStyleLbl="node2" presStyleIdx="1" presStyleCnt="2"/>
      <dgm:spPr/>
    </dgm:pt>
    <dgm:pt modelId="{B4946333-F689-46BA-9146-76A94B56E53D}" type="pres">
      <dgm:prSet presAssocID="{7B8898EC-AA1B-4BD6-91B8-AA0578D75BEB}" presName="hierChild4" presStyleCnt="0"/>
      <dgm:spPr/>
    </dgm:pt>
    <dgm:pt modelId="{4AA14784-71FC-4314-B617-90285349DA2A}" type="pres">
      <dgm:prSet presAssocID="{7B8898EC-AA1B-4BD6-91B8-AA0578D75BEB}" presName="hierChild5" presStyleCnt="0"/>
      <dgm:spPr/>
    </dgm:pt>
    <dgm:pt modelId="{D142F550-F92C-4764-A61F-A9D23C10B163}" type="pres">
      <dgm:prSet presAssocID="{14E35EC1-574F-4595-B723-E6ED274F24F4}" presName="hierChild3" presStyleCnt="0"/>
      <dgm:spPr/>
    </dgm:pt>
  </dgm:ptLst>
  <dgm:cxnLst>
    <dgm:cxn modelId="{7883220F-9FC1-4F85-8B72-36060BD30B13}" type="presOf" srcId="{A2C83531-CC5E-41A5-84C2-2EA2C3311A81}" destId="{4D3B9AC9-3878-4A28-981F-CBD4B236936A}" srcOrd="0" destOrd="0" presId="urn:microsoft.com/office/officeart/2005/8/layout/orgChart1"/>
    <dgm:cxn modelId="{61A81717-04F6-4219-8B0E-8742B56FAAA8}" type="presOf" srcId="{129ACD4F-CCA7-472B-9250-B64C87AEC969}" destId="{25E71291-E689-4AD6-BB57-03AF8BCF83B8}" srcOrd="0" destOrd="0" presId="urn:microsoft.com/office/officeart/2005/8/layout/orgChart1"/>
    <dgm:cxn modelId="{53DC882C-5FB7-4B85-A6E2-BE068CA41C44}" type="presOf" srcId="{FA989542-FC20-4AD3-9A3D-EF5CB331FA4B}" destId="{40BC218A-807C-45BD-A821-7190DA323C51}" srcOrd="0" destOrd="0" presId="urn:microsoft.com/office/officeart/2005/8/layout/orgChart1"/>
    <dgm:cxn modelId="{296F002E-CFC5-424C-B310-BE69E814F903}" type="presOf" srcId="{A2C83531-CC5E-41A5-84C2-2EA2C3311A81}" destId="{3F11B101-BF5B-4676-B2F1-B1326BC4AD92}" srcOrd="1" destOrd="0" presId="urn:microsoft.com/office/officeart/2005/8/layout/orgChart1"/>
    <dgm:cxn modelId="{E09D6845-2897-4CF3-BBBC-EB2C7C023791}" srcId="{14E35EC1-574F-4595-B723-E6ED274F24F4}" destId="{A2C83531-CC5E-41A5-84C2-2EA2C3311A81}" srcOrd="0" destOrd="0" parTransId="{129ACD4F-CCA7-472B-9250-B64C87AEC969}" sibTransId="{06B49C14-B3A6-4B80-8EE7-D355FB6FE559}"/>
    <dgm:cxn modelId="{E2ED6D69-76FE-4887-B254-AE4408C58BD0}" type="presOf" srcId="{7B8898EC-AA1B-4BD6-91B8-AA0578D75BEB}" destId="{1B1B4A92-CF68-4182-8ED8-C08C79BCBD57}" srcOrd="1" destOrd="0" presId="urn:microsoft.com/office/officeart/2005/8/layout/orgChart1"/>
    <dgm:cxn modelId="{5DE84876-E316-436A-9B73-AB67AC03CB9B}" type="presOf" srcId="{14E35EC1-574F-4595-B723-E6ED274F24F4}" destId="{07C778E6-5AA7-4E56-9E70-FF8B54552DF1}" srcOrd="1" destOrd="0" presId="urn:microsoft.com/office/officeart/2005/8/layout/orgChart1"/>
    <dgm:cxn modelId="{51D4BBA9-B6C5-4B9C-AD4A-9E2B0A1E21E1}" type="presOf" srcId="{A538F11B-F120-4BFC-BAC9-25394ADDA1CC}" destId="{2AFBFA36-8BEC-4065-BA9C-B8111F3D42FD}" srcOrd="0" destOrd="0" presId="urn:microsoft.com/office/officeart/2005/8/layout/orgChart1"/>
    <dgm:cxn modelId="{8E5A5EAD-3C76-4836-BBA9-206451F59F23}" type="presOf" srcId="{7B8898EC-AA1B-4BD6-91B8-AA0578D75BEB}" destId="{9F009E66-BE3A-4B64-9C74-11550F1036D1}" srcOrd="0" destOrd="0" presId="urn:microsoft.com/office/officeart/2005/8/layout/orgChart1"/>
    <dgm:cxn modelId="{DB704DC7-FD66-48D0-91EB-39015F649516}" srcId="{14E35EC1-574F-4595-B723-E6ED274F24F4}" destId="{7B8898EC-AA1B-4BD6-91B8-AA0578D75BEB}" srcOrd="1" destOrd="0" parTransId="{FA989542-FC20-4AD3-9A3D-EF5CB331FA4B}" sibTransId="{8B90FDD0-B28A-4FCE-B830-CD484613458D}"/>
    <dgm:cxn modelId="{9DF64CE3-6F5E-4D8E-949C-B8BBB3790191}" type="presOf" srcId="{14E35EC1-574F-4595-B723-E6ED274F24F4}" destId="{B459D20C-3B37-4530-83E9-781D91914B02}" srcOrd="0" destOrd="0" presId="urn:microsoft.com/office/officeart/2005/8/layout/orgChart1"/>
    <dgm:cxn modelId="{59AC58E7-D217-43B2-98EF-1AE80FFE1463}" srcId="{A538F11B-F120-4BFC-BAC9-25394ADDA1CC}" destId="{14E35EC1-574F-4595-B723-E6ED274F24F4}" srcOrd="0" destOrd="0" parTransId="{35D2BBC4-716B-4E12-BB7C-89B581FBD4BE}" sibTransId="{539DD927-0157-454C-A410-7738720B29BA}"/>
    <dgm:cxn modelId="{72B61CBA-5BAC-4876-B627-5BCDA82A39CB}" type="presParOf" srcId="{2AFBFA36-8BEC-4065-BA9C-B8111F3D42FD}" destId="{4F13CA4E-4543-4129-8A9B-EE4BCA7180F1}" srcOrd="0" destOrd="0" presId="urn:microsoft.com/office/officeart/2005/8/layout/orgChart1"/>
    <dgm:cxn modelId="{C9BD1C29-74F5-440C-98AF-2125A27BC9B4}" type="presParOf" srcId="{4F13CA4E-4543-4129-8A9B-EE4BCA7180F1}" destId="{45CAAB17-AB36-4FDE-BAEC-C153921EAE9D}" srcOrd="0" destOrd="0" presId="urn:microsoft.com/office/officeart/2005/8/layout/orgChart1"/>
    <dgm:cxn modelId="{89CE89E8-2A50-41D6-9774-B255CC984059}" type="presParOf" srcId="{45CAAB17-AB36-4FDE-BAEC-C153921EAE9D}" destId="{B459D20C-3B37-4530-83E9-781D91914B02}" srcOrd="0" destOrd="0" presId="urn:microsoft.com/office/officeart/2005/8/layout/orgChart1"/>
    <dgm:cxn modelId="{62559EFD-9258-45F3-8515-0933D024761C}" type="presParOf" srcId="{45CAAB17-AB36-4FDE-BAEC-C153921EAE9D}" destId="{07C778E6-5AA7-4E56-9E70-FF8B54552DF1}" srcOrd="1" destOrd="0" presId="urn:microsoft.com/office/officeart/2005/8/layout/orgChart1"/>
    <dgm:cxn modelId="{00073A4F-58AB-443B-B011-D9AED5AAA6C6}" type="presParOf" srcId="{4F13CA4E-4543-4129-8A9B-EE4BCA7180F1}" destId="{C11DB07B-C314-47A5-B903-AF22CB08A486}" srcOrd="1" destOrd="0" presId="urn:microsoft.com/office/officeart/2005/8/layout/orgChart1"/>
    <dgm:cxn modelId="{DF7C28E7-3B44-4A6F-B55B-5ACA381735FD}" type="presParOf" srcId="{C11DB07B-C314-47A5-B903-AF22CB08A486}" destId="{25E71291-E689-4AD6-BB57-03AF8BCF83B8}" srcOrd="0" destOrd="0" presId="urn:microsoft.com/office/officeart/2005/8/layout/orgChart1"/>
    <dgm:cxn modelId="{47290CBA-DAF5-4B59-B995-B57A7D8886FB}" type="presParOf" srcId="{C11DB07B-C314-47A5-B903-AF22CB08A486}" destId="{C15394A6-08FD-48CC-B952-8459817B8573}" srcOrd="1" destOrd="0" presId="urn:microsoft.com/office/officeart/2005/8/layout/orgChart1"/>
    <dgm:cxn modelId="{873DE8B8-0E7F-47AC-8475-3028B30FB93D}" type="presParOf" srcId="{C15394A6-08FD-48CC-B952-8459817B8573}" destId="{108E7727-683A-43E3-84C3-354814FACF2C}" srcOrd="0" destOrd="0" presId="urn:microsoft.com/office/officeart/2005/8/layout/orgChart1"/>
    <dgm:cxn modelId="{5BDD1A1C-78CB-4875-A86E-CB03AC78668B}" type="presParOf" srcId="{108E7727-683A-43E3-84C3-354814FACF2C}" destId="{4D3B9AC9-3878-4A28-981F-CBD4B236936A}" srcOrd="0" destOrd="0" presId="urn:microsoft.com/office/officeart/2005/8/layout/orgChart1"/>
    <dgm:cxn modelId="{F2E53DBD-18FB-458A-BD3F-B71D48F8A15A}" type="presParOf" srcId="{108E7727-683A-43E3-84C3-354814FACF2C}" destId="{3F11B101-BF5B-4676-B2F1-B1326BC4AD92}" srcOrd="1" destOrd="0" presId="urn:microsoft.com/office/officeart/2005/8/layout/orgChart1"/>
    <dgm:cxn modelId="{D71EEA16-0AA8-43FB-A368-A09B97CA1B6D}" type="presParOf" srcId="{C15394A6-08FD-48CC-B952-8459817B8573}" destId="{25DE24CF-85D8-4348-94E0-0535CB81FC72}" srcOrd="1" destOrd="0" presId="urn:microsoft.com/office/officeart/2005/8/layout/orgChart1"/>
    <dgm:cxn modelId="{DD5AFDDA-D347-4D8C-8588-46015A15D63F}" type="presParOf" srcId="{C15394A6-08FD-48CC-B952-8459817B8573}" destId="{BFBDD3EF-1D70-4F57-897E-A6C454DA66F0}" srcOrd="2" destOrd="0" presId="urn:microsoft.com/office/officeart/2005/8/layout/orgChart1"/>
    <dgm:cxn modelId="{77AA58FC-C012-438A-A17B-75B58E1037FB}" type="presParOf" srcId="{C11DB07B-C314-47A5-B903-AF22CB08A486}" destId="{40BC218A-807C-45BD-A821-7190DA323C51}" srcOrd="2" destOrd="0" presId="urn:microsoft.com/office/officeart/2005/8/layout/orgChart1"/>
    <dgm:cxn modelId="{2D28D9B0-F790-4802-AE42-6B4BE89A29E7}" type="presParOf" srcId="{C11DB07B-C314-47A5-B903-AF22CB08A486}" destId="{AEB83AE0-A4E1-44E2-805B-616D44B36B33}" srcOrd="3" destOrd="0" presId="urn:microsoft.com/office/officeart/2005/8/layout/orgChart1"/>
    <dgm:cxn modelId="{A5F96FED-B97B-438B-B1EF-9CA5C133F059}" type="presParOf" srcId="{AEB83AE0-A4E1-44E2-805B-616D44B36B33}" destId="{D005E3F0-89C1-4951-BB08-4BA107F5954D}" srcOrd="0" destOrd="0" presId="urn:microsoft.com/office/officeart/2005/8/layout/orgChart1"/>
    <dgm:cxn modelId="{C77730EB-48E6-4E48-B8C1-9E2BDC2E64E9}" type="presParOf" srcId="{D005E3F0-89C1-4951-BB08-4BA107F5954D}" destId="{9F009E66-BE3A-4B64-9C74-11550F1036D1}" srcOrd="0" destOrd="0" presId="urn:microsoft.com/office/officeart/2005/8/layout/orgChart1"/>
    <dgm:cxn modelId="{8C12AF15-FCF3-4A95-A5BB-2FA68FA25F67}" type="presParOf" srcId="{D005E3F0-89C1-4951-BB08-4BA107F5954D}" destId="{1B1B4A92-CF68-4182-8ED8-C08C79BCBD57}" srcOrd="1" destOrd="0" presId="urn:microsoft.com/office/officeart/2005/8/layout/orgChart1"/>
    <dgm:cxn modelId="{7D09B664-6071-4706-B005-DC836DE066B7}" type="presParOf" srcId="{AEB83AE0-A4E1-44E2-805B-616D44B36B33}" destId="{B4946333-F689-46BA-9146-76A94B56E53D}" srcOrd="1" destOrd="0" presId="urn:microsoft.com/office/officeart/2005/8/layout/orgChart1"/>
    <dgm:cxn modelId="{934E8232-16CC-4F3D-969C-705F6D695F2D}" type="presParOf" srcId="{AEB83AE0-A4E1-44E2-805B-616D44B36B33}" destId="{4AA14784-71FC-4314-B617-90285349DA2A}" srcOrd="2" destOrd="0" presId="urn:microsoft.com/office/officeart/2005/8/layout/orgChart1"/>
    <dgm:cxn modelId="{478395E1-75BF-4993-B4A4-7811333D0DAD}" type="presParOf" srcId="{4F13CA4E-4543-4129-8A9B-EE4BCA7180F1}" destId="{D142F550-F92C-4764-A61F-A9D23C10B16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8F10EA-4F54-4F67-B3E4-0B91B2C9A75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3E9D19A-8F77-4734-9B58-7D8B1768551A}">
      <dgm:prSet phldrT="[Text]"/>
      <dgm:spPr/>
      <dgm:t>
        <a:bodyPr/>
        <a:lstStyle/>
        <a:p>
          <a:r>
            <a:rPr lang="en-GB" dirty="0"/>
            <a:t>Refined through reason – developed through a system of investors and educational institutions</a:t>
          </a:r>
        </a:p>
      </dgm:t>
    </dgm:pt>
    <dgm:pt modelId="{04B7D2BC-EF8D-44FC-AE82-20954060323D}" type="parTrans" cxnId="{49977EC7-F6E6-4D0F-9949-8C1B7E65311B}">
      <dgm:prSet/>
      <dgm:spPr/>
      <dgm:t>
        <a:bodyPr/>
        <a:lstStyle/>
        <a:p>
          <a:endParaRPr lang="en-GB"/>
        </a:p>
      </dgm:t>
    </dgm:pt>
    <dgm:pt modelId="{5630FD4D-A798-4CAF-82E3-AC6FFAE2B555}" type="sibTrans" cxnId="{49977EC7-F6E6-4D0F-9949-8C1B7E65311B}">
      <dgm:prSet/>
      <dgm:spPr/>
      <dgm:t>
        <a:bodyPr/>
        <a:lstStyle/>
        <a:p>
          <a:endParaRPr lang="en-GB"/>
        </a:p>
      </dgm:t>
    </dgm:pt>
    <dgm:pt modelId="{39094B9B-BB3E-4C28-B8BB-0F7A796A7C75}">
      <dgm:prSet phldrT="[Text]"/>
      <dgm:spPr/>
      <dgm:t>
        <a:bodyPr/>
        <a:lstStyle/>
        <a:p>
          <a:r>
            <a:rPr lang="en-GB" dirty="0"/>
            <a:t>“A way of democratizing magic to those who didn’t have those abilities naturally.” (Sather, 2016)</a:t>
          </a:r>
        </a:p>
      </dgm:t>
    </dgm:pt>
    <dgm:pt modelId="{933D741A-0607-478E-B9A9-F06C22110DC7}" type="parTrans" cxnId="{77F1DD49-69CD-4C22-898A-1A27F0523D21}">
      <dgm:prSet/>
      <dgm:spPr/>
      <dgm:t>
        <a:bodyPr/>
        <a:lstStyle/>
        <a:p>
          <a:endParaRPr lang="en-GB"/>
        </a:p>
      </dgm:t>
    </dgm:pt>
    <dgm:pt modelId="{983FE019-E176-4694-A248-2E4664DB1BCF}" type="sibTrans" cxnId="{77F1DD49-69CD-4C22-898A-1A27F0523D21}">
      <dgm:prSet/>
      <dgm:spPr/>
      <dgm:t>
        <a:bodyPr/>
        <a:lstStyle/>
        <a:p>
          <a:endParaRPr lang="en-GB"/>
        </a:p>
      </dgm:t>
    </dgm:pt>
    <dgm:pt modelId="{2C96DF4C-9F28-4612-9FE9-AA435F9DB75C}">
      <dgm:prSet phldrT="[Text]"/>
      <dgm:spPr/>
      <dgm:t>
        <a:bodyPr/>
        <a:lstStyle/>
        <a:p>
          <a:r>
            <a:rPr lang="en-GB" dirty="0"/>
            <a:t>“I want </a:t>
          </a:r>
          <a:r>
            <a:rPr lang="en-GB" dirty="0" err="1"/>
            <a:t>Hextech</a:t>
          </a:r>
          <a:r>
            <a:rPr lang="en-GB" dirty="0"/>
            <a:t> to be a tool for us to build a new world.” </a:t>
          </a:r>
        </a:p>
      </dgm:t>
    </dgm:pt>
    <dgm:pt modelId="{9A8D33CD-C8F5-494D-9DB1-148F9CF75DA6}" type="parTrans" cxnId="{07C6E329-4F02-4BBD-9AC3-C661E03AAD8E}">
      <dgm:prSet/>
      <dgm:spPr/>
      <dgm:t>
        <a:bodyPr/>
        <a:lstStyle/>
        <a:p>
          <a:endParaRPr lang="en-GB"/>
        </a:p>
      </dgm:t>
    </dgm:pt>
    <dgm:pt modelId="{F1E99772-7493-4BD8-9EBE-1FE319E5E28B}" type="sibTrans" cxnId="{07C6E329-4F02-4BBD-9AC3-C661E03AAD8E}">
      <dgm:prSet/>
      <dgm:spPr/>
      <dgm:t>
        <a:bodyPr/>
        <a:lstStyle/>
        <a:p>
          <a:endParaRPr lang="en-GB"/>
        </a:p>
      </dgm:t>
    </dgm:pt>
    <dgm:pt modelId="{5B0F772F-8C1B-4681-AC1D-3832E7A6F201}">
      <dgm:prSet phldrT="[Text]"/>
      <dgm:spPr/>
      <dgm:t>
        <a:bodyPr/>
        <a:lstStyle/>
        <a:p>
          <a:r>
            <a:rPr lang="en-GB" dirty="0"/>
            <a:t>Brought an age of prosperity – but further deepened the fissures of inequality</a:t>
          </a:r>
        </a:p>
      </dgm:t>
    </dgm:pt>
    <dgm:pt modelId="{9729FFD7-6FB9-4B78-A341-AEBBCBFA2B83}" type="parTrans" cxnId="{74AF930C-2BF8-4766-B78F-9A73B2D11E4F}">
      <dgm:prSet/>
      <dgm:spPr/>
      <dgm:t>
        <a:bodyPr/>
        <a:lstStyle/>
        <a:p>
          <a:endParaRPr lang="en-GB"/>
        </a:p>
      </dgm:t>
    </dgm:pt>
    <dgm:pt modelId="{9DFDAAD3-53B9-4DD2-A7DF-9873BA0979CF}" type="sibTrans" cxnId="{74AF930C-2BF8-4766-B78F-9A73B2D11E4F}">
      <dgm:prSet/>
      <dgm:spPr/>
      <dgm:t>
        <a:bodyPr/>
        <a:lstStyle/>
        <a:p>
          <a:endParaRPr lang="en-GB"/>
        </a:p>
      </dgm:t>
    </dgm:pt>
    <dgm:pt modelId="{A4E1FD64-3159-4772-BDE9-15403BC6BEAB}">
      <dgm:prSet phldrT="[Text]"/>
      <dgm:spPr/>
      <dgm:t>
        <a:bodyPr/>
        <a:lstStyle/>
        <a:p>
          <a:r>
            <a:rPr lang="en-GB" dirty="0"/>
            <a:t>A utopian aspiration for social progress</a:t>
          </a:r>
        </a:p>
      </dgm:t>
    </dgm:pt>
    <dgm:pt modelId="{9D80FD1C-55D8-4068-B1C8-19ABE83B215B}" type="parTrans" cxnId="{2AD9F65B-56E1-47A0-9507-3E122D6C60D7}">
      <dgm:prSet/>
      <dgm:spPr/>
      <dgm:t>
        <a:bodyPr/>
        <a:lstStyle/>
        <a:p>
          <a:endParaRPr lang="en-GB"/>
        </a:p>
      </dgm:t>
    </dgm:pt>
    <dgm:pt modelId="{85E38775-8598-4CC6-9013-3EF48A952C00}" type="sibTrans" cxnId="{2AD9F65B-56E1-47A0-9507-3E122D6C60D7}">
      <dgm:prSet/>
      <dgm:spPr/>
      <dgm:t>
        <a:bodyPr/>
        <a:lstStyle/>
        <a:p>
          <a:endParaRPr lang="en-GB"/>
        </a:p>
      </dgm:t>
    </dgm:pt>
    <dgm:pt modelId="{BFC00649-391C-496C-A8C8-4D06F560B00A}">
      <dgm:prSet phldrT="[Text]"/>
      <dgm:spPr/>
      <dgm:t>
        <a:bodyPr/>
        <a:lstStyle/>
        <a:p>
          <a:r>
            <a:rPr lang="en-GB" dirty="0"/>
            <a:t>Often dressed in geometric gilding and overengineered aesthetics</a:t>
          </a:r>
        </a:p>
      </dgm:t>
    </dgm:pt>
    <dgm:pt modelId="{CE9021A5-C1AF-450E-B8B3-E59E25FC93D3}" type="parTrans" cxnId="{AFCC130F-638A-4DBF-A732-0C184BB368D3}">
      <dgm:prSet/>
      <dgm:spPr/>
      <dgm:t>
        <a:bodyPr/>
        <a:lstStyle/>
        <a:p>
          <a:endParaRPr lang="en-GB"/>
        </a:p>
      </dgm:t>
    </dgm:pt>
    <dgm:pt modelId="{3CC675CB-234C-46F7-9795-8E960939A346}" type="sibTrans" cxnId="{AFCC130F-638A-4DBF-A732-0C184BB368D3}">
      <dgm:prSet/>
      <dgm:spPr/>
      <dgm:t>
        <a:bodyPr/>
        <a:lstStyle/>
        <a:p>
          <a:endParaRPr lang="en-GB"/>
        </a:p>
      </dgm:t>
    </dgm:pt>
    <dgm:pt modelId="{79061D7B-4DC5-4B98-A08A-F9FFC666D55F}">
      <dgm:prSet phldrT="[Text]"/>
      <dgm:spPr/>
      <dgm:t>
        <a:bodyPr/>
        <a:lstStyle/>
        <a:p>
          <a:r>
            <a:rPr lang="en-GB" dirty="0"/>
            <a:t>Accessible through the institutional elite</a:t>
          </a:r>
        </a:p>
      </dgm:t>
    </dgm:pt>
    <dgm:pt modelId="{1C3EAE11-FE49-40AE-9D34-88B5841E65D2}" type="parTrans" cxnId="{19007275-C3C7-419D-9D20-4A307717B5C7}">
      <dgm:prSet/>
      <dgm:spPr/>
      <dgm:t>
        <a:bodyPr/>
        <a:lstStyle/>
        <a:p>
          <a:endParaRPr lang="en-GB"/>
        </a:p>
      </dgm:t>
    </dgm:pt>
    <dgm:pt modelId="{54FF54FF-29A6-49A8-B2AA-260C3D6006F0}" type="sibTrans" cxnId="{19007275-C3C7-419D-9D20-4A307717B5C7}">
      <dgm:prSet/>
      <dgm:spPr/>
      <dgm:t>
        <a:bodyPr/>
        <a:lstStyle/>
        <a:p>
          <a:endParaRPr lang="en-GB"/>
        </a:p>
      </dgm:t>
    </dgm:pt>
    <dgm:pt modelId="{C13ACC11-D86F-4C53-891A-4038A8367526}">
      <dgm:prSet phldrT="[Text]"/>
      <dgm:spPr/>
      <dgm:t>
        <a:bodyPr/>
        <a:lstStyle/>
        <a:p>
          <a:r>
            <a:rPr lang="en-GB" dirty="0"/>
            <a:t>Science out of excess</a:t>
          </a:r>
        </a:p>
      </dgm:t>
    </dgm:pt>
    <dgm:pt modelId="{9E01AC07-0B0D-47AC-82A4-8195DB2AA42E}" type="parTrans" cxnId="{72C98A4D-191C-4666-B0A7-85460B51A941}">
      <dgm:prSet/>
      <dgm:spPr/>
      <dgm:t>
        <a:bodyPr/>
        <a:lstStyle/>
        <a:p>
          <a:endParaRPr lang="en-GB"/>
        </a:p>
      </dgm:t>
    </dgm:pt>
    <dgm:pt modelId="{E04874F7-A812-43F9-B9CD-499E903F3170}" type="sibTrans" cxnId="{72C98A4D-191C-4666-B0A7-85460B51A941}">
      <dgm:prSet/>
      <dgm:spPr/>
      <dgm:t>
        <a:bodyPr/>
        <a:lstStyle/>
        <a:p>
          <a:endParaRPr lang="en-GB"/>
        </a:p>
      </dgm:t>
    </dgm:pt>
    <dgm:pt modelId="{16CC6093-6480-4F2F-8724-8319484C85C5}" type="pres">
      <dgm:prSet presAssocID="{3B8F10EA-4F54-4F67-B3E4-0B91B2C9A757}" presName="diagram" presStyleCnt="0">
        <dgm:presLayoutVars>
          <dgm:dir/>
          <dgm:resizeHandles val="exact"/>
        </dgm:presLayoutVars>
      </dgm:prSet>
      <dgm:spPr/>
    </dgm:pt>
    <dgm:pt modelId="{E54D2926-B9B1-4F24-839F-FA75113EA4C6}" type="pres">
      <dgm:prSet presAssocID="{13E9D19A-8F77-4734-9B58-7D8B1768551A}" presName="node" presStyleLbl="node1" presStyleIdx="0" presStyleCnt="8" custScaleX="156762" custScaleY="130532">
        <dgm:presLayoutVars>
          <dgm:bulletEnabled val="1"/>
        </dgm:presLayoutVars>
      </dgm:prSet>
      <dgm:spPr/>
    </dgm:pt>
    <dgm:pt modelId="{0DCB9F18-60F0-485F-B6A4-2B7B430808DB}" type="pres">
      <dgm:prSet presAssocID="{5630FD4D-A798-4CAF-82E3-AC6FFAE2B555}" presName="sibTrans" presStyleCnt="0"/>
      <dgm:spPr/>
    </dgm:pt>
    <dgm:pt modelId="{687A9EC5-42B0-4114-A307-5F5371E3AAD4}" type="pres">
      <dgm:prSet presAssocID="{39094B9B-BB3E-4C28-B8BB-0F7A796A7C75}" presName="node" presStyleLbl="node1" presStyleIdx="1" presStyleCnt="8" custScaleX="156762" custScaleY="130532">
        <dgm:presLayoutVars>
          <dgm:bulletEnabled val="1"/>
        </dgm:presLayoutVars>
      </dgm:prSet>
      <dgm:spPr/>
    </dgm:pt>
    <dgm:pt modelId="{E03EBE9E-97EA-4479-80A5-3881D4D41716}" type="pres">
      <dgm:prSet presAssocID="{983FE019-E176-4694-A248-2E4664DB1BCF}" presName="sibTrans" presStyleCnt="0"/>
      <dgm:spPr/>
    </dgm:pt>
    <dgm:pt modelId="{E15DE3AC-51EE-42AD-BB9E-B151ED4EE33D}" type="pres">
      <dgm:prSet presAssocID="{2C96DF4C-9F28-4612-9FE9-AA435F9DB75C}" presName="node" presStyleLbl="node1" presStyleIdx="2" presStyleCnt="8" custScaleX="156762" custScaleY="130532">
        <dgm:presLayoutVars>
          <dgm:bulletEnabled val="1"/>
        </dgm:presLayoutVars>
      </dgm:prSet>
      <dgm:spPr/>
    </dgm:pt>
    <dgm:pt modelId="{C27281FA-0B0A-44DB-8F96-360531D0478F}" type="pres">
      <dgm:prSet presAssocID="{F1E99772-7493-4BD8-9EBE-1FE319E5E28B}" presName="sibTrans" presStyleCnt="0"/>
      <dgm:spPr/>
    </dgm:pt>
    <dgm:pt modelId="{E9B64DBE-9B3F-407A-AEC0-CEFD9073673C}" type="pres">
      <dgm:prSet presAssocID="{A4E1FD64-3159-4772-BDE9-15403BC6BEAB}" presName="node" presStyleLbl="node1" presStyleIdx="3" presStyleCnt="8" custScaleX="156762" custScaleY="130532">
        <dgm:presLayoutVars>
          <dgm:bulletEnabled val="1"/>
        </dgm:presLayoutVars>
      </dgm:prSet>
      <dgm:spPr/>
    </dgm:pt>
    <dgm:pt modelId="{47EAC80F-A75C-49FA-920E-39F7056565B2}" type="pres">
      <dgm:prSet presAssocID="{85E38775-8598-4CC6-9013-3EF48A952C00}" presName="sibTrans" presStyleCnt="0"/>
      <dgm:spPr/>
    </dgm:pt>
    <dgm:pt modelId="{7B2682D7-A687-422D-A09D-F90DA9772724}" type="pres">
      <dgm:prSet presAssocID="{5B0F772F-8C1B-4681-AC1D-3832E7A6F201}" presName="node" presStyleLbl="node1" presStyleIdx="4" presStyleCnt="8" custScaleX="156762" custScaleY="130532">
        <dgm:presLayoutVars>
          <dgm:bulletEnabled val="1"/>
        </dgm:presLayoutVars>
      </dgm:prSet>
      <dgm:spPr/>
    </dgm:pt>
    <dgm:pt modelId="{6B638176-4869-49DD-95F4-502424F01516}" type="pres">
      <dgm:prSet presAssocID="{9DFDAAD3-53B9-4DD2-A7DF-9873BA0979CF}" presName="sibTrans" presStyleCnt="0"/>
      <dgm:spPr/>
    </dgm:pt>
    <dgm:pt modelId="{6C42745A-6E6C-4468-855A-97B4F9F92042}" type="pres">
      <dgm:prSet presAssocID="{BFC00649-391C-496C-A8C8-4D06F560B00A}" presName="node" presStyleLbl="node1" presStyleIdx="5" presStyleCnt="8" custScaleX="156762" custScaleY="130532">
        <dgm:presLayoutVars>
          <dgm:bulletEnabled val="1"/>
        </dgm:presLayoutVars>
      </dgm:prSet>
      <dgm:spPr/>
    </dgm:pt>
    <dgm:pt modelId="{F0C39987-FDF8-43F2-98F9-FE350914481F}" type="pres">
      <dgm:prSet presAssocID="{3CC675CB-234C-46F7-9795-8E960939A346}" presName="sibTrans" presStyleCnt="0"/>
      <dgm:spPr/>
    </dgm:pt>
    <dgm:pt modelId="{9CC9C547-7E82-48C6-B1D4-44C15FD83E71}" type="pres">
      <dgm:prSet presAssocID="{79061D7B-4DC5-4B98-A08A-F9FFC666D55F}" presName="node" presStyleLbl="node1" presStyleIdx="6" presStyleCnt="8" custScaleX="156762" custScaleY="130532">
        <dgm:presLayoutVars>
          <dgm:bulletEnabled val="1"/>
        </dgm:presLayoutVars>
      </dgm:prSet>
      <dgm:spPr/>
    </dgm:pt>
    <dgm:pt modelId="{7ED06A1E-EDBC-4BDA-ACC6-3CEC0A9CC451}" type="pres">
      <dgm:prSet presAssocID="{54FF54FF-29A6-49A8-B2AA-260C3D6006F0}" presName="sibTrans" presStyleCnt="0"/>
      <dgm:spPr/>
    </dgm:pt>
    <dgm:pt modelId="{BE3A351D-BA16-48D2-9F31-777B50873E04}" type="pres">
      <dgm:prSet presAssocID="{C13ACC11-D86F-4C53-891A-4038A8367526}" presName="node" presStyleLbl="node1" presStyleIdx="7" presStyleCnt="8" custScaleX="156762" custScaleY="130532">
        <dgm:presLayoutVars>
          <dgm:bulletEnabled val="1"/>
        </dgm:presLayoutVars>
      </dgm:prSet>
      <dgm:spPr/>
    </dgm:pt>
  </dgm:ptLst>
  <dgm:cxnLst>
    <dgm:cxn modelId="{74AF930C-2BF8-4766-B78F-9A73B2D11E4F}" srcId="{3B8F10EA-4F54-4F67-B3E4-0B91B2C9A757}" destId="{5B0F772F-8C1B-4681-AC1D-3832E7A6F201}" srcOrd="4" destOrd="0" parTransId="{9729FFD7-6FB9-4B78-A341-AEBBCBFA2B83}" sibTransId="{9DFDAAD3-53B9-4DD2-A7DF-9873BA0979CF}"/>
    <dgm:cxn modelId="{AFCC130F-638A-4DBF-A732-0C184BB368D3}" srcId="{3B8F10EA-4F54-4F67-B3E4-0B91B2C9A757}" destId="{BFC00649-391C-496C-A8C8-4D06F560B00A}" srcOrd="5" destOrd="0" parTransId="{CE9021A5-C1AF-450E-B8B3-E59E25FC93D3}" sibTransId="{3CC675CB-234C-46F7-9795-8E960939A346}"/>
    <dgm:cxn modelId="{07C6E329-4F02-4BBD-9AC3-C661E03AAD8E}" srcId="{3B8F10EA-4F54-4F67-B3E4-0B91B2C9A757}" destId="{2C96DF4C-9F28-4612-9FE9-AA435F9DB75C}" srcOrd="2" destOrd="0" parTransId="{9A8D33CD-C8F5-494D-9DB1-148F9CF75DA6}" sibTransId="{F1E99772-7493-4BD8-9EBE-1FE319E5E28B}"/>
    <dgm:cxn modelId="{C0F62B2A-2471-4491-B128-D9EC85218D77}" type="presOf" srcId="{2C96DF4C-9F28-4612-9FE9-AA435F9DB75C}" destId="{E15DE3AC-51EE-42AD-BB9E-B151ED4EE33D}" srcOrd="0" destOrd="0" presId="urn:microsoft.com/office/officeart/2005/8/layout/default"/>
    <dgm:cxn modelId="{2AD9F65B-56E1-47A0-9507-3E122D6C60D7}" srcId="{3B8F10EA-4F54-4F67-B3E4-0B91B2C9A757}" destId="{A4E1FD64-3159-4772-BDE9-15403BC6BEAB}" srcOrd="3" destOrd="0" parTransId="{9D80FD1C-55D8-4068-B1C8-19ABE83B215B}" sibTransId="{85E38775-8598-4CC6-9013-3EF48A952C00}"/>
    <dgm:cxn modelId="{C9C14D5F-6D3C-4602-8582-5C1DE70D0C89}" type="presOf" srcId="{3B8F10EA-4F54-4F67-B3E4-0B91B2C9A757}" destId="{16CC6093-6480-4F2F-8724-8319484C85C5}" srcOrd="0" destOrd="0" presId="urn:microsoft.com/office/officeart/2005/8/layout/default"/>
    <dgm:cxn modelId="{77F1DD49-69CD-4C22-898A-1A27F0523D21}" srcId="{3B8F10EA-4F54-4F67-B3E4-0B91B2C9A757}" destId="{39094B9B-BB3E-4C28-B8BB-0F7A796A7C75}" srcOrd="1" destOrd="0" parTransId="{933D741A-0607-478E-B9A9-F06C22110DC7}" sibTransId="{983FE019-E176-4694-A248-2E4664DB1BCF}"/>
    <dgm:cxn modelId="{72C98A4D-191C-4666-B0A7-85460B51A941}" srcId="{3B8F10EA-4F54-4F67-B3E4-0B91B2C9A757}" destId="{C13ACC11-D86F-4C53-891A-4038A8367526}" srcOrd="7" destOrd="0" parTransId="{9E01AC07-0B0D-47AC-82A4-8195DB2AA42E}" sibTransId="{E04874F7-A812-43F9-B9CD-499E903F3170}"/>
    <dgm:cxn modelId="{6AF1524E-DD00-48CC-B704-784B88A1C355}" type="presOf" srcId="{BFC00649-391C-496C-A8C8-4D06F560B00A}" destId="{6C42745A-6E6C-4468-855A-97B4F9F92042}" srcOrd="0" destOrd="0" presId="urn:microsoft.com/office/officeart/2005/8/layout/default"/>
    <dgm:cxn modelId="{07D7AA71-C3F8-41E0-84D5-E71F37FAB28B}" type="presOf" srcId="{39094B9B-BB3E-4C28-B8BB-0F7A796A7C75}" destId="{687A9EC5-42B0-4114-A307-5F5371E3AAD4}" srcOrd="0" destOrd="0" presId="urn:microsoft.com/office/officeart/2005/8/layout/default"/>
    <dgm:cxn modelId="{19007275-C3C7-419D-9D20-4A307717B5C7}" srcId="{3B8F10EA-4F54-4F67-B3E4-0B91B2C9A757}" destId="{79061D7B-4DC5-4B98-A08A-F9FFC666D55F}" srcOrd="6" destOrd="0" parTransId="{1C3EAE11-FE49-40AE-9D34-88B5841E65D2}" sibTransId="{54FF54FF-29A6-49A8-B2AA-260C3D6006F0}"/>
    <dgm:cxn modelId="{509EE7B1-826C-4098-936D-C73C0655490A}" type="presOf" srcId="{5B0F772F-8C1B-4681-AC1D-3832E7A6F201}" destId="{7B2682D7-A687-422D-A09D-F90DA9772724}" srcOrd="0" destOrd="0" presId="urn:microsoft.com/office/officeart/2005/8/layout/default"/>
    <dgm:cxn modelId="{49977EC7-F6E6-4D0F-9949-8C1B7E65311B}" srcId="{3B8F10EA-4F54-4F67-B3E4-0B91B2C9A757}" destId="{13E9D19A-8F77-4734-9B58-7D8B1768551A}" srcOrd="0" destOrd="0" parTransId="{04B7D2BC-EF8D-44FC-AE82-20954060323D}" sibTransId="{5630FD4D-A798-4CAF-82E3-AC6FFAE2B555}"/>
    <dgm:cxn modelId="{F7DD26D1-C734-4862-93D0-ACAB67ADBF28}" type="presOf" srcId="{13E9D19A-8F77-4734-9B58-7D8B1768551A}" destId="{E54D2926-B9B1-4F24-839F-FA75113EA4C6}" srcOrd="0" destOrd="0" presId="urn:microsoft.com/office/officeart/2005/8/layout/default"/>
    <dgm:cxn modelId="{FB3B31D2-A44A-4909-B11C-375FEF3BF459}" type="presOf" srcId="{A4E1FD64-3159-4772-BDE9-15403BC6BEAB}" destId="{E9B64DBE-9B3F-407A-AEC0-CEFD9073673C}" srcOrd="0" destOrd="0" presId="urn:microsoft.com/office/officeart/2005/8/layout/default"/>
    <dgm:cxn modelId="{2205EED5-6B9D-417E-A644-5063D61FC7B2}" type="presOf" srcId="{79061D7B-4DC5-4B98-A08A-F9FFC666D55F}" destId="{9CC9C547-7E82-48C6-B1D4-44C15FD83E71}" srcOrd="0" destOrd="0" presId="urn:microsoft.com/office/officeart/2005/8/layout/default"/>
    <dgm:cxn modelId="{9830EFF0-DB60-4ADE-A5F4-1141E2083AFF}" type="presOf" srcId="{C13ACC11-D86F-4C53-891A-4038A8367526}" destId="{BE3A351D-BA16-48D2-9F31-777B50873E04}" srcOrd="0" destOrd="0" presId="urn:microsoft.com/office/officeart/2005/8/layout/default"/>
    <dgm:cxn modelId="{52059C29-8928-402C-A78A-F8A91AB69CEF}" type="presParOf" srcId="{16CC6093-6480-4F2F-8724-8319484C85C5}" destId="{E54D2926-B9B1-4F24-839F-FA75113EA4C6}" srcOrd="0" destOrd="0" presId="urn:microsoft.com/office/officeart/2005/8/layout/default"/>
    <dgm:cxn modelId="{6F4384D6-D893-4CFD-82C3-F030F80AE6C4}" type="presParOf" srcId="{16CC6093-6480-4F2F-8724-8319484C85C5}" destId="{0DCB9F18-60F0-485F-B6A4-2B7B430808DB}" srcOrd="1" destOrd="0" presId="urn:microsoft.com/office/officeart/2005/8/layout/default"/>
    <dgm:cxn modelId="{190C8A29-304D-4826-964E-08A00BF9D81A}" type="presParOf" srcId="{16CC6093-6480-4F2F-8724-8319484C85C5}" destId="{687A9EC5-42B0-4114-A307-5F5371E3AAD4}" srcOrd="2" destOrd="0" presId="urn:microsoft.com/office/officeart/2005/8/layout/default"/>
    <dgm:cxn modelId="{3CAC3D44-EDBA-4373-A09F-25E325E21AB0}" type="presParOf" srcId="{16CC6093-6480-4F2F-8724-8319484C85C5}" destId="{E03EBE9E-97EA-4479-80A5-3881D4D41716}" srcOrd="3" destOrd="0" presId="urn:microsoft.com/office/officeart/2005/8/layout/default"/>
    <dgm:cxn modelId="{E839FD0C-8105-4976-BBCE-76C2F31257C3}" type="presParOf" srcId="{16CC6093-6480-4F2F-8724-8319484C85C5}" destId="{E15DE3AC-51EE-42AD-BB9E-B151ED4EE33D}" srcOrd="4" destOrd="0" presId="urn:microsoft.com/office/officeart/2005/8/layout/default"/>
    <dgm:cxn modelId="{3056F08B-EEB0-45AD-A9FB-5D78B900B881}" type="presParOf" srcId="{16CC6093-6480-4F2F-8724-8319484C85C5}" destId="{C27281FA-0B0A-44DB-8F96-360531D0478F}" srcOrd="5" destOrd="0" presId="urn:microsoft.com/office/officeart/2005/8/layout/default"/>
    <dgm:cxn modelId="{3B73A60C-CA24-4E43-9576-61F125CAE761}" type="presParOf" srcId="{16CC6093-6480-4F2F-8724-8319484C85C5}" destId="{E9B64DBE-9B3F-407A-AEC0-CEFD9073673C}" srcOrd="6" destOrd="0" presId="urn:microsoft.com/office/officeart/2005/8/layout/default"/>
    <dgm:cxn modelId="{1D524674-F938-44D7-AC71-1FEBF889582B}" type="presParOf" srcId="{16CC6093-6480-4F2F-8724-8319484C85C5}" destId="{47EAC80F-A75C-49FA-920E-39F7056565B2}" srcOrd="7" destOrd="0" presId="urn:microsoft.com/office/officeart/2005/8/layout/default"/>
    <dgm:cxn modelId="{DA64B781-3ADE-44BD-A54F-26243C2D6CD7}" type="presParOf" srcId="{16CC6093-6480-4F2F-8724-8319484C85C5}" destId="{7B2682D7-A687-422D-A09D-F90DA9772724}" srcOrd="8" destOrd="0" presId="urn:microsoft.com/office/officeart/2005/8/layout/default"/>
    <dgm:cxn modelId="{1BDAF38A-3C98-4AC9-81CE-FED7B1908C71}" type="presParOf" srcId="{16CC6093-6480-4F2F-8724-8319484C85C5}" destId="{6B638176-4869-49DD-95F4-502424F01516}" srcOrd="9" destOrd="0" presId="urn:microsoft.com/office/officeart/2005/8/layout/default"/>
    <dgm:cxn modelId="{DFA19BA8-7BD5-4204-A8EE-D1BBDAB0BF18}" type="presParOf" srcId="{16CC6093-6480-4F2F-8724-8319484C85C5}" destId="{6C42745A-6E6C-4468-855A-97B4F9F92042}" srcOrd="10" destOrd="0" presId="urn:microsoft.com/office/officeart/2005/8/layout/default"/>
    <dgm:cxn modelId="{3887C949-0347-454F-9E66-FB723B6F0BDA}" type="presParOf" srcId="{16CC6093-6480-4F2F-8724-8319484C85C5}" destId="{F0C39987-FDF8-43F2-98F9-FE350914481F}" srcOrd="11" destOrd="0" presId="urn:microsoft.com/office/officeart/2005/8/layout/default"/>
    <dgm:cxn modelId="{F5C7C5D9-1EEB-4AEB-879C-C8890E3CCE5E}" type="presParOf" srcId="{16CC6093-6480-4F2F-8724-8319484C85C5}" destId="{9CC9C547-7E82-48C6-B1D4-44C15FD83E71}" srcOrd="12" destOrd="0" presId="urn:microsoft.com/office/officeart/2005/8/layout/default"/>
    <dgm:cxn modelId="{E6B203C2-5032-47EA-8E67-0C80C2CD4B1E}" type="presParOf" srcId="{16CC6093-6480-4F2F-8724-8319484C85C5}" destId="{7ED06A1E-EDBC-4BDA-ACC6-3CEC0A9CC451}" srcOrd="13" destOrd="0" presId="urn:microsoft.com/office/officeart/2005/8/layout/default"/>
    <dgm:cxn modelId="{5A84C8C8-627D-48CF-ACA6-9590720C9F68}" type="presParOf" srcId="{16CC6093-6480-4F2F-8724-8319484C85C5}" destId="{BE3A351D-BA16-48D2-9F31-777B50873E0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8F10EA-4F54-4F67-B3E4-0B91B2C9A757}"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GB"/>
        </a:p>
      </dgm:t>
    </dgm:pt>
    <dgm:pt modelId="{C8B70A69-0FF1-4694-9BEB-11A37C34A54D}">
      <dgm:prSet/>
      <dgm:spPr>
        <a:solidFill>
          <a:srgbClr val="6B3880"/>
        </a:solidFill>
      </dgm:spPr>
      <dgm:t>
        <a:bodyPr/>
        <a:lstStyle/>
        <a:p>
          <a:r>
            <a:rPr lang="en-GB" dirty="0"/>
            <a:t>Refined through lack of regulation; developed through the unchecked means of an individual</a:t>
          </a:r>
        </a:p>
      </dgm:t>
    </dgm:pt>
    <dgm:pt modelId="{DDD4DA99-512A-453C-ACB7-A6E5F01EE916}" type="parTrans" cxnId="{3B4FE9B6-6734-48C6-B927-F133BCF1FE14}">
      <dgm:prSet/>
      <dgm:spPr/>
      <dgm:t>
        <a:bodyPr/>
        <a:lstStyle/>
        <a:p>
          <a:endParaRPr lang="en-GB"/>
        </a:p>
      </dgm:t>
    </dgm:pt>
    <dgm:pt modelId="{D0607990-09D7-4545-9C7C-B63E32C7D0FE}" type="sibTrans" cxnId="{3B4FE9B6-6734-48C6-B927-F133BCF1FE14}">
      <dgm:prSet/>
      <dgm:spPr/>
      <dgm:t>
        <a:bodyPr/>
        <a:lstStyle/>
        <a:p>
          <a:endParaRPr lang="en-GB"/>
        </a:p>
      </dgm:t>
    </dgm:pt>
    <dgm:pt modelId="{E1C41E03-B7F0-44C4-AB30-8A9A0C135B48}">
      <dgm:prSet/>
      <dgm:spPr>
        <a:solidFill>
          <a:srgbClr val="6B3880"/>
        </a:solidFill>
      </dgm:spPr>
      <dgm:t>
        <a:bodyPr/>
        <a:lstStyle/>
        <a:p>
          <a:r>
            <a:rPr lang="en-GB" dirty="0"/>
            <a:t>It changes the biology of whoever imbibes it – rather than enhances technology</a:t>
          </a:r>
        </a:p>
      </dgm:t>
    </dgm:pt>
    <dgm:pt modelId="{7F204102-8A9E-4C40-BDB0-BEA023C23000}" type="parTrans" cxnId="{B9BD5D9B-1D8E-40F0-BFDB-702DD5645C22}">
      <dgm:prSet/>
      <dgm:spPr/>
      <dgm:t>
        <a:bodyPr/>
        <a:lstStyle/>
        <a:p>
          <a:endParaRPr lang="en-GB"/>
        </a:p>
      </dgm:t>
    </dgm:pt>
    <dgm:pt modelId="{BCDF54DC-0519-47B9-ADD4-D2C2995080D6}" type="sibTrans" cxnId="{B9BD5D9B-1D8E-40F0-BFDB-702DD5645C22}">
      <dgm:prSet/>
      <dgm:spPr/>
      <dgm:t>
        <a:bodyPr/>
        <a:lstStyle/>
        <a:p>
          <a:endParaRPr lang="en-GB"/>
        </a:p>
      </dgm:t>
    </dgm:pt>
    <dgm:pt modelId="{3E03FEF1-3CCA-4130-939A-39E4078475A9}">
      <dgm:prSet/>
      <dgm:spPr>
        <a:solidFill>
          <a:srgbClr val="6B3880"/>
        </a:solidFill>
      </dgm:spPr>
      <dgm:t>
        <a:bodyPr/>
        <a:lstStyle/>
        <a:p>
          <a:r>
            <a:rPr lang="en-GB" dirty="0"/>
            <a:t>Accessible without the need for elite barriers - at the price of addiction and monstrous mutation</a:t>
          </a:r>
        </a:p>
      </dgm:t>
    </dgm:pt>
    <dgm:pt modelId="{29329724-8B1E-43AC-9976-18531D7BF39A}" type="parTrans" cxnId="{2F8D29E4-AEEE-47E5-ABBB-1DA1340BCEE7}">
      <dgm:prSet/>
      <dgm:spPr/>
      <dgm:t>
        <a:bodyPr/>
        <a:lstStyle/>
        <a:p>
          <a:endParaRPr lang="en-GB"/>
        </a:p>
      </dgm:t>
    </dgm:pt>
    <dgm:pt modelId="{BDA78089-301E-4DDA-B243-A4FFAB591DC9}" type="sibTrans" cxnId="{2F8D29E4-AEEE-47E5-ABBB-1DA1340BCEE7}">
      <dgm:prSet/>
      <dgm:spPr/>
      <dgm:t>
        <a:bodyPr/>
        <a:lstStyle/>
        <a:p>
          <a:endParaRPr lang="en-GB"/>
        </a:p>
      </dgm:t>
    </dgm:pt>
    <dgm:pt modelId="{F09046AE-78A0-47A0-8445-A0420FC4A589}">
      <dgm:prSet/>
      <dgm:spPr>
        <a:solidFill>
          <a:srgbClr val="6B3880"/>
        </a:solidFill>
      </dgm:spPr>
      <dgm:t>
        <a:bodyPr/>
        <a:lstStyle/>
        <a:p>
          <a:r>
            <a:rPr lang="en-GB" dirty="0"/>
            <a:t>Created out of constraint rather than excess, of “making magic out of nothing”. (Vincentelli, 2024)</a:t>
          </a:r>
        </a:p>
      </dgm:t>
    </dgm:pt>
    <dgm:pt modelId="{373FF068-0E43-4E54-A4DE-B8C61C2F1727}" type="parTrans" cxnId="{90AF02A2-2574-4A4E-B65E-76EDC244AD7F}">
      <dgm:prSet/>
      <dgm:spPr/>
      <dgm:t>
        <a:bodyPr/>
        <a:lstStyle/>
        <a:p>
          <a:endParaRPr lang="en-GB"/>
        </a:p>
      </dgm:t>
    </dgm:pt>
    <dgm:pt modelId="{7290FE55-2BAF-4C28-BE0D-0A6484F5AE22}" type="sibTrans" cxnId="{90AF02A2-2574-4A4E-B65E-76EDC244AD7F}">
      <dgm:prSet/>
      <dgm:spPr/>
      <dgm:t>
        <a:bodyPr/>
        <a:lstStyle/>
        <a:p>
          <a:endParaRPr lang="en-GB"/>
        </a:p>
      </dgm:t>
    </dgm:pt>
    <dgm:pt modelId="{D153C853-E6D9-4A33-B9E6-7673ADAA568F}">
      <dgm:prSet/>
      <dgm:spPr>
        <a:solidFill>
          <a:srgbClr val="6B3880"/>
        </a:solidFill>
      </dgm:spPr>
      <dgm:t>
        <a:bodyPr/>
        <a:lstStyle/>
        <a:p>
          <a:r>
            <a:rPr lang="en-GB" dirty="0"/>
            <a:t>Luminescent purple glow that is unnatural and evokes imagery of toxicity</a:t>
          </a:r>
        </a:p>
      </dgm:t>
    </dgm:pt>
    <dgm:pt modelId="{B79D02C2-9042-4FEF-9FBF-8A3ACD8147F3}" type="parTrans" cxnId="{E4ACD529-594C-4AFD-9B65-75AD1B1F053F}">
      <dgm:prSet/>
      <dgm:spPr/>
      <dgm:t>
        <a:bodyPr/>
        <a:lstStyle/>
        <a:p>
          <a:endParaRPr lang="en-GB"/>
        </a:p>
      </dgm:t>
    </dgm:pt>
    <dgm:pt modelId="{F804017E-C515-4515-BF96-97DA3B65298F}" type="sibTrans" cxnId="{E4ACD529-594C-4AFD-9B65-75AD1B1F053F}">
      <dgm:prSet/>
      <dgm:spPr/>
      <dgm:t>
        <a:bodyPr/>
        <a:lstStyle/>
        <a:p>
          <a:endParaRPr lang="en-GB"/>
        </a:p>
      </dgm:t>
    </dgm:pt>
    <dgm:pt modelId="{45632FE6-7458-4599-B3A1-46EF6C68A144}">
      <dgm:prSet/>
      <dgm:spPr>
        <a:solidFill>
          <a:srgbClr val="6B3880"/>
        </a:solidFill>
      </dgm:spPr>
      <dgm:t>
        <a:bodyPr/>
        <a:lstStyle/>
        <a:p>
          <a:r>
            <a:rPr lang="en-GB" dirty="0"/>
            <a:t>Controlled by a self-appointed individual leader, or a group of crime lords</a:t>
          </a:r>
        </a:p>
      </dgm:t>
    </dgm:pt>
    <dgm:pt modelId="{BB0472AD-127F-4A34-944F-B076AB974362}" type="parTrans" cxnId="{B8AE3E2C-1456-48FF-B575-05642B7F9459}">
      <dgm:prSet/>
      <dgm:spPr/>
      <dgm:t>
        <a:bodyPr/>
        <a:lstStyle/>
        <a:p>
          <a:endParaRPr lang="en-GB"/>
        </a:p>
      </dgm:t>
    </dgm:pt>
    <dgm:pt modelId="{D1327B33-EB90-4D2B-8596-43BD058B2D4A}" type="sibTrans" cxnId="{B8AE3E2C-1456-48FF-B575-05642B7F9459}">
      <dgm:prSet/>
      <dgm:spPr/>
      <dgm:t>
        <a:bodyPr/>
        <a:lstStyle/>
        <a:p>
          <a:endParaRPr lang="en-GB"/>
        </a:p>
      </dgm:t>
    </dgm:pt>
    <dgm:pt modelId="{16CC6093-6480-4F2F-8724-8319484C85C5}" type="pres">
      <dgm:prSet presAssocID="{3B8F10EA-4F54-4F67-B3E4-0B91B2C9A757}" presName="diagram" presStyleCnt="0">
        <dgm:presLayoutVars>
          <dgm:dir/>
          <dgm:resizeHandles val="exact"/>
        </dgm:presLayoutVars>
      </dgm:prSet>
      <dgm:spPr/>
    </dgm:pt>
    <dgm:pt modelId="{E39797E5-2FC7-4FE3-997C-6791FEC069F6}" type="pres">
      <dgm:prSet presAssocID="{C8B70A69-0FF1-4694-9BEB-11A37C34A54D}" presName="node" presStyleLbl="node1" presStyleIdx="0" presStyleCnt="6" custScaleX="141848" custScaleY="149916">
        <dgm:presLayoutVars>
          <dgm:bulletEnabled val="1"/>
        </dgm:presLayoutVars>
      </dgm:prSet>
      <dgm:spPr/>
    </dgm:pt>
    <dgm:pt modelId="{DB9F5F68-6217-4D09-9D6F-EA52F05CA0AF}" type="pres">
      <dgm:prSet presAssocID="{D0607990-09D7-4545-9C7C-B63E32C7D0FE}" presName="sibTrans" presStyleCnt="0"/>
      <dgm:spPr/>
    </dgm:pt>
    <dgm:pt modelId="{9EADBD37-7F6E-4E65-8F52-B91DBC62E03C}" type="pres">
      <dgm:prSet presAssocID="{E1C41E03-B7F0-44C4-AB30-8A9A0C135B48}" presName="node" presStyleLbl="node1" presStyleIdx="1" presStyleCnt="6" custScaleX="141848" custScaleY="149916">
        <dgm:presLayoutVars>
          <dgm:bulletEnabled val="1"/>
        </dgm:presLayoutVars>
      </dgm:prSet>
      <dgm:spPr/>
    </dgm:pt>
    <dgm:pt modelId="{F98E1317-1B69-4206-9081-DFA337A9256A}" type="pres">
      <dgm:prSet presAssocID="{BCDF54DC-0519-47B9-ADD4-D2C2995080D6}" presName="sibTrans" presStyleCnt="0"/>
      <dgm:spPr/>
    </dgm:pt>
    <dgm:pt modelId="{789D8905-3A46-4723-BA27-4E07AD39B1A1}" type="pres">
      <dgm:prSet presAssocID="{3E03FEF1-3CCA-4130-939A-39E4078475A9}" presName="node" presStyleLbl="node1" presStyleIdx="2" presStyleCnt="6" custScaleX="141848" custScaleY="149916">
        <dgm:presLayoutVars>
          <dgm:bulletEnabled val="1"/>
        </dgm:presLayoutVars>
      </dgm:prSet>
      <dgm:spPr/>
    </dgm:pt>
    <dgm:pt modelId="{76E63C6F-01B0-4F55-992D-F6652834EB80}" type="pres">
      <dgm:prSet presAssocID="{BDA78089-301E-4DDA-B243-A4FFAB591DC9}" presName="sibTrans" presStyleCnt="0"/>
      <dgm:spPr/>
    </dgm:pt>
    <dgm:pt modelId="{9F2BBAB8-B164-4098-9DAC-F4807DA6FD9E}" type="pres">
      <dgm:prSet presAssocID="{F09046AE-78A0-47A0-8445-A0420FC4A589}" presName="node" presStyleLbl="node1" presStyleIdx="3" presStyleCnt="6" custScaleX="141848" custScaleY="149916">
        <dgm:presLayoutVars>
          <dgm:bulletEnabled val="1"/>
        </dgm:presLayoutVars>
      </dgm:prSet>
      <dgm:spPr/>
    </dgm:pt>
    <dgm:pt modelId="{476DF4E8-3FD0-491D-825E-403E58C39AC4}" type="pres">
      <dgm:prSet presAssocID="{7290FE55-2BAF-4C28-BE0D-0A6484F5AE22}" presName="sibTrans" presStyleCnt="0"/>
      <dgm:spPr/>
    </dgm:pt>
    <dgm:pt modelId="{FC6D1324-B15E-4361-82C1-C46EB08F1D48}" type="pres">
      <dgm:prSet presAssocID="{D153C853-E6D9-4A33-B9E6-7673ADAA568F}" presName="node" presStyleLbl="node1" presStyleIdx="4" presStyleCnt="6" custScaleX="141848" custScaleY="149916">
        <dgm:presLayoutVars>
          <dgm:bulletEnabled val="1"/>
        </dgm:presLayoutVars>
      </dgm:prSet>
      <dgm:spPr/>
    </dgm:pt>
    <dgm:pt modelId="{160B2892-C46A-45A1-87C3-17167C3F76BD}" type="pres">
      <dgm:prSet presAssocID="{F804017E-C515-4515-BF96-97DA3B65298F}" presName="sibTrans" presStyleCnt="0"/>
      <dgm:spPr/>
    </dgm:pt>
    <dgm:pt modelId="{3A0BCD36-9437-4320-90EF-A5E41F0F7D82}" type="pres">
      <dgm:prSet presAssocID="{45632FE6-7458-4599-B3A1-46EF6C68A144}" presName="node" presStyleLbl="node1" presStyleIdx="5" presStyleCnt="6" custScaleX="141848" custScaleY="149916">
        <dgm:presLayoutVars>
          <dgm:bulletEnabled val="1"/>
        </dgm:presLayoutVars>
      </dgm:prSet>
      <dgm:spPr/>
    </dgm:pt>
  </dgm:ptLst>
  <dgm:cxnLst>
    <dgm:cxn modelId="{02571E0D-00ED-4483-BAE7-A7337B52479A}" type="presOf" srcId="{F09046AE-78A0-47A0-8445-A0420FC4A589}" destId="{9F2BBAB8-B164-4098-9DAC-F4807DA6FD9E}" srcOrd="0" destOrd="0" presId="urn:microsoft.com/office/officeart/2005/8/layout/default"/>
    <dgm:cxn modelId="{E4ACD529-594C-4AFD-9B65-75AD1B1F053F}" srcId="{3B8F10EA-4F54-4F67-B3E4-0B91B2C9A757}" destId="{D153C853-E6D9-4A33-B9E6-7673ADAA568F}" srcOrd="4" destOrd="0" parTransId="{B79D02C2-9042-4FEF-9FBF-8A3ACD8147F3}" sibTransId="{F804017E-C515-4515-BF96-97DA3B65298F}"/>
    <dgm:cxn modelId="{B8AE3E2C-1456-48FF-B575-05642B7F9459}" srcId="{3B8F10EA-4F54-4F67-B3E4-0B91B2C9A757}" destId="{45632FE6-7458-4599-B3A1-46EF6C68A144}" srcOrd="5" destOrd="0" parTransId="{BB0472AD-127F-4A34-944F-B076AB974362}" sibTransId="{D1327B33-EB90-4D2B-8596-43BD058B2D4A}"/>
    <dgm:cxn modelId="{D993983A-D8F0-43D7-90DB-7EFBCCE67558}" type="presOf" srcId="{D153C853-E6D9-4A33-B9E6-7673ADAA568F}" destId="{FC6D1324-B15E-4361-82C1-C46EB08F1D48}" srcOrd="0" destOrd="0" presId="urn:microsoft.com/office/officeart/2005/8/layout/default"/>
    <dgm:cxn modelId="{C9C14D5F-6D3C-4602-8582-5C1DE70D0C89}" type="presOf" srcId="{3B8F10EA-4F54-4F67-B3E4-0B91B2C9A757}" destId="{16CC6093-6480-4F2F-8724-8319484C85C5}" srcOrd="0" destOrd="0" presId="urn:microsoft.com/office/officeart/2005/8/layout/default"/>
    <dgm:cxn modelId="{402B5254-D4A4-4B67-94FE-A41649976B2F}" type="presOf" srcId="{3E03FEF1-3CCA-4130-939A-39E4078475A9}" destId="{789D8905-3A46-4723-BA27-4E07AD39B1A1}" srcOrd="0" destOrd="0" presId="urn:microsoft.com/office/officeart/2005/8/layout/default"/>
    <dgm:cxn modelId="{55980479-FC4E-437C-AE80-D793DA9A2C7C}" type="presOf" srcId="{45632FE6-7458-4599-B3A1-46EF6C68A144}" destId="{3A0BCD36-9437-4320-90EF-A5E41F0F7D82}" srcOrd="0" destOrd="0" presId="urn:microsoft.com/office/officeart/2005/8/layout/default"/>
    <dgm:cxn modelId="{724ACB93-8F8C-4023-9E25-BEC6264DF70D}" type="presOf" srcId="{E1C41E03-B7F0-44C4-AB30-8A9A0C135B48}" destId="{9EADBD37-7F6E-4E65-8F52-B91DBC62E03C}" srcOrd="0" destOrd="0" presId="urn:microsoft.com/office/officeart/2005/8/layout/default"/>
    <dgm:cxn modelId="{B9BD5D9B-1D8E-40F0-BFDB-702DD5645C22}" srcId="{3B8F10EA-4F54-4F67-B3E4-0B91B2C9A757}" destId="{E1C41E03-B7F0-44C4-AB30-8A9A0C135B48}" srcOrd="1" destOrd="0" parTransId="{7F204102-8A9E-4C40-BDB0-BEA023C23000}" sibTransId="{BCDF54DC-0519-47B9-ADD4-D2C2995080D6}"/>
    <dgm:cxn modelId="{90AF02A2-2574-4A4E-B65E-76EDC244AD7F}" srcId="{3B8F10EA-4F54-4F67-B3E4-0B91B2C9A757}" destId="{F09046AE-78A0-47A0-8445-A0420FC4A589}" srcOrd="3" destOrd="0" parTransId="{373FF068-0E43-4E54-A4DE-B8C61C2F1727}" sibTransId="{7290FE55-2BAF-4C28-BE0D-0A6484F5AE22}"/>
    <dgm:cxn modelId="{3B4FE9B6-6734-48C6-B927-F133BCF1FE14}" srcId="{3B8F10EA-4F54-4F67-B3E4-0B91B2C9A757}" destId="{C8B70A69-0FF1-4694-9BEB-11A37C34A54D}" srcOrd="0" destOrd="0" parTransId="{DDD4DA99-512A-453C-ACB7-A6E5F01EE916}" sibTransId="{D0607990-09D7-4545-9C7C-B63E32C7D0FE}"/>
    <dgm:cxn modelId="{2F8D29E4-AEEE-47E5-ABBB-1DA1340BCEE7}" srcId="{3B8F10EA-4F54-4F67-B3E4-0B91B2C9A757}" destId="{3E03FEF1-3CCA-4130-939A-39E4078475A9}" srcOrd="2" destOrd="0" parTransId="{29329724-8B1E-43AC-9976-18531D7BF39A}" sibTransId="{BDA78089-301E-4DDA-B243-A4FFAB591DC9}"/>
    <dgm:cxn modelId="{FB58EFF6-75BC-400B-972C-09F4F7B4608A}" type="presOf" srcId="{C8B70A69-0FF1-4694-9BEB-11A37C34A54D}" destId="{E39797E5-2FC7-4FE3-997C-6791FEC069F6}" srcOrd="0" destOrd="0" presId="urn:microsoft.com/office/officeart/2005/8/layout/default"/>
    <dgm:cxn modelId="{14D8CEE1-EEA7-472A-9B85-B90BEEAADF28}" type="presParOf" srcId="{16CC6093-6480-4F2F-8724-8319484C85C5}" destId="{E39797E5-2FC7-4FE3-997C-6791FEC069F6}" srcOrd="0" destOrd="0" presId="urn:microsoft.com/office/officeart/2005/8/layout/default"/>
    <dgm:cxn modelId="{A2464B3F-F5EE-41E3-BA1C-C9D666CA5D0F}" type="presParOf" srcId="{16CC6093-6480-4F2F-8724-8319484C85C5}" destId="{DB9F5F68-6217-4D09-9D6F-EA52F05CA0AF}" srcOrd="1" destOrd="0" presId="urn:microsoft.com/office/officeart/2005/8/layout/default"/>
    <dgm:cxn modelId="{60DA341F-AEC9-470C-8203-A1E822EBB90B}" type="presParOf" srcId="{16CC6093-6480-4F2F-8724-8319484C85C5}" destId="{9EADBD37-7F6E-4E65-8F52-B91DBC62E03C}" srcOrd="2" destOrd="0" presId="urn:microsoft.com/office/officeart/2005/8/layout/default"/>
    <dgm:cxn modelId="{3FE7C81B-A24B-4449-A4C7-18074F0CE028}" type="presParOf" srcId="{16CC6093-6480-4F2F-8724-8319484C85C5}" destId="{F98E1317-1B69-4206-9081-DFA337A9256A}" srcOrd="3" destOrd="0" presId="urn:microsoft.com/office/officeart/2005/8/layout/default"/>
    <dgm:cxn modelId="{908DA179-6012-47D7-8845-D580D68E438F}" type="presParOf" srcId="{16CC6093-6480-4F2F-8724-8319484C85C5}" destId="{789D8905-3A46-4723-BA27-4E07AD39B1A1}" srcOrd="4" destOrd="0" presId="urn:microsoft.com/office/officeart/2005/8/layout/default"/>
    <dgm:cxn modelId="{E026B7D4-BF72-47E5-9A5D-20508FDC3A67}" type="presParOf" srcId="{16CC6093-6480-4F2F-8724-8319484C85C5}" destId="{76E63C6F-01B0-4F55-992D-F6652834EB80}" srcOrd="5" destOrd="0" presId="urn:microsoft.com/office/officeart/2005/8/layout/default"/>
    <dgm:cxn modelId="{BB23DE40-C2A9-47D4-94C8-8C545310451F}" type="presParOf" srcId="{16CC6093-6480-4F2F-8724-8319484C85C5}" destId="{9F2BBAB8-B164-4098-9DAC-F4807DA6FD9E}" srcOrd="6" destOrd="0" presId="urn:microsoft.com/office/officeart/2005/8/layout/default"/>
    <dgm:cxn modelId="{098457E1-9635-41FD-B316-3028A70DD67C}" type="presParOf" srcId="{16CC6093-6480-4F2F-8724-8319484C85C5}" destId="{476DF4E8-3FD0-491D-825E-403E58C39AC4}" srcOrd="7" destOrd="0" presId="urn:microsoft.com/office/officeart/2005/8/layout/default"/>
    <dgm:cxn modelId="{B7A9AE08-501D-43A9-9F93-A87ACAE4C9A0}" type="presParOf" srcId="{16CC6093-6480-4F2F-8724-8319484C85C5}" destId="{FC6D1324-B15E-4361-82C1-C46EB08F1D48}" srcOrd="8" destOrd="0" presId="urn:microsoft.com/office/officeart/2005/8/layout/default"/>
    <dgm:cxn modelId="{55B5425C-AF58-406D-8A22-CB1B869210A9}" type="presParOf" srcId="{16CC6093-6480-4F2F-8724-8319484C85C5}" destId="{160B2892-C46A-45A1-87C3-17167C3F76BD}" srcOrd="9" destOrd="0" presId="urn:microsoft.com/office/officeart/2005/8/layout/default"/>
    <dgm:cxn modelId="{3AF307E8-F75E-4C7B-80AB-834796F209DF}" type="presParOf" srcId="{16CC6093-6480-4F2F-8724-8319484C85C5}" destId="{3A0BCD36-9437-4320-90EF-A5E41F0F7D82}"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685C074-B513-494E-AEAB-121669B9782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6A3EA7A5-D5A1-4E5D-8C2C-9E374FBA7612}">
      <dgm:prSet phldrT="[Text]"/>
      <dgm:spPr/>
      <dgm:t>
        <a:bodyPr/>
        <a:lstStyle/>
        <a:p>
          <a:r>
            <a:rPr lang="en-GB" dirty="0"/>
            <a:t>The use of art movements shape the themes of class struggle, method of power, and rebellion</a:t>
          </a:r>
        </a:p>
      </dgm:t>
    </dgm:pt>
    <dgm:pt modelId="{3C3495A6-8F54-449C-BC20-C8E8FC98C472}" type="parTrans" cxnId="{B9949D41-D775-404C-A26E-028320C559B1}">
      <dgm:prSet/>
      <dgm:spPr/>
      <dgm:t>
        <a:bodyPr/>
        <a:lstStyle/>
        <a:p>
          <a:endParaRPr lang="en-GB"/>
        </a:p>
      </dgm:t>
    </dgm:pt>
    <dgm:pt modelId="{8C040DAF-C47F-4FC4-9FF8-8165CC3F96AF}" type="sibTrans" cxnId="{B9949D41-D775-404C-A26E-028320C559B1}">
      <dgm:prSet/>
      <dgm:spPr/>
      <dgm:t>
        <a:bodyPr/>
        <a:lstStyle/>
        <a:p>
          <a:endParaRPr lang="en-GB"/>
        </a:p>
      </dgm:t>
    </dgm:pt>
    <dgm:pt modelId="{9968C43A-58D4-4BB9-A5A4-E469FCD0C60A}">
      <dgm:prSet phldrT="[Text]"/>
      <dgm:spPr/>
      <dgm:t>
        <a:bodyPr/>
        <a:lstStyle/>
        <a:p>
          <a:r>
            <a:rPr lang="en-GB" dirty="0"/>
            <a:t>Through visual design, </a:t>
          </a:r>
          <a:r>
            <a:rPr lang="en-GB" dirty="0" err="1"/>
            <a:t>Piltover</a:t>
          </a:r>
          <a:r>
            <a:rPr lang="en-GB" dirty="0"/>
            <a:t> becomes a symbol of beauty and science born of excess.</a:t>
          </a:r>
        </a:p>
      </dgm:t>
    </dgm:pt>
    <dgm:pt modelId="{BDC2BCA3-473C-431C-B118-51B8A3C77B88}" type="parTrans" cxnId="{74E8B4F5-40D0-4B0F-8BB8-BC31A6C286C8}">
      <dgm:prSet/>
      <dgm:spPr/>
      <dgm:t>
        <a:bodyPr/>
        <a:lstStyle/>
        <a:p>
          <a:endParaRPr lang="en-GB"/>
        </a:p>
      </dgm:t>
    </dgm:pt>
    <dgm:pt modelId="{C4C17078-6EEA-4698-892C-958759619995}" type="sibTrans" cxnId="{74E8B4F5-40D0-4B0F-8BB8-BC31A6C286C8}">
      <dgm:prSet/>
      <dgm:spPr/>
      <dgm:t>
        <a:bodyPr/>
        <a:lstStyle/>
        <a:p>
          <a:endParaRPr lang="en-GB"/>
        </a:p>
      </dgm:t>
    </dgm:pt>
    <dgm:pt modelId="{AA458164-55A3-4B72-878A-55A676158A9F}">
      <dgm:prSet phldrT="[Text]"/>
      <dgm:spPr/>
      <dgm:t>
        <a:bodyPr/>
        <a:lstStyle/>
        <a:p>
          <a:r>
            <a:rPr lang="en-GB" dirty="0"/>
            <a:t>Zaun is a symbol of marginality and its differences with </a:t>
          </a:r>
          <a:r>
            <a:rPr lang="en-GB" dirty="0" err="1"/>
            <a:t>Piltover</a:t>
          </a:r>
          <a:r>
            <a:rPr lang="en-GB" dirty="0"/>
            <a:t>, and its science born of survival</a:t>
          </a:r>
        </a:p>
      </dgm:t>
    </dgm:pt>
    <dgm:pt modelId="{7529E67D-2E51-445C-BC6B-CEEF66D7B959}" type="parTrans" cxnId="{B9FF2D8B-75E1-4F20-B894-91C2F6B6694B}">
      <dgm:prSet/>
      <dgm:spPr/>
      <dgm:t>
        <a:bodyPr/>
        <a:lstStyle/>
        <a:p>
          <a:endParaRPr lang="en-GB"/>
        </a:p>
      </dgm:t>
    </dgm:pt>
    <dgm:pt modelId="{ED001A95-B071-4EFB-AD08-FD64F37DD7FC}" type="sibTrans" cxnId="{B9FF2D8B-75E1-4F20-B894-91C2F6B6694B}">
      <dgm:prSet/>
      <dgm:spPr/>
      <dgm:t>
        <a:bodyPr/>
        <a:lstStyle/>
        <a:p>
          <a:endParaRPr lang="en-GB"/>
        </a:p>
      </dgm:t>
    </dgm:pt>
    <dgm:pt modelId="{AC2AC271-B4E7-45EE-8973-E24CAD64A0B5}">
      <dgm:prSet phldrT="[Text]"/>
      <dgm:spPr/>
      <dgm:t>
        <a:bodyPr/>
        <a:lstStyle/>
        <a:p>
          <a:r>
            <a:rPr lang="en-GB" dirty="0"/>
            <a:t>The implementation of the historical movements are not just aesthetic choices; they are coded systems of meaning that act as semiotic tools, encoding each city’s political identity.</a:t>
          </a:r>
        </a:p>
      </dgm:t>
    </dgm:pt>
    <dgm:pt modelId="{A8762E06-FEB7-4D40-843B-8399FCEDEB57}" type="parTrans" cxnId="{6906B51C-8EBE-4C75-853C-973E69FBF318}">
      <dgm:prSet/>
      <dgm:spPr/>
      <dgm:t>
        <a:bodyPr/>
        <a:lstStyle/>
        <a:p>
          <a:endParaRPr lang="en-GB"/>
        </a:p>
      </dgm:t>
    </dgm:pt>
    <dgm:pt modelId="{CAE08740-CA1F-409C-9C08-586D995FF1DC}" type="sibTrans" cxnId="{6906B51C-8EBE-4C75-853C-973E69FBF318}">
      <dgm:prSet/>
      <dgm:spPr/>
      <dgm:t>
        <a:bodyPr/>
        <a:lstStyle/>
        <a:p>
          <a:endParaRPr lang="en-GB"/>
        </a:p>
      </dgm:t>
    </dgm:pt>
    <dgm:pt modelId="{2CFEE5B1-87E8-4F92-ABA4-0B32E37E21BE}">
      <dgm:prSet phldrT="[Text]"/>
      <dgm:spPr/>
      <dgm:t>
        <a:bodyPr/>
        <a:lstStyle/>
        <a:p>
          <a:r>
            <a:rPr lang="en-GB" dirty="0"/>
            <a:t>The Art Deco inspired visuals reflect and ideology of progress that is as exclusionary as it is aspirational.</a:t>
          </a:r>
        </a:p>
      </dgm:t>
    </dgm:pt>
    <dgm:pt modelId="{9A74DF60-1CC9-4D27-96CD-BA27AD80C3DA}" type="parTrans" cxnId="{4E52A4A8-0C8D-464D-99D5-F1B15B5AB8A0}">
      <dgm:prSet/>
      <dgm:spPr/>
      <dgm:t>
        <a:bodyPr/>
        <a:lstStyle/>
        <a:p>
          <a:endParaRPr lang="en-GB"/>
        </a:p>
      </dgm:t>
    </dgm:pt>
    <dgm:pt modelId="{5403CC99-A86F-448A-A1B5-88911C1FA8FE}" type="sibTrans" cxnId="{4E52A4A8-0C8D-464D-99D5-F1B15B5AB8A0}">
      <dgm:prSet/>
      <dgm:spPr/>
      <dgm:t>
        <a:bodyPr/>
        <a:lstStyle/>
        <a:p>
          <a:endParaRPr lang="en-GB"/>
        </a:p>
      </dgm:t>
    </dgm:pt>
    <dgm:pt modelId="{1FE810A3-7A9C-4DE6-A633-B2710FD7F66C}">
      <dgm:prSet phldrT="[Text]"/>
      <dgm:spPr/>
      <dgm:t>
        <a:bodyPr/>
        <a:lstStyle/>
        <a:p>
          <a:r>
            <a:rPr lang="en-GB" dirty="0"/>
            <a:t>The organic forms of Zaun construct it as a visual and ideological juxtaposition to </a:t>
          </a:r>
          <a:r>
            <a:rPr lang="en-GB" dirty="0" err="1"/>
            <a:t>Piltover</a:t>
          </a:r>
          <a:r>
            <a:rPr lang="en-GB" dirty="0"/>
            <a:t>. If </a:t>
          </a:r>
          <a:r>
            <a:rPr lang="en-GB" dirty="0" err="1"/>
            <a:t>Piltover</a:t>
          </a:r>
          <a:r>
            <a:rPr lang="en-GB" dirty="0"/>
            <a:t> embodies control, Zaun embodies resistance. </a:t>
          </a:r>
        </a:p>
      </dgm:t>
    </dgm:pt>
    <dgm:pt modelId="{104308DF-CC4D-41EF-B15C-B7F4D1201543}" type="parTrans" cxnId="{1BB334D5-67D9-40CF-A52A-D39B295DD9B7}">
      <dgm:prSet/>
      <dgm:spPr/>
      <dgm:t>
        <a:bodyPr/>
        <a:lstStyle/>
        <a:p>
          <a:endParaRPr lang="en-GB"/>
        </a:p>
      </dgm:t>
    </dgm:pt>
    <dgm:pt modelId="{A475F045-082A-413F-8488-1662101FD02C}" type="sibTrans" cxnId="{1BB334D5-67D9-40CF-A52A-D39B295DD9B7}">
      <dgm:prSet/>
      <dgm:spPr/>
      <dgm:t>
        <a:bodyPr/>
        <a:lstStyle/>
        <a:p>
          <a:endParaRPr lang="en-GB"/>
        </a:p>
      </dgm:t>
    </dgm:pt>
    <dgm:pt modelId="{E49569B2-5E6E-4521-AC18-F826D210F204}">
      <dgm:prSet phldrT="[Text]"/>
      <dgm:spPr/>
      <dgm:t>
        <a:bodyPr/>
        <a:lstStyle/>
        <a:p>
          <a:r>
            <a:rPr lang="en-GB" dirty="0"/>
            <a:t>The visual code is purposefully disrupted by a third movement in counterculture</a:t>
          </a:r>
        </a:p>
      </dgm:t>
    </dgm:pt>
    <dgm:pt modelId="{479953AA-238B-4BDE-AC28-CCCE5E78C638}" type="parTrans" cxnId="{1B7B5CA6-80F3-402F-B7D2-CA6480D3851A}">
      <dgm:prSet/>
      <dgm:spPr/>
      <dgm:t>
        <a:bodyPr/>
        <a:lstStyle/>
        <a:p>
          <a:endParaRPr lang="en-GB"/>
        </a:p>
      </dgm:t>
    </dgm:pt>
    <dgm:pt modelId="{0E6CF59D-9F3B-4DFD-8EBF-4F4DA0DD896B}" type="sibTrans" cxnId="{1B7B5CA6-80F3-402F-B7D2-CA6480D3851A}">
      <dgm:prSet/>
      <dgm:spPr/>
      <dgm:t>
        <a:bodyPr/>
        <a:lstStyle/>
        <a:p>
          <a:endParaRPr lang="en-GB"/>
        </a:p>
      </dgm:t>
    </dgm:pt>
    <dgm:pt modelId="{FFF66DD7-93CD-4C43-910B-F6E32FC50218}">
      <dgm:prSet phldrT="[Text]"/>
      <dgm:spPr/>
      <dgm:t>
        <a:bodyPr/>
        <a:lstStyle/>
        <a:p>
          <a:r>
            <a:rPr lang="en-GB" dirty="0"/>
            <a:t>The visuals metaphysically disrupt the design philosophy of the show, literally going against the status quo that serves as a semiotic disruption</a:t>
          </a:r>
        </a:p>
      </dgm:t>
    </dgm:pt>
    <dgm:pt modelId="{BFE333CB-4832-4721-B8FC-A976BF052697}" type="parTrans" cxnId="{F14C2651-3885-4E7E-8087-B28A4770244E}">
      <dgm:prSet/>
      <dgm:spPr/>
      <dgm:t>
        <a:bodyPr/>
        <a:lstStyle/>
        <a:p>
          <a:endParaRPr lang="en-GB"/>
        </a:p>
      </dgm:t>
    </dgm:pt>
    <dgm:pt modelId="{1B0DCBB1-C9A8-4F5E-B536-618ADE587163}" type="sibTrans" cxnId="{F14C2651-3885-4E7E-8087-B28A4770244E}">
      <dgm:prSet/>
      <dgm:spPr/>
      <dgm:t>
        <a:bodyPr/>
        <a:lstStyle/>
        <a:p>
          <a:endParaRPr lang="en-GB"/>
        </a:p>
      </dgm:t>
    </dgm:pt>
    <dgm:pt modelId="{BB403010-5A03-4D74-96A1-74DC3F6F66B4}">
      <dgm:prSet phldrT="[Text]"/>
      <dgm:spPr/>
      <dgm:t>
        <a:bodyPr/>
        <a:lstStyle/>
        <a:p>
          <a:r>
            <a:rPr lang="en-GB" dirty="0"/>
            <a:t>Visuals are more than set dressing – they can act as narrative scaffolding</a:t>
          </a:r>
        </a:p>
      </dgm:t>
    </dgm:pt>
    <dgm:pt modelId="{940649A6-F225-48A8-86B1-2AC229C2165D}" type="parTrans" cxnId="{7BC46A5B-6E68-43CE-9ADF-C6AB83C008C6}">
      <dgm:prSet/>
      <dgm:spPr/>
      <dgm:t>
        <a:bodyPr/>
        <a:lstStyle/>
        <a:p>
          <a:endParaRPr lang="en-GB"/>
        </a:p>
      </dgm:t>
    </dgm:pt>
    <dgm:pt modelId="{D662390E-B7FA-4632-A3E6-314B9107ADE9}" type="sibTrans" cxnId="{7BC46A5B-6E68-43CE-9ADF-C6AB83C008C6}">
      <dgm:prSet/>
      <dgm:spPr/>
      <dgm:t>
        <a:bodyPr/>
        <a:lstStyle/>
        <a:p>
          <a:endParaRPr lang="en-GB"/>
        </a:p>
      </dgm:t>
    </dgm:pt>
    <dgm:pt modelId="{1297D021-9224-4EE3-8017-CE5F29626BC5}">
      <dgm:prSet phldrT="[Text]"/>
      <dgm:spPr/>
      <dgm:t>
        <a:bodyPr/>
        <a:lstStyle/>
        <a:p>
          <a:r>
            <a:rPr lang="en-GB" dirty="0"/>
            <a:t>Art Nouveau, Art Deco, and counterculture aesthetics turn into storytelling mechanisms. Viewers are invited not only to revel in artistic richness, but to read and decode with the power in each visual.</a:t>
          </a:r>
        </a:p>
      </dgm:t>
    </dgm:pt>
    <dgm:pt modelId="{FC0FA5C2-1E66-4629-A50B-0AE58A6649F4}" type="parTrans" cxnId="{96A301F4-454E-4BF4-9DAA-2E00F11AE2B7}">
      <dgm:prSet/>
      <dgm:spPr/>
      <dgm:t>
        <a:bodyPr/>
        <a:lstStyle/>
        <a:p>
          <a:endParaRPr lang="en-GB"/>
        </a:p>
      </dgm:t>
    </dgm:pt>
    <dgm:pt modelId="{EFED987D-021D-4871-BCC2-139C0685D16A}" type="sibTrans" cxnId="{96A301F4-454E-4BF4-9DAA-2E00F11AE2B7}">
      <dgm:prSet/>
      <dgm:spPr/>
      <dgm:t>
        <a:bodyPr/>
        <a:lstStyle/>
        <a:p>
          <a:endParaRPr lang="en-GB"/>
        </a:p>
      </dgm:t>
    </dgm:pt>
    <dgm:pt modelId="{1E064B03-C811-4235-B284-F4901268D22C}" type="pres">
      <dgm:prSet presAssocID="{7685C074-B513-494E-AEAB-121669B97823}" presName="linear" presStyleCnt="0">
        <dgm:presLayoutVars>
          <dgm:dir/>
          <dgm:animLvl val="lvl"/>
          <dgm:resizeHandles val="exact"/>
        </dgm:presLayoutVars>
      </dgm:prSet>
      <dgm:spPr/>
    </dgm:pt>
    <dgm:pt modelId="{DBED468C-3582-429A-925C-41E551A4D42A}" type="pres">
      <dgm:prSet presAssocID="{6A3EA7A5-D5A1-4E5D-8C2C-9E374FBA7612}" presName="parentLin" presStyleCnt="0"/>
      <dgm:spPr/>
    </dgm:pt>
    <dgm:pt modelId="{1486F370-FC64-4C12-B0D3-AC5A53B98C25}" type="pres">
      <dgm:prSet presAssocID="{6A3EA7A5-D5A1-4E5D-8C2C-9E374FBA7612}" presName="parentLeftMargin" presStyleLbl="node1" presStyleIdx="0" presStyleCnt="5"/>
      <dgm:spPr/>
    </dgm:pt>
    <dgm:pt modelId="{A4EF7F4B-FC0D-44D2-967B-C31B574EED8A}" type="pres">
      <dgm:prSet presAssocID="{6A3EA7A5-D5A1-4E5D-8C2C-9E374FBA7612}" presName="parentText" presStyleLbl="node1" presStyleIdx="0" presStyleCnt="5">
        <dgm:presLayoutVars>
          <dgm:chMax val="0"/>
          <dgm:bulletEnabled val="1"/>
        </dgm:presLayoutVars>
      </dgm:prSet>
      <dgm:spPr/>
    </dgm:pt>
    <dgm:pt modelId="{BDCAE64A-6723-4033-8A37-FEEAEEE48740}" type="pres">
      <dgm:prSet presAssocID="{6A3EA7A5-D5A1-4E5D-8C2C-9E374FBA7612}" presName="negativeSpace" presStyleCnt="0"/>
      <dgm:spPr/>
    </dgm:pt>
    <dgm:pt modelId="{27381C8A-23CE-4306-AC08-B5FA024E1A8F}" type="pres">
      <dgm:prSet presAssocID="{6A3EA7A5-D5A1-4E5D-8C2C-9E374FBA7612}" presName="childText" presStyleLbl="conFgAcc1" presStyleIdx="0" presStyleCnt="5">
        <dgm:presLayoutVars>
          <dgm:bulletEnabled val="1"/>
        </dgm:presLayoutVars>
      </dgm:prSet>
      <dgm:spPr/>
    </dgm:pt>
    <dgm:pt modelId="{3D203954-5FB1-48B5-906E-639418C3C512}" type="pres">
      <dgm:prSet presAssocID="{8C040DAF-C47F-4FC4-9FF8-8165CC3F96AF}" presName="spaceBetweenRectangles" presStyleCnt="0"/>
      <dgm:spPr/>
    </dgm:pt>
    <dgm:pt modelId="{720BCC0D-7A7A-47A2-A223-0E13862FF232}" type="pres">
      <dgm:prSet presAssocID="{9968C43A-58D4-4BB9-A5A4-E469FCD0C60A}" presName="parentLin" presStyleCnt="0"/>
      <dgm:spPr/>
    </dgm:pt>
    <dgm:pt modelId="{49B49D82-6A10-454E-82B4-0D68535337A5}" type="pres">
      <dgm:prSet presAssocID="{9968C43A-58D4-4BB9-A5A4-E469FCD0C60A}" presName="parentLeftMargin" presStyleLbl="node1" presStyleIdx="0" presStyleCnt="5"/>
      <dgm:spPr/>
    </dgm:pt>
    <dgm:pt modelId="{EF5BEA2E-8D3A-4E6D-BF6E-2B7AB99FC32B}" type="pres">
      <dgm:prSet presAssocID="{9968C43A-58D4-4BB9-A5A4-E469FCD0C60A}" presName="parentText" presStyleLbl="node1" presStyleIdx="1" presStyleCnt="5">
        <dgm:presLayoutVars>
          <dgm:chMax val="0"/>
          <dgm:bulletEnabled val="1"/>
        </dgm:presLayoutVars>
      </dgm:prSet>
      <dgm:spPr/>
    </dgm:pt>
    <dgm:pt modelId="{574A7C83-B7D2-4734-BFFD-1947DF04D0C5}" type="pres">
      <dgm:prSet presAssocID="{9968C43A-58D4-4BB9-A5A4-E469FCD0C60A}" presName="negativeSpace" presStyleCnt="0"/>
      <dgm:spPr/>
    </dgm:pt>
    <dgm:pt modelId="{D7C37207-712F-4509-A770-7AB517B3ACEA}" type="pres">
      <dgm:prSet presAssocID="{9968C43A-58D4-4BB9-A5A4-E469FCD0C60A}" presName="childText" presStyleLbl="conFgAcc1" presStyleIdx="1" presStyleCnt="5">
        <dgm:presLayoutVars>
          <dgm:bulletEnabled val="1"/>
        </dgm:presLayoutVars>
      </dgm:prSet>
      <dgm:spPr/>
    </dgm:pt>
    <dgm:pt modelId="{93351EFC-1C36-47FD-A1C6-FD69247796FC}" type="pres">
      <dgm:prSet presAssocID="{C4C17078-6EEA-4698-892C-958759619995}" presName="spaceBetweenRectangles" presStyleCnt="0"/>
      <dgm:spPr/>
    </dgm:pt>
    <dgm:pt modelId="{BE425AD0-EA55-49A0-BED3-3C1E9574CCB5}" type="pres">
      <dgm:prSet presAssocID="{AA458164-55A3-4B72-878A-55A676158A9F}" presName="parentLin" presStyleCnt="0"/>
      <dgm:spPr/>
    </dgm:pt>
    <dgm:pt modelId="{1490181F-6734-4E5C-AA2A-D8C02C827227}" type="pres">
      <dgm:prSet presAssocID="{AA458164-55A3-4B72-878A-55A676158A9F}" presName="parentLeftMargin" presStyleLbl="node1" presStyleIdx="1" presStyleCnt="5"/>
      <dgm:spPr/>
    </dgm:pt>
    <dgm:pt modelId="{705ABAFD-96C4-4FEB-852A-0C3FC52664B2}" type="pres">
      <dgm:prSet presAssocID="{AA458164-55A3-4B72-878A-55A676158A9F}" presName="parentText" presStyleLbl="node1" presStyleIdx="2" presStyleCnt="5">
        <dgm:presLayoutVars>
          <dgm:chMax val="0"/>
          <dgm:bulletEnabled val="1"/>
        </dgm:presLayoutVars>
      </dgm:prSet>
      <dgm:spPr/>
    </dgm:pt>
    <dgm:pt modelId="{556478AC-590C-477D-9EEF-8EE0292F8ADE}" type="pres">
      <dgm:prSet presAssocID="{AA458164-55A3-4B72-878A-55A676158A9F}" presName="negativeSpace" presStyleCnt="0"/>
      <dgm:spPr/>
    </dgm:pt>
    <dgm:pt modelId="{1DFB1A0F-F85A-4DA5-B664-F3BED0CAA1D5}" type="pres">
      <dgm:prSet presAssocID="{AA458164-55A3-4B72-878A-55A676158A9F}" presName="childText" presStyleLbl="conFgAcc1" presStyleIdx="2" presStyleCnt="5">
        <dgm:presLayoutVars>
          <dgm:bulletEnabled val="1"/>
        </dgm:presLayoutVars>
      </dgm:prSet>
      <dgm:spPr/>
    </dgm:pt>
    <dgm:pt modelId="{60DC1870-B379-491B-8010-E16CEBF07BD1}" type="pres">
      <dgm:prSet presAssocID="{ED001A95-B071-4EFB-AD08-FD64F37DD7FC}" presName="spaceBetweenRectangles" presStyleCnt="0"/>
      <dgm:spPr/>
    </dgm:pt>
    <dgm:pt modelId="{29FBE7AE-62F3-4996-ADF8-575B6D378B6D}" type="pres">
      <dgm:prSet presAssocID="{E49569B2-5E6E-4521-AC18-F826D210F204}" presName="parentLin" presStyleCnt="0"/>
      <dgm:spPr/>
    </dgm:pt>
    <dgm:pt modelId="{FE6D09B4-DD43-452F-93D9-0007BE9EA5F2}" type="pres">
      <dgm:prSet presAssocID="{E49569B2-5E6E-4521-AC18-F826D210F204}" presName="parentLeftMargin" presStyleLbl="node1" presStyleIdx="2" presStyleCnt="5"/>
      <dgm:spPr/>
    </dgm:pt>
    <dgm:pt modelId="{3526DD45-BB3D-47C2-9400-CED497799192}" type="pres">
      <dgm:prSet presAssocID="{E49569B2-5E6E-4521-AC18-F826D210F204}" presName="parentText" presStyleLbl="node1" presStyleIdx="3" presStyleCnt="5">
        <dgm:presLayoutVars>
          <dgm:chMax val="0"/>
          <dgm:bulletEnabled val="1"/>
        </dgm:presLayoutVars>
      </dgm:prSet>
      <dgm:spPr/>
    </dgm:pt>
    <dgm:pt modelId="{6CD09EA3-0F1F-44B0-9BDB-E527D7589603}" type="pres">
      <dgm:prSet presAssocID="{E49569B2-5E6E-4521-AC18-F826D210F204}" presName="negativeSpace" presStyleCnt="0"/>
      <dgm:spPr/>
    </dgm:pt>
    <dgm:pt modelId="{5752A8F8-018F-402A-B629-CB82AC77077F}" type="pres">
      <dgm:prSet presAssocID="{E49569B2-5E6E-4521-AC18-F826D210F204}" presName="childText" presStyleLbl="conFgAcc1" presStyleIdx="3" presStyleCnt="5">
        <dgm:presLayoutVars>
          <dgm:bulletEnabled val="1"/>
        </dgm:presLayoutVars>
      </dgm:prSet>
      <dgm:spPr/>
    </dgm:pt>
    <dgm:pt modelId="{D8105DF0-B2F0-4BB1-A7D4-7391C5086EF1}" type="pres">
      <dgm:prSet presAssocID="{0E6CF59D-9F3B-4DFD-8EBF-4F4DA0DD896B}" presName="spaceBetweenRectangles" presStyleCnt="0"/>
      <dgm:spPr/>
    </dgm:pt>
    <dgm:pt modelId="{1837A1CD-2AC5-4EF0-B0B2-C05A7EE7F5AF}" type="pres">
      <dgm:prSet presAssocID="{BB403010-5A03-4D74-96A1-74DC3F6F66B4}" presName="parentLin" presStyleCnt="0"/>
      <dgm:spPr/>
    </dgm:pt>
    <dgm:pt modelId="{D4591AC9-3632-4B9B-B0FC-404D3F3A3AB4}" type="pres">
      <dgm:prSet presAssocID="{BB403010-5A03-4D74-96A1-74DC3F6F66B4}" presName="parentLeftMargin" presStyleLbl="node1" presStyleIdx="3" presStyleCnt="5"/>
      <dgm:spPr/>
    </dgm:pt>
    <dgm:pt modelId="{283F846F-6B8C-4243-949B-347A232127C2}" type="pres">
      <dgm:prSet presAssocID="{BB403010-5A03-4D74-96A1-74DC3F6F66B4}" presName="parentText" presStyleLbl="node1" presStyleIdx="4" presStyleCnt="5">
        <dgm:presLayoutVars>
          <dgm:chMax val="0"/>
          <dgm:bulletEnabled val="1"/>
        </dgm:presLayoutVars>
      </dgm:prSet>
      <dgm:spPr/>
    </dgm:pt>
    <dgm:pt modelId="{A07F4FB2-ED09-4F12-AA60-EA07E4C6F5C3}" type="pres">
      <dgm:prSet presAssocID="{BB403010-5A03-4D74-96A1-74DC3F6F66B4}" presName="negativeSpace" presStyleCnt="0"/>
      <dgm:spPr/>
    </dgm:pt>
    <dgm:pt modelId="{7131FFDF-29C4-42B6-BCCA-AE9F5035FDFD}" type="pres">
      <dgm:prSet presAssocID="{BB403010-5A03-4D74-96A1-74DC3F6F66B4}" presName="childText" presStyleLbl="conFgAcc1" presStyleIdx="4" presStyleCnt="5">
        <dgm:presLayoutVars>
          <dgm:bulletEnabled val="1"/>
        </dgm:presLayoutVars>
      </dgm:prSet>
      <dgm:spPr/>
    </dgm:pt>
  </dgm:ptLst>
  <dgm:cxnLst>
    <dgm:cxn modelId="{6906B51C-8EBE-4C75-853C-973E69FBF318}" srcId="{6A3EA7A5-D5A1-4E5D-8C2C-9E374FBA7612}" destId="{AC2AC271-B4E7-45EE-8973-E24CAD64A0B5}" srcOrd="0" destOrd="0" parTransId="{A8762E06-FEB7-4D40-843B-8399FCEDEB57}" sibTransId="{CAE08740-CA1F-409C-9C08-586D995FF1DC}"/>
    <dgm:cxn modelId="{66DE8435-7389-456F-A083-E4F65F6B7A62}" type="presOf" srcId="{6A3EA7A5-D5A1-4E5D-8C2C-9E374FBA7612}" destId="{A4EF7F4B-FC0D-44D2-967B-C31B574EED8A}" srcOrd="1" destOrd="0" presId="urn:microsoft.com/office/officeart/2005/8/layout/list1"/>
    <dgm:cxn modelId="{07C84639-B50A-42EF-A8B1-7424114A5FBB}" type="presOf" srcId="{AC2AC271-B4E7-45EE-8973-E24CAD64A0B5}" destId="{27381C8A-23CE-4306-AC08-B5FA024E1A8F}" srcOrd="0" destOrd="0" presId="urn:microsoft.com/office/officeart/2005/8/layout/list1"/>
    <dgm:cxn modelId="{DA0FF43D-CB57-4124-A91E-88C4904D8B8A}" type="presOf" srcId="{9968C43A-58D4-4BB9-A5A4-E469FCD0C60A}" destId="{EF5BEA2E-8D3A-4E6D-BF6E-2B7AB99FC32B}" srcOrd="1" destOrd="0" presId="urn:microsoft.com/office/officeart/2005/8/layout/list1"/>
    <dgm:cxn modelId="{7BC46A5B-6E68-43CE-9ADF-C6AB83C008C6}" srcId="{7685C074-B513-494E-AEAB-121669B97823}" destId="{BB403010-5A03-4D74-96A1-74DC3F6F66B4}" srcOrd="4" destOrd="0" parTransId="{940649A6-F225-48A8-86B1-2AC229C2165D}" sibTransId="{D662390E-B7FA-4632-A3E6-314B9107ADE9}"/>
    <dgm:cxn modelId="{B9949D41-D775-404C-A26E-028320C559B1}" srcId="{7685C074-B513-494E-AEAB-121669B97823}" destId="{6A3EA7A5-D5A1-4E5D-8C2C-9E374FBA7612}" srcOrd="0" destOrd="0" parTransId="{3C3495A6-8F54-449C-BC20-C8E8FC98C472}" sibTransId="{8C040DAF-C47F-4FC4-9FF8-8165CC3F96AF}"/>
    <dgm:cxn modelId="{F14C2651-3885-4E7E-8087-B28A4770244E}" srcId="{E49569B2-5E6E-4521-AC18-F826D210F204}" destId="{FFF66DD7-93CD-4C43-910B-F6E32FC50218}" srcOrd="0" destOrd="0" parTransId="{BFE333CB-4832-4721-B8FC-A976BF052697}" sibTransId="{1B0DCBB1-C9A8-4F5E-B536-618ADE587163}"/>
    <dgm:cxn modelId="{3428AC79-984A-46A1-9962-9EEE76525DB8}" type="presOf" srcId="{1297D021-9224-4EE3-8017-CE5F29626BC5}" destId="{7131FFDF-29C4-42B6-BCCA-AE9F5035FDFD}" srcOrd="0" destOrd="0" presId="urn:microsoft.com/office/officeart/2005/8/layout/list1"/>
    <dgm:cxn modelId="{6F27067B-89BB-4FD6-82D2-005C1FDF0820}" type="presOf" srcId="{7685C074-B513-494E-AEAB-121669B97823}" destId="{1E064B03-C811-4235-B284-F4901268D22C}" srcOrd="0" destOrd="0" presId="urn:microsoft.com/office/officeart/2005/8/layout/list1"/>
    <dgm:cxn modelId="{B9FF2D8B-75E1-4F20-B894-91C2F6B6694B}" srcId="{7685C074-B513-494E-AEAB-121669B97823}" destId="{AA458164-55A3-4B72-878A-55A676158A9F}" srcOrd="2" destOrd="0" parTransId="{7529E67D-2E51-445C-BC6B-CEEF66D7B959}" sibTransId="{ED001A95-B071-4EFB-AD08-FD64F37DD7FC}"/>
    <dgm:cxn modelId="{5073AD8B-D551-4F0F-BAFA-6D8CCEC3C8AA}" type="presOf" srcId="{AA458164-55A3-4B72-878A-55A676158A9F}" destId="{705ABAFD-96C4-4FEB-852A-0C3FC52664B2}" srcOrd="1" destOrd="0" presId="urn:microsoft.com/office/officeart/2005/8/layout/list1"/>
    <dgm:cxn modelId="{1B7B5CA6-80F3-402F-B7D2-CA6480D3851A}" srcId="{7685C074-B513-494E-AEAB-121669B97823}" destId="{E49569B2-5E6E-4521-AC18-F826D210F204}" srcOrd="3" destOrd="0" parTransId="{479953AA-238B-4BDE-AC28-CCCE5E78C638}" sibTransId="{0E6CF59D-9F3B-4DFD-8EBF-4F4DA0DD896B}"/>
    <dgm:cxn modelId="{4E52A4A8-0C8D-464D-99D5-F1B15B5AB8A0}" srcId="{9968C43A-58D4-4BB9-A5A4-E469FCD0C60A}" destId="{2CFEE5B1-87E8-4F92-ABA4-0B32E37E21BE}" srcOrd="0" destOrd="0" parTransId="{9A74DF60-1CC9-4D27-96CD-BA27AD80C3DA}" sibTransId="{5403CC99-A86F-448A-A1B5-88911C1FA8FE}"/>
    <dgm:cxn modelId="{99FE10BB-7A84-4422-8389-C5C6F4F482E6}" type="presOf" srcId="{2CFEE5B1-87E8-4F92-ABA4-0B32E37E21BE}" destId="{D7C37207-712F-4509-A770-7AB517B3ACEA}" srcOrd="0" destOrd="0" presId="urn:microsoft.com/office/officeart/2005/8/layout/list1"/>
    <dgm:cxn modelId="{6087D6CA-09A8-465F-A053-2E1D97580491}" type="presOf" srcId="{AA458164-55A3-4B72-878A-55A676158A9F}" destId="{1490181F-6734-4E5C-AA2A-D8C02C827227}" srcOrd="0" destOrd="0" presId="urn:microsoft.com/office/officeart/2005/8/layout/list1"/>
    <dgm:cxn modelId="{E61F89CB-D1C5-4F08-B4A0-0973BC7B3476}" type="presOf" srcId="{FFF66DD7-93CD-4C43-910B-F6E32FC50218}" destId="{5752A8F8-018F-402A-B629-CB82AC77077F}" srcOrd="0" destOrd="0" presId="urn:microsoft.com/office/officeart/2005/8/layout/list1"/>
    <dgm:cxn modelId="{1BB334D5-67D9-40CF-A52A-D39B295DD9B7}" srcId="{AA458164-55A3-4B72-878A-55A676158A9F}" destId="{1FE810A3-7A9C-4DE6-A633-B2710FD7F66C}" srcOrd="0" destOrd="0" parTransId="{104308DF-CC4D-41EF-B15C-B7F4D1201543}" sibTransId="{A475F045-082A-413F-8488-1662101FD02C}"/>
    <dgm:cxn modelId="{2CFF91D6-3ECA-440A-A82C-039FB516E08C}" type="presOf" srcId="{E49569B2-5E6E-4521-AC18-F826D210F204}" destId="{FE6D09B4-DD43-452F-93D9-0007BE9EA5F2}" srcOrd="0" destOrd="0" presId="urn:microsoft.com/office/officeart/2005/8/layout/list1"/>
    <dgm:cxn modelId="{04DBB1D7-CEAE-4D2B-9EF7-79C57EE32C4C}" type="presOf" srcId="{1FE810A3-7A9C-4DE6-A633-B2710FD7F66C}" destId="{1DFB1A0F-F85A-4DA5-B664-F3BED0CAA1D5}" srcOrd="0" destOrd="0" presId="urn:microsoft.com/office/officeart/2005/8/layout/list1"/>
    <dgm:cxn modelId="{2F4C42DB-7F8B-4C67-8A74-7BB8229ECED6}" type="presOf" srcId="{6A3EA7A5-D5A1-4E5D-8C2C-9E374FBA7612}" destId="{1486F370-FC64-4C12-B0D3-AC5A53B98C25}" srcOrd="0" destOrd="0" presId="urn:microsoft.com/office/officeart/2005/8/layout/list1"/>
    <dgm:cxn modelId="{EDB97CDD-CC86-4F8D-97A6-BB8BBC2E86AB}" type="presOf" srcId="{E49569B2-5E6E-4521-AC18-F826D210F204}" destId="{3526DD45-BB3D-47C2-9400-CED497799192}" srcOrd="1" destOrd="0" presId="urn:microsoft.com/office/officeart/2005/8/layout/list1"/>
    <dgm:cxn modelId="{959BDDDF-1E44-4DEB-A21C-565F16DC11FA}" type="presOf" srcId="{9968C43A-58D4-4BB9-A5A4-E469FCD0C60A}" destId="{49B49D82-6A10-454E-82B4-0D68535337A5}" srcOrd="0" destOrd="0" presId="urn:microsoft.com/office/officeart/2005/8/layout/list1"/>
    <dgm:cxn modelId="{CE82A2E6-E051-442A-8E64-DDCDBAFBDE4E}" type="presOf" srcId="{BB403010-5A03-4D74-96A1-74DC3F6F66B4}" destId="{D4591AC9-3632-4B9B-B0FC-404D3F3A3AB4}" srcOrd="0" destOrd="0" presId="urn:microsoft.com/office/officeart/2005/8/layout/list1"/>
    <dgm:cxn modelId="{96A301F4-454E-4BF4-9DAA-2E00F11AE2B7}" srcId="{BB403010-5A03-4D74-96A1-74DC3F6F66B4}" destId="{1297D021-9224-4EE3-8017-CE5F29626BC5}" srcOrd="0" destOrd="0" parTransId="{FC0FA5C2-1E66-4629-A50B-0AE58A6649F4}" sibTransId="{EFED987D-021D-4871-BCC2-139C0685D16A}"/>
    <dgm:cxn modelId="{74E8B4F5-40D0-4B0F-8BB8-BC31A6C286C8}" srcId="{7685C074-B513-494E-AEAB-121669B97823}" destId="{9968C43A-58D4-4BB9-A5A4-E469FCD0C60A}" srcOrd="1" destOrd="0" parTransId="{BDC2BCA3-473C-431C-B118-51B8A3C77B88}" sibTransId="{C4C17078-6EEA-4698-892C-958759619995}"/>
    <dgm:cxn modelId="{6089C2F5-DEAA-498A-8A9C-96DD1C41C1EE}" type="presOf" srcId="{BB403010-5A03-4D74-96A1-74DC3F6F66B4}" destId="{283F846F-6B8C-4243-949B-347A232127C2}" srcOrd="1" destOrd="0" presId="urn:microsoft.com/office/officeart/2005/8/layout/list1"/>
    <dgm:cxn modelId="{79C4AEE0-D3A6-4AB4-B612-A1C521CD40C5}" type="presParOf" srcId="{1E064B03-C811-4235-B284-F4901268D22C}" destId="{DBED468C-3582-429A-925C-41E551A4D42A}" srcOrd="0" destOrd="0" presId="urn:microsoft.com/office/officeart/2005/8/layout/list1"/>
    <dgm:cxn modelId="{B7414D07-88DD-4545-A002-72F24FBAFC63}" type="presParOf" srcId="{DBED468C-3582-429A-925C-41E551A4D42A}" destId="{1486F370-FC64-4C12-B0D3-AC5A53B98C25}" srcOrd="0" destOrd="0" presId="urn:microsoft.com/office/officeart/2005/8/layout/list1"/>
    <dgm:cxn modelId="{7BADE4CE-8F87-4AFC-A0FB-82C3544AAEA2}" type="presParOf" srcId="{DBED468C-3582-429A-925C-41E551A4D42A}" destId="{A4EF7F4B-FC0D-44D2-967B-C31B574EED8A}" srcOrd="1" destOrd="0" presId="urn:microsoft.com/office/officeart/2005/8/layout/list1"/>
    <dgm:cxn modelId="{0C8A3A06-251F-4C42-BE04-1053C03FE961}" type="presParOf" srcId="{1E064B03-C811-4235-B284-F4901268D22C}" destId="{BDCAE64A-6723-4033-8A37-FEEAEEE48740}" srcOrd="1" destOrd="0" presId="urn:microsoft.com/office/officeart/2005/8/layout/list1"/>
    <dgm:cxn modelId="{C4617386-26B3-4971-B68D-8B560059C78C}" type="presParOf" srcId="{1E064B03-C811-4235-B284-F4901268D22C}" destId="{27381C8A-23CE-4306-AC08-B5FA024E1A8F}" srcOrd="2" destOrd="0" presId="urn:microsoft.com/office/officeart/2005/8/layout/list1"/>
    <dgm:cxn modelId="{7D8B1311-E522-4CC6-8B2A-F5F182903D41}" type="presParOf" srcId="{1E064B03-C811-4235-B284-F4901268D22C}" destId="{3D203954-5FB1-48B5-906E-639418C3C512}" srcOrd="3" destOrd="0" presId="urn:microsoft.com/office/officeart/2005/8/layout/list1"/>
    <dgm:cxn modelId="{95BB14D4-DAC2-4334-A41B-0810BFFD5FE4}" type="presParOf" srcId="{1E064B03-C811-4235-B284-F4901268D22C}" destId="{720BCC0D-7A7A-47A2-A223-0E13862FF232}" srcOrd="4" destOrd="0" presId="urn:microsoft.com/office/officeart/2005/8/layout/list1"/>
    <dgm:cxn modelId="{8BECF6ED-2217-4B2A-B0C5-8F4B013FCA40}" type="presParOf" srcId="{720BCC0D-7A7A-47A2-A223-0E13862FF232}" destId="{49B49D82-6A10-454E-82B4-0D68535337A5}" srcOrd="0" destOrd="0" presId="urn:microsoft.com/office/officeart/2005/8/layout/list1"/>
    <dgm:cxn modelId="{1ED3CBEA-016D-43C4-8EEC-2F54D41ECC6A}" type="presParOf" srcId="{720BCC0D-7A7A-47A2-A223-0E13862FF232}" destId="{EF5BEA2E-8D3A-4E6D-BF6E-2B7AB99FC32B}" srcOrd="1" destOrd="0" presId="urn:microsoft.com/office/officeart/2005/8/layout/list1"/>
    <dgm:cxn modelId="{34C19EA6-4C6D-4BFD-B7F1-68712298DD9F}" type="presParOf" srcId="{1E064B03-C811-4235-B284-F4901268D22C}" destId="{574A7C83-B7D2-4734-BFFD-1947DF04D0C5}" srcOrd="5" destOrd="0" presId="urn:microsoft.com/office/officeart/2005/8/layout/list1"/>
    <dgm:cxn modelId="{66F25997-B867-441B-8C97-451E3FB457DF}" type="presParOf" srcId="{1E064B03-C811-4235-B284-F4901268D22C}" destId="{D7C37207-712F-4509-A770-7AB517B3ACEA}" srcOrd="6" destOrd="0" presId="urn:microsoft.com/office/officeart/2005/8/layout/list1"/>
    <dgm:cxn modelId="{8CD65C4E-1456-469C-AB99-065D17EC430C}" type="presParOf" srcId="{1E064B03-C811-4235-B284-F4901268D22C}" destId="{93351EFC-1C36-47FD-A1C6-FD69247796FC}" srcOrd="7" destOrd="0" presId="urn:microsoft.com/office/officeart/2005/8/layout/list1"/>
    <dgm:cxn modelId="{4AEAC5D8-AFD7-4DCA-A173-821CF05EF5D1}" type="presParOf" srcId="{1E064B03-C811-4235-B284-F4901268D22C}" destId="{BE425AD0-EA55-49A0-BED3-3C1E9574CCB5}" srcOrd="8" destOrd="0" presId="urn:microsoft.com/office/officeart/2005/8/layout/list1"/>
    <dgm:cxn modelId="{0145E161-DDBF-4D5D-8FB9-EB5F2F1C30C2}" type="presParOf" srcId="{BE425AD0-EA55-49A0-BED3-3C1E9574CCB5}" destId="{1490181F-6734-4E5C-AA2A-D8C02C827227}" srcOrd="0" destOrd="0" presId="urn:microsoft.com/office/officeart/2005/8/layout/list1"/>
    <dgm:cxn modelId="{421D7760-CD15-4A1D-8EF8-DBB48E004B84}" type="presParOf" srcId="{BE425AD0-EA55-49A0-BED3-3C1E9574CCB5}" destId="{705ABAFD-96C4-4FEB-852A-0C3FC52664B2}" srcOrd="1" destOrd="0" presId="urn:microsoft.com/office/officeart/2005/8/layout/list1"/>
    <dgm:cxn modelId="{76C18B07-72A2-4CDA-AE07-A37976036C20}" type="presParOf" srcId="{1E064B03-C811-4235-B284-F4901268D22C}" destId="{556478AC-590C-477D-9EEF-8EE0292F8ADE}" srcOrd="9" destOrd="0" presId="urn:microsoft.com/office/officeart/2005/8/layout/list1"/>
    <dgm:cxn modelId="{DF0D2F03-3695-4F3B-A695-1F0B4D88E5C8}" type="presParOf" srcId="{1E064B03-C811-4235-B284-F4901268D22C}" destId="{1DFB1A0F-F85A-4DA5-B664-F3BED0CAA1D5}" srcOrd="10" destOrd="0" presId="urn:microsoft.com/office/officeart/2005/8/layout/list1"/>
    <dgm:cxn modelId="{1C3733F3-5A76-4F61-80B7-91008C681ED4}" type="presParOf" srcId="{1E064B03-C811-4235-B284-F4901268D22C}" destId="{60DC1870-B379-491B-8010-E16CEBF07BD1}" srcOrd="11" destOrd="0" presId="urn:microsoft.com/office/officeart/2005/8/layout/list1"/>
    <dgm:cxn modelId="{96F40A4A-95CC-4C70-B740-2AABE44B9492}" type="presParOf" srcId="{1E064B03-C811-4235-B284-F4901268D22C}" destId="{29FBE7AE-62F3-4996-ADF8-575B6D378B6D}" srcOrd="12" destOrd="0" presId="urn:microsoft.com/office/officeart/2005/8/layout/list1"/>
    <dgm:cxn modelId="{65BDFC3A-D70C-416E-952B-423A2E40D577}" type="presParOf" srcId="{29FBE7AE-62F3-4996-ADF8-575B6D378B6D}" destId="{FE6D09B4-DD43-452F-93D9-0007BE9EA5F2}" srcOrd="0" destOrd="0" presId="urn:microsoft.com/office/officeart/2005/8/layout/list1"/>
    <dgm:cxn modelId="{916B1D99-B9B7-45B7-B144-3A69F3AC325E}" type="presParOf" srcId="{29FBE7AE-62F3-4996-ADF8-575B6D378B6D}" destId="{3526DD45-BB3D-47C2-9400-CED497799192}" srcOrd="1" destOrd="0" presId="urn:microsoft.com/office/officeart/2005/8/layout/list1"/>
    <dgm:cxn modelId="{B9E19356-F8F3-4ECF-B7F2-7501FC603AC8}" type="presParOf" srcId="{1E064B03-C811-4235-B284-F4901268D22C}" destId="{6CD09EA3-0F1F-44B0-9BDB-E527D7589603}" srcOrd="13" destOrd="0" presId="urn:microsoft.com/office/officeart/2005/8/layout/list1"/>
    <dgm:cxn modelId="{42ADA2A3-DCEA-4666-AE61-6F97287026E3}" type="presParOf" srcId="{1E064B03-C811-4235-B284-F4901268D22C}" destId="{5752A8F8-018F-402A-B629-CB82AC77077F}" srcOrd="14" destOrd="0" presId="urn:microsoft.com/office/officeart/2005/8/layout/list1"/>
    <dgm:cxn modelId="{B8E42E39-2777-4BC1-9E7C-5F7B98A0A924}" type="presParOf" srcId="{1E064B03-C811-4235-B284-F4901268D22C}" destId="{D8105DF0-B2F0-4BB1-A7D4-7391C5086EF1}" srcOrd="15" destOrd="0" presId="urn:microsoft.com/office/officeart/2005/8/layout/list1"/>
    <dgm:cxn modelId="{A9C1B42E-285C-4868-BE57-BD407324E974}" type="presParOf" srcId="{1E064B03-C811-4235-B284-F4901268D22C}" destId="{1837A1CD-2AC5-4EF0-B0B2-C05A7EE7F5AF}" srcOrd="16" destOrd="0" presId="urn:microsoft.com/office/officeart/2005/8/layout/list1"/>
    <dgm:cxn modelId="{E1B35768-35FD-481D-A08B-117E75B20528}" type="presParOf" srcId="{1837A1CD-2AC5-4EF0-B0B2-C05A7EE7F5AF}" destId="{D4591AC9-3632-4B9B-B0FC-404D3F3A3AB4}" srcOrd="0" destOrd="0" presId="urn:microsoft.com/office/officeart/2005/8/layout/list1"/>
    <dgm:cxn modelId="{9A2A75B2-4417-4485-8D65-8EBEDC3D8916}" type="presParOf" srcId="{1837A1CD-2AC5-4EF0-B0B2-C05A7EE7F5AF}" destId="{283F846F-6B8C-4243-949B-347A232127C2}" srcOrd="1" destOrd="0" presId="urn:microsoft.com/office/officeart/2005/8/layout/list1"/>
    <dgm:cxn modelId="{4378D5B2-4B9D-43ED-A2BD-E4454D029CC1}" type="presParOf" srcId="{1E064B03-C811-4235-B284-F4901268D22C}" destId="{A07F4FB2-ED09-4F12-AA60-EA07E4C6F5C3}" srcOrd="17" destOrd="0" presId="urn:microsoft.com/office/officeart/2005/8/layout/list1"/>
    <dgm:cxn modelId="{123C8669-3F90-4705-AB0C-B177AD226D8D}" type="presParOf" srcId="{1E064B03-C811-4235-B284-F4901268D22C}" destId="{7131FFDF-29C4-42B6-BCCA-AE9F5035FDF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0A104-DFB7-49BF-9AF2-2EC38AD9F256}">
      <dsp:nvSpPr>
        <dsp:cNvPr id="0" name=""/>
        <dsp:cNvSpPr/>
      </dsp:nvSpPr>
      <dsp:spPr>
        <a:xfrm>
          <a:off x="0" y="348519"/>
          <a:ext cx="10484571" cy="9418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3719" tIns="479044" rIns="813719"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There is a clear visual divide that informs the viewers of the surface level conflict. Art Nouveau is used to visually code Zaun, whereas Art Deco is used to visually code </a:t>
          </a:r>
          <a:r>
            <a:rPr lang="en-GB" sz="1400" kern="1200" dirty="0" err="1"/>
            <a:t>Piltover</a:t>
          </a:r>
          <a:r>
            <a:rPr lang="en-GB" sz="1400" kern="1200" dirty="0"/>
            <a:t>.</a:t>
          </a:r>
        </a:p>
      </dsp:txBody>
      <dsp:txXfrm>
        <a:off x="0" y="348519"/>
        <a:ext cx="10484571" cy="941850"/>
      </dsp:txXfrm>
    </dsp:sp>
    <dsp:sp modelId="{DB49E810-E5EB-40AE-B8F9-9A97771E36E1}">
      <dsp:nvSpPr>
        <dsp:cNvPr id="0" name=""/>
        <dsp:cNvSpPr/>
      </dsp:nvSpPr>
      <dsp:spPr>
        <a:xfrm>
          <a:off x="524228" y="9039"/>
          <a:ext cx="9201007" cy="6789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404" tIns="0" rIns="277404" bIns="0" numCol="1" spcCol="1270" anchor="ctr" anchorCtr="0">
          <a:noAutofit/>
        </a:bodyPr>
        <a:lstStyle/>
        <a:p>
          <a:pPr marL="0" lvl="0" indent="0" algn="l" defTabSz="1244600">
            <a:lnSpc>
              <a:spcPct val="90000"/>
            </a:lnSpc>
            <a:spcBef>
              <a:spcPct val="0"/>
            </a:spcBef>
            <a:spcAft>
              <a:spcPct val="35000"/>
            </a:spcAft>
            <a:buNone/>
          </a:pPr>
          <a:r>
            <a:rPr lang="en-GB" sz="2800" kern="1200" dirty="0"/>
            <a:t>Arcane uses art history as ideological narrative</a:t>
          </a:r>
        </a:p>
      </dsp:txBody>
      <dsp:txXfrm>
        <a:off x="557372" y="42183"/>
        <a:ext cx="9134719" cy="612672"/>
      </dsp:txXfrm>
    </dsp:sp>
    <dsp:sp modelId="{E9828CCC-0E1E-4D7B-929E-57ACFBE7B749}">
      <dsp:nvSpPr>
        <dsp:cNvPr id="0" name=""/>
        <dsp:cNvSpPr/>
      </dsp:nvSpPr>
      <dsp:spPr>
        <a:xfrm>
          <a:off x="0" y="1754050"/>
          <a:ext cx="10484571" cy="94185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3719" tIns="479044" rIns="813719"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By choosing the art movements they did, Riot Games/</a:t>
          </a:r>
          <a:r>
            <a:rPr lang="en-GB" sz="1400" kern="1200" dirty="0" err="1"/>
            <a:t>Fortiche</a:t>
          </a:r>
          <a:r>
            <a:rPr lang="en-GB" sz="1400" kern="1200" dirty="0"/>
            <a:t> visually coded the ideologies of the cities with rich symbols and contexts</a:t>
          </a:r>
        </a:p>
      </dsp:txBody>
      <dsp:txXfrm>
        <a:off x="0" y="1754050"/>
        <a:ext cx="10484571" cy="941850"/>
      </dsp:txXfrm>
    </dsp:sp>
    <dsp:sp modelId="{9F61372E-1E4B-41B2-BDA7-8DEE8BE2E49A}">
      <dsp:nvSpPr>
        <dsp:cNvPr id="0" name=""/>
        <dsp:cNvSpPr/>
      </dsp:nvSpPr>
      <dsp:spPr>
        <a:xfrm>
          <a:off x="524228" y="1414570"/>
          <a:ext cx="9201007" cy="67896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404" tIns="0" rIns="277404" bIns="0" numCol="1" spcCol="1270" anchor="ctr" anchorCtr="0">
          <a:noAutofit/>
        </a:bodyPr>
        <a:lstStyle/>
        <a:p>
          <a:pPr marL="0" lvl="0" indent="0" algn="l" defTabSz="1244600">
            <a:lnSpc>
              <a:spcPct val="90000"/>
            </a:lnSpc>
            <a:spcBef>
              <a:spcPct val="0"/>
            </a:spcBef>
            <a:spcAft>
              <a:spcPct val="35000"/>
            </a:spcAft>
            <a:buNone/>
          </a:pPr>
          <a:r>
            <a:rPr lang="en-GB" sz="2800" kern="1200" dirty="0"/>
            <a:t>Visuals code class, power, conflict, and resistance</a:t>
          </a:r>
        </a:p>
      </dsp:txBody>
      <dsp:txXfrm>
        <a:off x="557372" y="1447714"/>
        <a:ext cx="9134719" cy="612672"/>
      </dsp:txXfrm>
    </dsp:sp>
    <dsp:sp modelId="{54A3E605-F4D1-42F4-8AE7-CEA046DF5B56}">
      <dsp:nvSpPr>
        <dsp:cNvPr id="0" name=""/>
        <dsp:cNvSpPr/>
      </dsp:nvSpPr>
      <dsp:spPr>
        <a:xfrm>
          <a:off x="0" y="3159580"/>
          <a:ext cx="10484571" cy="94185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3719" tIns="479044" rIns="813719"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Design has been used to create visual alliances, conflicts, but also a literal visual disruption of the design and narrative status quo through counterculture</a:t>
          </a:r>
        </a:p>
      </dsp:txBody>
      <dsp:txXfrm>
        <a:off x="0" y="3159580"/>
        <a:ext cx="10484571" cy="941850"/>
      </dsp:txXfrm>
    </dsp:sp>
    <dsp:sp modelId="{175E3117-0A47-4313-B5D0-1A80A0725ECD}">
      <dsp:nvSpPr>
        <dsp:cNvPr id="0" name=""/>
        <dsp:cNvSpPr/>
      </dsp:nvSpPr>
      <dsp:spPr>
        <a:xfrm>
          <a:off x="524228" y="2820100"/>
          <a:ext cx="9201007" cy="6789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404" tIns="0" rIns="277404" bIns="0" numCol="1" spcCol="1270" anchor="ctr" anchorCtr="0">
          <a:noAutofit/>
        </a:bodyPr>
        <a:lstStyle/>
        <a:p>
          <a:pPr marL="0" lvl="0" indent="0" algn="l" defTabSz="1244600">
            <a:lnSpc>
              <a:spcPct val="90000"/>
            </a:lnSpc>
            <a:spcBef>
              <a:spcPct val="0"/>
            </a:spcBef>
            <a:spcAft>
              <a:spcPct val="35000"/>
            </a:spcAft>
            <a:buNone/>
          </a:pPr>
          <a:r>
            <a:rPr lang="en-GB" sz="2800" kern="1200" dirty="0"/>
            <a:t>Counterculture aesthetics visually disrupt the binary</a:t>
          </a:r>
        </a:p>
      </dsp:txBody>
      <dsp:txXfrm>
        <a:off x="557372" y="2853244"/>
        <a:ext cx="9134719"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A9856-67B1-4807-909A-F68A6153B3C4}">
      <dsp:nvSpPr>
        <dsp:cNvPr id="0" name=""/>
        <dsp:cNvSpPr/>
      </dsp:nvSpPr>
      <dsp:spPr>
        <a:xfrm>
          <a:off x="0" y="265542"/>
          <a:ext cx="11217952" cy="491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638" tIns="249936" rIns="870638"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The study of signs and meaning (signifier/signified). The signifier is the visible objective, and the signified is the idea that it represents.</a:t>
          </a:r>
        </a:p>
      </dsp:txBody>
      <dsp:txXfrm>
        <a:off x="0" y="265542"/>
        <a:ext cx="11217952" cy="491400"/>
      </dsp:txXfrm>
    </dsp:sp>
    <dsp:sp modelId="{198690B3-DF2B-40F9-B192-24C8B5CB425E}">
      <dsp:nvSpPr>
        <dsp:cNvPr id="0" name=""/>
        <dsp:cNvSpPr/>
      </dsp:nvSpPr>
      <dsp:spPr>
        <a:xfrm>
          <a:off x="560897" y="88422"/>
          <a:ext cx="7852566"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08" tIns="0" rIns="296808" bIns="0" numCol="1" spcCol="1270" anchor="ctr" anchorCtr="0">
          <a:noAutofit/>
        </a:bodyPr>
        <a:lstStyle/>
        <a:p>
          <a:pPr marL="0" lvl="0" indent="0" algn="l" defTabSz="533400">
            <a:lnSpc>
              <a:spcPct val="90000"/>
            </a:lnSpc>
            <a:spcBef>
              <a:spcPct val="0"/>
            </a:spcBef>
            <a:spcAft>
              <a:spcPct val="35000"/>
            </a:spcAft>
            <a:buNone/>
          </a:pPr>
          <a:r>
            <a:rPr lang="en-GB" sz="1200" kern="1200" dirty="0"/>
            <a:t>Semiotics</a:t>
          </a:r>
        </a:p>
      </dsp:txBody>
      <dsp:txXfrm>
        <a:off x="578190" y="105715"/>
        <a:ext cx="7817980" cy="319654"/>
      </dsp:txXfrm>
    </dsp:sp>
    <dsp:sp modelId="{DC0F8779-9C24-46D3-B64D-479848EF0E21}">
      <dsp:nvSpPr>
        <dsp:cNvPr id="0" name=""/>
        <dsp:cNvSpPr/>
      </dsp:nvSpPr>
      <dsp:spPr>
        <a:xfrm>
          <a:off x="0" y="998862"/>
          <a:ext cx="11217952" cy="491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638" tIns="249936" rIns="870638"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A method developed by Gillian Rose (2016) to analyse an image for its objective contents.</a:t>
          </a:r>
        </a:p>
      </dsp:txBody>
      <dsp:txXfrm>
        <a:off x="0" y="998862"/>
        <a:ext cx="11217952" cy="491400"/>
      </dsp:txXfrm>
    </dsp:sp>
    <dsp:sp modelId="{47D5F0B0-5C75-4557-9457-826CD1541EB1}">
      <dsp:nvSpPr>
        <dsp:cNvPr id="0" name=""/>
        <dsp:cNvSpPr/>
      </dsp:nvSpPr>
      <dsp:spPr>
        <a:xfrm>
          <a:off x="560897" y="821742"/>
          <a:ext cx="7852566"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08" tIns="0" rIns="296808" bIns="0" numCol="1" spcCol="1270" anchor="ctr" anchorCtr="0">
          <a:noAutofit/>
        </a:bodyPr>
        <a:lstStyle/>
        <a:p>
          <a:pPr marL="0" lvl="0" indent="0" algn="l" defTabSz="533400">
            <a:lnSpc>
              <a:spcPct val="90000"/>
            </a:lnSpc>
            <a:spcBef>
              <a:spcPct val="0"/>
            </a:spcBef>
            <a:spcAft>
              <a:spcPct val="35000"/>
            </a:spcAft>
            <a:buNone/>
          </a:pPr>
          <a:r>
            <a:rPr lang="en-GB" sz="1200" kern="1200" dirty="0"/>
            <a:t>Compositional Interpretation</a:t>
          </a:r>
        </a:p>
      </dsp:txBody>
      <dsp:txXfrm>
        <a:off x="578190" y="839035"/>
        <a:ext cx="7817980" cy="319654"/>
      </dsp:txXfrm>
    </dsp:sp>
    <dsp:sp modelId="{8BD1D62C-361B-435D-A9BB-33CBBEFE4506}">
      <dsp:nvSpPr>
        <dsp:cNvPr id="0" name=""/>
        <dsp:cNvSpPr/>
      </dsp:nvSpPr>
      <dsp:spPr>
        <a:xfrm>
          <a:off x="0" y="1732182"/>
          <a:ext cx="11217952" cy="491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638" tIns="249936" rIns="870638"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How Arcane uses of visual style to naturalise social and political structures.</a:t>
          </a:r>
        </a:p>
      </dsp:txBody>
      <dsp:txXfrm>
        <a:off x="0" y="1732182"/>
        <a:ext cx="11217952" cy="491400"/>
      </dsp:txXfrm>
    </dsp:sp>
    <dsp:sp modelId="{F38B21DD-4C5E-435F-877B-A3DC0B9C04BF}">
      <dsp:nvSpPr>
        <dsp:cNvPr id="0" name=""/>
        <dsp:cNvSpPr/>
      </dsp:nvSpPr>
      <dsp:spPr>
        <a:xfrm>
          <a:off x="560897" y="1555061"/>
          <a:ext cx="7852566"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08" tIns="0" rIns="296808" bIns="0" numCol="1" spcCol="1270" anchor="ctr" anchorCtr="0">
          <a:noAutofit/>
        </a:bodyPr>
        <a:lstStyle/>
        <a:p>
          <a:pPr marL="0" lvl="0" indent="0" algn="l" defTabSz="533400">
            <a:lnSpc>
              <a:spcPct val="90000"/>
            </a:lnSpc>
            <a:spcBef>
              <a:spcPct val="0"/>
            </a:spcBef>
            <a:spcAft>
              <a:spcPct val="35000"/>
            </a:spcAft>
            <a:buNone/>
          </a:pPr>
          <a:r>
            <a:rPr lang="en-GB" sz="1200" kern="1200" dirty="0"/>
            <a:t>Visual Ideology</a:t>
          </a:r>
        </a:p>
      </dsp:txBody>
      <dsp:txXfrm>
        <a:off x="578190" y="1572354"/>
        <a:ext cx="7817980" cy="319654"/>
      </dsp:txXfrm>
    </dsp:sp>
    <dsp:sp modelId="{7D8E9CD6-FFC7-429D-B569-EB908D8CF9B0}">
      <dsp:nvSpPr>
        <dsp:cNvPr id="0" name=""/>
        <dsp:cNvSpPr/>
      </dsp:nvSpPr>
      <dsp:spPr>
        <a:xfrm>
          <a:off x="0" y="2465502"/>
          <a:ext cx="11217952" cy="491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638" tIns="249936" rIns="870638"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A style of art defined by flowing lines, and the beauty in natural, organic form.</a:t>
          </a:r>
        </a:p>
      </dsp:txBody>
      <dsp:txXfrm>
        <a:off x="0" y="2465502"/>
        <a:ext cx="11217952" cy="491400"/>
      </dsp:txXfrm>
    </dsp:sp>
    <dsp:sp modelId="{422B717B-7E30-4DF3-A6C7-E73F79AB8B0C}">
      <dsp:nvSpPr>
        <dsp:cNvPr id="0" name=""/>
        <dsp:cNvSpPr/>
      </dsp:nvSpPr>
      <dsp:spPr>
        <a:xfrm>
          <a:off x="560897" y="2288381"/>
          <a:ext cx="7852566"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08" tIns="0" rIns="296808" bIns="0" numCol="1" spcCol="1270" anchor="ctr" anchorCtr="0">
          <a:noAutofit/>
        </a:bodyPr>
        <a:lstStyle/>
        <a:p>
          <a:pPr marL="0" lvl="0" indent="0" algn="l" defTabSz="533400">
            <a:lnSpc>
              <a:spcPct val="90000"/>
            </a:lnSpc>
            <a:spcBef>
              <a:spcPct val="0"/>
            </a:spcBef>
            <a:spcAft>
              <a:spcPct val="35000"/>
            </a:spcAft>
            <a:buNone/>
          </a:pPr>
          <a:r>
            <a:rPr lang="en-GB" sz="1200" kern="1200" dirty="0"/>
            <a:t>Art Nouveau</a:t>
          </a:r>
        </a:p>
      </dsp:txBody>
      <dsp:txXfrm>
        <a:off x="578190" y="2305674"/>
        <a:ext cx="7817980" cy="319654"/>
      </dsp:txXfrm>
    </dsp:sp>
    <dsp:sp modelId="{E0EC1A0F-E770-4291-BC23-9A1A021F245A}">
      <dsp:nvSpPr>
        <dsp:cNvPr id="0" name=""/>
        <dsp:cNvSpPr/>
      </dsp:nvSpPr>
      <dsp:spPr>
        <a:xfrm>
          <a:off x="0" y="3198822"/>
          <a:ext cx="11217952" cy="491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638" tIns="249936" rIns="870638"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A style of art defined by symmetrical geometry, industrial technique, and metalwork.</a:t>
          </a:r>
        </a:p>
      </dsp:txBody>
      <dsp:txXfrm>
        <a:off x="0" y="3198822"/>
        <a:ext cx="11217952" cy="491400"/>
      </dsp:txXfrm>
    </dsp:sp>
    <dsp:sp modelId="{3D12B89E-F89E-400C-9BE6-6D91BA91370A}">
      <dsp:nvSpPr>
        <dsp:cNvPr id="0" name=""/>
        <dsp:cNvSpPr/>
      </dsp:nvSpPr>
      <dsp:spPr>
        <a:xfrm>
          <a:off x="560897" y="3021701"/>
          <a:ext cx="7852566"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08" tIns="0" rIns="296808" bIns="0" numCol="1" spcCol="1270" anchor="ctr" anchorCtr="0">
          <a:noAutofit/>
        </a:bodyPr>
        <a:lstStyle/>
        <a:p>
          <a:pPr marL="0" lvl="0" indent="0" algn="l" defTabSz="533400">
            <a:lnSpc>
              <a:spcPct val="90000"/>
            </a:lnSpc>
            <a:spcBef>
              <a:spcPct val="0"/>
            </a:spcBef>
            <a:spcAft>
              <a:spcPct val="35000"/>
            </a:spcAft>
            <a:buNone/>
          </a:pPr>
          <a:r>
            <a:rPr lang="en-GB" sz="1200" kern="1200" dirty="0"/>
            <a:t>Art Deco</a:t>
          </a:r>
        </a:p>
      </dsp:txBody>
      <dsp:txXfrm>
        <a:off x="578190" y="3038994"/>
        <a:ext cx="7817980" cy="319654"/>
      </dsp:txXfrm>
    </dsp:sp>
    <dsp:sp modelId="{B0D95D9D-0510-4C33-B960-5D616E41738D}">
      <dsp:nvSpPr>
        <dsp:cNvPr id="0" name=""/>
        <dsp:cNvSpPr/>
      </dsp:nvSpPr>
      <dsp:spPr>
        <a:xfrm>
          <a:off x="0" y="3932142"/>
          <a:ext cx="11217952" cy="491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638" tIns="249936" rIns="870638" bIns="85344" numCol="1" spcCol="1270" anchor="t" anchorCtr="0">
          <a:noAutofit/>
        </a:bodyPr>
        <a:lstStyle/>
        <a:p>
          <a:pPr marL="114300" lvl="1" indent="-114300" algn="l" defTabSz="533400" rtl="0">
            <a:lnSpc>
              <a:spcPct val="90000"/>
            </a:lnSpc>
            <a:spcBef>
              <a:spcPct val="0"/>
            </a:spcBef>
            <a:spcAft>
              <a:spcPct val="15000"/>
            </a:spcAft>
            <a:buChar char="•"/>
          </a:pPr>
          <a:r>
            <a:rPr lang="en-GB" sz="1200" kern="1200" dirty="0">
              <a:latin typeface="+mn-lt"/>
            </a:rPr>
            <a:t>A cultural response to social unease, repression, and disillusionment of the current political climate.</a:t>
          </a:r>
        </a:p>
      </dsp:txBody>
      <dsp:txXfrm>
        <a:off x="0" y="3932142"/>
        <a:ext cx="11217952" cy="491400"/>
      </dsp:txXfrm>
    </dsp:sp>
    <dsp:sp modelId="{5D5C037A-2B66-4F3C-98B2-675D702B0683}">
      <dsp:nvSpPr>
        <dsp:cNvPr id="0" name=""/>
        <dsp:cNvSpPr/>
      </dsp:nvSpPr>
      <dsp:spPr>
        <a:xfrm>
          <a:off x="560897" y="3755021"/>
          <a:ext cx="7852566"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08" tIns="0" rIns="296808" bIns="0" numCol="1" spcCol="1270" anchor="ctr" anchorCtr="0">
          <a:noAutofit/>
        </a:bodyPr>
        <a:lstStyle/>
        <a:p>
          <a:pPr marL="0" lvl="0" indent="0" algn="l" defTabSz="533400">
            <a:lnSpc>
              <a:spcPct val="90000"/>
            </a:lnSpc>
            <a:spcBef>
              <a:spcPct val="0"/>
            </a:spcBef>
            <a:spcAft>
              <a:spcPct val="35000"/>
            </a:spcAft>
            <a:buNone/>
          </a:pPr>
          <a:r>
            <a:rPr lang="en-GB" sz="1200" kern="1200" dirty="0"/>
            <a:t>Punk</a:t>
          </a:r>
        </a:p>
      </dsp:txBody>
      <dsp:txXfrm>
        <a:off x="578190" y="3772314"/>
        <a:ext cx="7817980"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C218A-807C-45BD-A821-7190DA323C51}">
      <dsp:nvSpPr>
        <dsp:cNvPr id="0" name=""/>
        <dsp:cNvSpPr/>
      </dsp:nvSpPr>
      <dsp:spPr>
        <a:xfrm>
          <a:off x="4064000" y="2323347"/>
          <a:ext cx="2224013" cy="771971"/>
        </a:xfrm>
        <a:custGeom>
          <a:avLst/>
          <a:gdLst/>
          <a:ahLst/>
          <a:cxnLst/>
          <a:rect l="0" t="0" r="0" b="0"/>
          <a:pathLst>
            <a:path>
              <a:moveTo>
                <a:pt x="0" y="0"/>
              </a:moveTo>
              <a:lnTo>
                <a:pt x="0" y="385985"/>
              </a:lnTo>
              <a:lnTo>
                <a:pt x="2224013" y="385985"/>
              </a:lnTo>
              <a:lnTo>
                <a:pt x="2224013" y="77197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E71291-E689-4AD6-BB57-03AF8BCF83B8}">
      <dsp:nvSpPr>
        <dsp:cNvPr id="0" name=""/>
        <dsp:cNvSpPr/>
      </dsp:nvSpPr>
      <dsp:spPr>
        <a:xfrm>
          <a:off x="1839986" y="2323347"/>
          <a:ext cx="2224013" cy="771971"/>
        </a:xfrm>
        <a:custGeom>
          <a:avLst/>
          <a:gdLst/>
          <a:ahLst/>
          <a:cxnLst/>
          <a:rect l="0" t="0" r="0" b="0"/>
          <a:pathLst>
            <a:path>
              <a:moveTo>
                <a:pt x="2224013" y="0"/>
              </a:moveTo>
              <a:lnTo>
                <a:pt x="2224013" y="385985"/>
              </a:lnTo>
              <a:lnTo>
                <a:pt x="0" y="385985"/>
              </a:lnTo>
              <a:lnTo>
                <a:pt x="0" y="77197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59D20C-3B37-4530-83E9-781D91914B02}">
      <dsp:nvSpPr>
        <dsp:cNvPr id="0" name=""/>
        <dsp:cNvSpPr/>
      </dsp:nvSpPr>
      <dsp:spPr>
        <a:xfrm>
          <a:off x="2225972" y="485320"/>
          <a:ext cx="3676054" cy="18380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GB" sz="4300" kern="1200" dirty="0"/>
            <a:t>Understanding what is </a:t>
          </a:r>
          <a:r>
            <a:rPr lang="en-GB" sz="4300" i="1" kern="1200" dirty="0"/>
            <a:t>seen</a:t>
          </a:r>
          <a:r>
            <a:rPr lang="en-GB" sz="4300" kern="1200" dirty="0"/>
            <a:t> and what is </a:t>
          </a:r>
          <a:r>
            <a:rPr lang="en-GB" sz="4300" i="1" kern="1200" dirty="0"/>
            <a:t>meant</a:t>
          </a:r>
        </a:p>
      </dsp:txBody>
      <dsp:txXfrm>
        <a:off x="2225972" y="485320"/>
        <a:ext cx="3676054" cy="1838027"/>
      </dsp:txXfrm>
    </dsp:sp>
    <dsp:sp modelId="{4D3B9AC9-3878-4A28-981F-CBD4B236936A}">
      <dsp:nvSpPr>
        <dsp:cNvPr id="0" name=""/>
        <dsp:cNvSpPr/>
      </dsp:nvSpPr>
      <dsp:spPr>
        <a:xfrm>
          <a:off x="1959" y="3095319"/>
          <a:ext cx="3676054" cy="18380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GB" sz="4300" kern="1200" dirty="0"/>
            <a:t>Compositional Interpretation</a:t>
          </a:r>
        </a:p>
      </dsp:txBody>
      <dsp:txXfrm>
        <a:off x="1959" y="3095319"/>
        <a:ext cx="3676054" cy="1838027"/>
      </dsp:txXfrm>
    </dsp:sp>
    <dsp:sp modelId="{9F009E66-BE3A-4B64-9C74-11550F1036D1}">
      <dsp:nvSpPr>
        <dsp:cNvPr id="0" name=""/>
        <dsp:cNvSpPr/>
      </dsp:nvSpPr>
      <dsp:spPr>
        <a:xfrm>
          <a:off x="4449985" y="3095319"/>
          <a:ext cx="3676054" cy="18380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GB" sz="4300" kern="1200" dirty="0"/>
            <a:t>Semiotic analysis of visual sign</a:t>
          </a:r>
        </a:p>
      </dsp:txBody>
      <dsp:txXfrm>
        <a:off x="4449985" y="3095319"/>
        <a:ext cx="3676054" cy="1838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D2926-B9B1-4F24-839F-FA75113EA4C6}">
      <dsp:nvSpPr>
        <dsp:cNvPr id="0" name=""/>
        <dsp:cNvSpPr/>
      </dsp:nvSpPr>
      <dsp:spPr>
        <a:xfrm>
          <a:off x="1564" y="535332"/>
          <a:ext cx="1938778" cy="9686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Refined through reason – developed through a system of investors and educational institutions</a:t>
          </a:r>
        </a:p>
      </dsp:txBody>
      <dsp:txXfrm>
        <a:off x="1564" y="535332"/>
        <a:ext cx="1938778" cy="968625"/>
      </dsp:txXfrm>
    </dsp:sp>
    <dsp:sp modelId="{687A9EC5-42B0-4114-A307-5F5371E3AAD4}">
      <dsp:nvSpPr>
        <dsp:cNvPr id="0" name=""/>
        <dsp:cNvSpPr/>
      </dsp:nvSpPr>
      <dsp:spPr>
        <a:xfrm>
          <a:off x="2064019" y="535332"/>
          <a:ext cx="1938778" cy="9686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 way of democratizing magic to those who didn’t have those abilities naturally.” (Sather, 2016)</a:t>
          </a:r>
        </a:p>
      </dsp:txBody>
      <dsp:txXfrm>
        <a:off x="2064019" y="535332"/>
        <a:ext cx="1938778" cy="968625"/>
      </dsp:txXfrm>
    </dsp:sp>
    <dsp:sp modelId="{E15DE3AC-51EE-42AD-BB9E-B151ED4EE33D}">
      <dsp:nvSpPr>
        <dsp:cNvPr id="0" name=""/>
        <dsp:cNvSpPr/>
      </dsp:nvSpPr>
      <dsp:spPr>
        <a:xfrm>
          <a:off x="4126475" y="535332"/>
          <a:ext cx="1938778" cy="9686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“I want </a:t>
          </a:r>
          <a:r>
            <a:rPr lang="en-GB" sz="1400" kern="1200" dirty="0" err="1"/>
            <a:t>Hextech</a:t>
          </a:r>
          <a:r>
            <a:rPr lang="en-GB" sz="1400" kern="1200" dirty="0"/>
            <a:t> to be a tool for us to build a new world.” </a:t>
          </a:r>
        </a:p>
      </dsp:txBody>
      <dsp:txXfrm>
        <a:off x="4126475" y="535332"/>
        <a:ext cx="1938778" cy="968625"/>
      </dsp:txXfrm>
    </dsp:sp>
    <dsp:sp modelId="{E9B64DBE-9B3F-407A-AEC0-CEFD9073673C}">
      <dsp:nvSpPr>
        <dsp:cNvPr id="0" name=""/>
        <dsp:cNvSpPr/>
      </dsp:nvSpPr>
      <dsp:spPr>
        <a:xfrm>
          <a:off x="1564" y="1627633"/>
          <a:ext cx="1938778" cy="9686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 utopian aspiration for social progress</a:t>
          </a:r>
        </a:p>
      </dsp:txBody>
      <dsp:txXfrm>
        <a:off x="1564" y="1627633"/>
        <a:ext cx="1938778" cy="968625"/>
      </dsp:txXfrm>
    </dsp:sp>
    <dsp:sp modelId="{7B2682D7-A687-422D-A09D-F90DA9772724}">
      <dsp:nvSpPr>
        <dsp:cNvPr id="0" name=""/>
        <dsp:cNvSpPr/>
      </dsp:nvSpPr>
      <dsp:spPr>
        <a:xfrm>
          <a:off x="2064019" y="1627633"/>
          <a:ext cx="1938778" cy="9686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Brought an age of prosperity – but further deepened the fissures of inequality</a:t>
          </a:r>
        </a:p>
      </dsp:txBody>
      <dsp:txXfrm>
        <a:off x="2064019" y="1627633"/>
        <a:ext cx="1938778" cy="968625"/>
      </dsp:txXfrm>
    </dsp:sp>
    <dsp:sp modelId="{6C42745A-6E6C-4468-855A-97B4F9F92042}">
      <dsp:nvSpPr>
        <dsp:cNvPr id="0" name=""/>
        <dsp:cNvSpPr/>
      </dsp:nvSpPr>
      <dsp:spPr>
        <a:xfrm>
          <a:off x="4126475" y="1627633"/>
          <a:ext cx="1938778" cy="9686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Often dressed in geometric gilding and overengineered aesthetics</a:t>
          </a:r>
        </a:p>
      </dsp:txBody>
      <dsp:txXfrm>
        <a:off x="4126475" y="1627633"/>
        <a:ext cx="1938778" cy="968625"/>
      </dsp:txXfrm>
    </dsp:sp>
    <dsp:sp modelId="{9CC9C547-7E82-48C6-B1D4-44C15FD83E71}">
      <dsp:nvSpPr>
        <dsp:cNvPr id="0" name=""/>
        <dsp:cNvSpPr/>
      </dsp:nvSpPr>
      <dsp:spPr>
        <a:xfrm>
          <a:off x="1032791" y="2719935"/>
          <a:ext cx="1938778" cy="9686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Accessible through the institutional elite</a:t>
          </a:r>
        </a:p>
      </dsp:txBody>
      <dsp:txXfrm>
        <a:off x="1032791" y="2719935"/>
        <a:ext cx="1938778" cy="968625"/>
      </dsp:txXfrm>
    </dsp:sp>
    <dsp:sp modelId="{BE3A351D-BA16-48D2-9F31-777B50873E04}">
      <dsp:nvSpPr>
        <dsp:cNvPr id="0" name=""/>
        <dsp:cNvSpPr/>
      </dsp:nvSpPr>
      <dsp:spPr>
        <a:xfrm>
          <a:off x="3095247" y="2719935"/>
          <a:ext cx="1938778" cy="9686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Science out of excess</a:t>
          </a:r>
        </a:p>
      </dsp:txBody>
      <dsp:txXfrm>
        <a:off x="3095247" y="2719935"/>
        <a:ext cx="1938778" cy="968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797E5-2FC7-4FE3-997C-6791FEC069F6}">
      <dsp:nvSpPr>
        <dsp:cNvPr id="0" name=""/>
        <dsp:cNvSpPr/>
      </dsp:nvSpPr>
      <dsp:spPr>
        <a:xfrm>
          <a:off x="1048048" y="109"/>
          <a:ext cx="1968558" cy="1248315"/>
        </a:xfrm>
        <a:prstGeom prst="rect">
          <a:avLst/>
        </a:prstGeom>
        <a:solidFill>
          <a:srgbClr val="6B388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Refined through lack of regulation; developed through the unchecked means of an individual</a:t>
          </a:r>
        </a:p>
      </dsp:txBody>
      <dsp:txXfrm>
        <a:off x="1048048" y="109"/>
        <a:ext cx="1968558" cy="1248315"/>
      </dsp:txXfrm>
    </dsp:sp>
    <dsp:sp modelId="{9EADBD37-7F6E-4E65-8F52-B91DBC62E03C}">
      <dsp:nvSpPr>
        <dsp:cNvPr id="0" name=""/>
        <dsp:cNvSpPr/>
      </dsp:nvSpPr>
      <dsp:spPr>
        <a:xfrm>
          <a:off x="3155386" y="109"/>
          <a:ext cx="1968558" cy="1248315"/>
        </a:xfrm>
        <a:prstGeom prst="rect">
          <a:avLst/>
        </a:prstGeom>
        <a:solidFill>
          <a:srgbClr val="6B388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It changes the biology of whoever imbibes it – rather than enhances technology</a:t>
          </a:r>
        </a:p>
      </dsp:txBody>
      <dsp:txXfrm>
        <a:off x="3155386" y="109"/>
        <a:ext cx="1968558" cy="1248315"/>
      </dsp:txXfrm>
    </dsp:sp>
    <dsp:sp modelId="{789D8905-3A46-4723-BA27-4E07AD39B1A1}">
      <dsp:nvSpPr>
        <dsp:cNvPr id="0" name=""/>
        <dsp:cNvSpPr/>
      </dsp:nvSpPr>
      <dsp:spPr>
        <a:xfrm>
          <a:off x="1048048" y="1387204"/>
          <a:ext cx="1968558" cy="1248315"/>
        </a:xfrm>
        <a:prstGeom prst="rect">
          <a:avLst/>
        </a:prstGeom>
        <a:solidFill>
          <a:srgbClr val="6B388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Accessible without the need for elite barriers - at the price of addiction and monstrous mutation</a:t>
          </a:r>
        </a:p>
      </dsp:txBody>
      <dsp:txXfrm>
        <a:off x="1048048" y="1387204"/>
        <a:ext cx="1968558" cy="1248315"/>
      </dsp:txXfrm>
    </dsp:sp>
    <dsp:sp modelId="{9F2BBAB8-B164-4098-9DAC-F4807DA6FD9E}">
      <dsp:nvSpPr>
        <dsp:cNvPr id="0" name=""/>
        <dsp:cNvSpPr/>
      </dsp:nvSpPr>
      <dsp:spPr>
        <a:xfrm>
          <a:off x="3155386" y="1387204"/>
          <a:ext cx="1968558" cy="1248315"/>
        </a:xfrm>
        <a:prstGeom prst="rect">
          <a:avLst/>
        </a:prstGeom>
        <a:solidFill>
          <a:srgbClr val="6B388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Created out of constraint rather than excess, of “making magic out of nothing”. (Vincentelli, 2024)</a:t>
          </a:r>
        </a:p>
      </dsp:txBody>
      <dsp:txXfrm>
        <a:off x="3155386" y="1387204"/>
        <a:ext cx="1968558" cy="1248315"/>
      </dsp:txXfrm>
    </dsp:sp>
    <dsp:sp modelId="{FC6D1324-B15E-4361-82C1-C46EB08F1D48}">
      <dsp:nvSpPr>
        <dsp:cNvPr id="0" name=""/>
        <dsp:cNvSpPr/>
      </dsp:nvSpPr>
      <dsp:spPr>
        <a:xfrm>
          <a:off x="1048048" y="2774299"/>
          <a:ext cx="1968558" cy="1248315"/>
        </a:xfrm>
        <a:prstGeom prst="rect">
          <a:avLst/>
        </a:prstGeom>
        <a:solidFill>
          <a:srgbClr val="6B388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Luminescent purple glow that is unnatural and evokes imagery of toxicity</a:t>
          </a:r>
        </a:p>
      </dsp:txBody>
      <dsp:txXfrm>
        <a:off x="1048048" y="2774299"/>
        <a:ext cx="1968558" cy="1248315"/>
      </dsp:txXfrm>
    </dsp:sp>
    <dsp:sp modelId="{3A0BCD36-9437-4320-90EF-A5E41F0F7D82}">
      <dsp:nvSpPr>
        <dsp:cNvPr id="0" name=""/>
        <dsp:cNvSpPr/>
      </dsp:nvSpPr>
      <dsp:spPr>
        <a:xfrm>
          <a:off x="3155386" y="2774299"/>
          <a:ext cx="1968558" cy="1248315"/>
        </a:xfrm>
        <a:prstGeom prst="rect">
          <a:avLst/>
        </a:prstGeom>
        <a:solidFill>
          <a:srgbClr val="6B388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Controlled by a self-appointed individual leader, or a group of crime lords</a:t>
          </a:r>
        </a:p>
      </dsp:txBody>
      <dsp:txXfrm>
        <a:off x="3155386" y="2774299"/>
        <a:ext cx="1968558" cy="12483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81C8A-23CE-4306-AC08-B5FA024E1A8F}">
      <dsp:nvSpPr>
        <dsp:cNvPr id="0" name=""/>
        <dsp:cNvSpPr/>
      </dsp:nvSpPr>
      <dsp:spPr>
        <a:xfrm>
          <a:off x="0" y="271773"/>
          <a:ext cx="10699843" cy="6961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0427" tIns="270764" rIns="830427"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dirty="0"/>
            <a:t>The implementation of the historical movements are not just aesthetic choices; they are coded systems of meaning that act as semiotic tools, encoding each city’s political identity.</a:t>
          </a:r>
        </a:p>
      </dsp:txBody>
      <dsp:txXfrm>
        <a:off x="0" y="271773"/>
        <a:ext cx="10699843" cy="696150"/>
      </dsp:txXfrm>
    </dsp:sp>
    <dsp:sp modelId="{A4EF7F4B-FC0D-44D2-967B-C31B574EED8A}">
      <dsp:nvSpPr>
        <dsp:cNvPr id="0" name=""/>
        <dsp:cNvSpPr/>
      </dsp:nvSpPr>
      <dsp:spPr>
        <a:xfrm>
          <a:off x="534992" y="79893"/>
          <a:ext cx="7489890" cy="383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100" tIns="0" rIns="283100" bIns="0" numCol="1" spcCol="1270" anchor="ctr" anchorCtr="0">
          <a:noAutofit/>
        </a:bodyPr>
        <a:lstStyle/>
        <a:p>
          <a:pPr marL="0" lvl="0" indent="0" algn="l" defTabSz="577850">
            <a:lnSpc>
              <a:spcPct val="90000"/>
            </a:lnSpc>
            <a:spcBef>
              <a:spcPct val="0"/>
            </a:spcBef>
            <a:spcAft>
              <a:spcPct val="35000"/>
            </a:spcAft>
            <a:buNone/>
          </a:pPr>
          <a:r>
            <a:rPr lang="en-GB" sz="1300" kern="1200" dirty="0"/>
            <a:t>The use of art movements shape the themes of class struggle, method of power, and rebellion</a:t>
          </a:r>
        </a:p>
      </dsp:txBody>
      <dsp:txXfrm>
        <a:off x="553726" y="98627"/>
        <a:ext cx="7452422" cy="346292"/>
      </dsp:txXfrm>
    </dsp:sp>
    <dsp:sp modelId="{D7C37207-712F-4509-A770-7AB517B3ACEA}">
      <dsp:nvSpPr>
        <dsp:cNvPr id="0" name=""/>
        <dsp:cNvSpPr/>
      </dsp:nvSpPr>
      <dsp:spPr>
        <a:xfrm>
          <a:off x="0" y="1230003"/>
          <a:ext cx="10699843" cy="5323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0427" tIns="270764" rIns="830427"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dirty="0"/>
            <a:t>The Art Deco inspired visuals reflect and ideology of progress that is as exclusionary as it is aspirational.</a:t>
          </a:r>
        </a:p>
      </dsp:txBody>
      <dsp:txXfrm>
        <a:off x="0" y="1230003"/>
        <a:ext cx="10699843" cy="532350"/>
      </dsp:txXfrm>
    </dsp:sp>
    <dsp:sp modelId="{EF5BEA2E-8D3A-4E6D-BF6E-2B7AB99FC32B}">
      <dsp:nvSpPr>
        <dsp:cNvPr id="0" name=""/>
        <dsp:cNvSpPr/>
      </dsp:nvSpPr>
      <dsp:spPr>
        <a:xfrm>
          <a:off x="534992" y="1038123"/>
          <a:ext cx="7489890" cy="383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100" tIns="0" rIns="283100" bIns="0" numCol="1" spcCol="1270" anchor="ctr" anchorCtr="0">
          <a:noAutofit/>
        </a:bodyPr>
        <a:lstStyle/>
        <a:p>
          <a:pPr marL="0" lvl="0" indent="0" algn="l" defTabSz="577850">
            <a:lnSpc>
              <a:spcPct val="90000"/>
            </a:lnSpc>
            <a:spcBef>
              <a:spcPct val="0"/>
            </a:spcBef>
            <a:spcAft>
              <a:spcPct val="35000"/>
            </a:spcAft>
            <a:buNone/>
          </a:pPr>
          <a:r>
            <a:rPr lang="en-GB" sz="1300" kern="1200" dirty="0"/>
            <a:t>Through visual design, </a:t>
          </a:r>
          <a:r>
            <a:rPr lang="en-GB" sz="1300" kern="1200" dirty="0" err="1"/>
            <a:t>Piltover</a:t>
          </a:r>
          <a:r>
            <a:rPr lang="en-GB" sz="1300" kern="1200" dirty="0"/>
            <a:t> becomes a symbol of beauty and science born of excess.</a:t>
          </a:r>
        </a:p>
      </dsp:txBody>
      <dsp:txXfrm>
        <a:off x="553726" y="1056857"/>
        <a:ext cx="7452422" cy="346292"/>
      </dsp:txXfrm>
    </dsp:sp>
    <dsp:sp modelId="{1DFB1A0F-F85A-4DA5-B664-F3BED0CAA1D5}">
      <dsp:nvSpPr>
        <dsp:cNvPr id="0" name=""/>
        <dsp:cNvSpPr/>
      </dsp:nvSpPr>
      <dsp:spPr>
        <a:xfrm>
          <a:off x="0" y="2024434"/>
          <a:ext cx="10699843" cy="6961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0427" tIns="270764" rIns="830427"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dirty="0"/>
            <a:t>The organic forms of Zaun construct it as a visual and ideological juxtaposition to </a:t>
          </a:r>
          <a:r>
            <a:rPr lang="en-GB" sz="1300" kern="1200" dirty="0" err="1"/>
            <a:t>Piltover</a:t>
          </a:r>
          <a:r>
            <a:rPr lang="en-GB" sz="1300" kern="1200" dirty="0"/>
            <a:t>. If </a:t>
          </a:r>
          <a:r>
            <a:rPr lang="en-GB" sz="1300" kern="1200" dirty="0" err="1"/>
            <a:t>Piltover</a:t>
          </a:r>
          <a:r>
            <a:rPr lang="en-GB" sz="1300" kern="1200" dirty="0"/>
            <a:t> embodies control, Zaun embodies resistance. </a:t>
          </a:r>
        </a:p>
      </dsp:txBody>
      <dsp:txXfrm>
        <a:off x="0" y="2024434"/>
        <a:ext cx="10699843" cy="696150"/>
      </dsp:txXfrm>
    </dsp:sp>
    <dsp:sp modelId="{705ABAFD-96C4-4FEB-852A-0C3FC52664B2}">
      <dsp:nvSpPr>
        <dsp:cNvPr id="0" name=""/>
        <dsp:cNvSpPr/>
      </dsp:nvSpPr>
      <dsp:spPr>
        <a:xfrm>
          <a:off x="534992" y="1832553"/>
          <a:ext cx="7489890" cy="383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100" tIns="0" rIns="283100" bIns="0" numCol="1" spcCol="1270" anchor="ctr" anchorCtr="0">
          <a:noAutofit/>
        </a:bodyPr>
        <a:lstStyle/>
        <a:p>
          <a:pPr marL="0" lvl="0" indent="0" algn="l" defTabSz="577850">
            <a:lnSpc>
              <a:spcPct val="90000"/>
            </a:lnSpc>
            <a:spcBef>
              <a:spcPct val="0"/>
            </a:spcBef>
            <a:spcAft>
              <a:spcPct val="35000"/>
            </a:spcAft>
            <a:buNone/>
          </a:pPr>
          <a:r>
            <a:rPr lang="en-GB" sz="1300" kern="1200" dirty="0"/>
            <a:t>Zaun is a symbol of marginality and its differences with </a:t>
          </a:r>
          <a:r>
            <a:rPr lang="en-GB" sz="1300" kern="1200" dirty="0" err="1"/>
            <a:t>Piltover</a:t>
          </a:r>
          <a:r>
            <a:rPr lang="en-GB" sz="1300" kern="1200" dirty="0"/>
            <a:t>, and its science born of survival</a:t>
          </a:r>
        </a:p>
      </dsp:txBody>
      <dsp:txXfrm>
        <a:off x="553726" y="1851287"/>
        <a:ext cx="7452422" cy="346292"/>
      </dsp:txXfrm>
    </dsp:sp>
    <dsp:sp modelId="{5752A8F8-018F-402A-B629-CB82AC77077F}">
      <dsp:nvSpPr>
        <dsp:cNvPr id="0" name=""/>
        <dsp:cNvSpPr/>
      </dsp:nvSpPr>
      <dsp:spPr>
        <a:xfrm>
          <a:off x="0" y="2982664"/>
          <a:ext cx="10699843" cy="6961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0427" tIns="270764" rIns="830427"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dirty="0"/>
            <a:t>The visuals metaphysically disrupt the design philosophy of the show, literally going against the status quo that serves as a semiotic disruption</a:t>
          </a:r>
        </a:p>
      </dsp:txBody>
      <dsp:txXfrm>
        <a:off x="0" y="2982664"/>
        <a:ext cx="10699843" cy="696150"/>
      </dsp:txXfrm>
    </dsp:sp>
    <dsp:sp modelId="{3526DD45-BB3D-47C2-9400-CED497799192}">
      <dsp:nvSpPr>
        <dsp:cNvPr id="0" name=""/>
        <dsp:cNvSpPr/>
      </dsp:nvSpPr>
      <dsp:spPr>
        <a:xfrm>
          <a:off x="534992" y="2790784"/>
          <a:ext cx="7489890" cy="383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100" tIns="0" rIns="283100" bIns="0" numCol="1" spcCol="1270" anchor="ctr" anchorCtr="0">
          <a:noAutofit/>
        </a:bodyPr>
        <a:lstStyle/>
        <a:p>
          <a:pPr marL="0" lvl="0" indent="0" algn="l" defTabSz="577850">
            <a:lnSpc>
              <a:spcPct val="90000"/>
            </a:lnSpc>
            <a:spcBef>
              <a:spcPct val="0"/>
            </a:spcBef>
            <a:spcAft>
              <a:spcPct val="35000"/>
            </a:spcAft>
            <a:buNone/>
          </a:pPr>
          <a:r>
            <a:rPr lang="en-GB" sz="1300" kern="1200" dirty="0"/>
            <a:t>The visual code is purposefully disrupted by a third movement in counterculture</a:t>
          </a:r>
        </a:p>
      </dsp:txBody>
      <dsp:txXfrm>
        <a:off x="553726" y="2809518"/>
        <a:ext cx="7452422" cy="346292"/>
      </dsp:txXfrm>
    </dsp:sp>
    <dsp:sp modelId="{7131FFDF-29C4-42B6-BCCA-AE9F5035FDFD}">
      <dsp:nvSpPr>
        <dsp:cNvPr id="0" name=""/>
        <dsp:cNvSpPr/>
      </dsp:nvSpPr>
      <dsp:spPr>
        <a:xfrm>
          <a:off x="0" y="3940894"/>
          <a:ext cx="10699843" cy="6961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0427" tIns="270764" rIns="830427"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dirty="0"/>
            <a:t>Art Nouveau, Art Deco, and counterculture aesthetics turn into storytelling mechanisms. Viewers are invited not only to revel in artistic richness, but to read and decode with the power in each visual.</a:t>
          </a:r>
        </a:p>
      </dsp:txBody>
      <dsp:txXfrm>
        <a:off x="0" y="3940894"/>
        <a:ext cx="10699843" cy="696150"/>
      </dsp:txXfrm>
    </dsp:sp>
    <dsp:sp modelId="{283F846F-6B8C-4243-949B-347A232127C2}">
      <dsp:nvSpPr>
        <dsp:cNvPr id="0" name=""/>
        <dsp:cNvSpPr/>
      </dsp:nvSpPr>
      <dsp:spPr>
        <a:xfrm>
          <a:off x="534992" y="3749014"/>
          <a:ext cx="7489890" cy="383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100" tIns="0" rIns="283100" bIns="0" numCol="1" spcCol="1270" anchor="ctr" anchorCtr="0">
          <a:noAutofit/>
        </a:bodyPr>
        <a:lstStyle/>
        <a:p>
          <a:pPr marL="0" lvl="0" indent="0" algn="l" defTabSz="577850">
            <a:lnSpc>
              <a:spcPct val="90000"/>
            </a:lnSpc>
            <a:spcBef>
              <a:spcPct val="0"/>
            </a:spcBef>
            <a:spcAft>
              <a:spcPct val="35000"/>
            </a:spcAft>
            <a:buNone/>
          </a:pPr>
          <a:r>
            <a:rPr lang="en-GB" sz="1300" kern="1200" dirty="0"/>
            <a:t>Visuals are more than set dressing – they can act as narrative scaffolding</a:t>
          </a:r>
        </a:p>
      </dsp:txBody>
      <dsp:txXfrm>
        <a:off x="553726" y="3767748"/>
        <a:ext cx="7452422"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F6EBA3-005C-4438-9C77-3282629399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40555853-D36B-411F-8DC0-EC8D1CC5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6D23CA0-284F-4F94-A135-C1AF619B8F33}" type="datetime1">
              <a:rPr lang="en-GB" smtClean="0"/>
              <a:t>17/07/2025</a:t>
            </a:fld>
            <a:endParaRPr lang="en-GB"/>
          </a:p>
        </p:txBody>
      </p:sp>
      <p:sp>
        <p:nvSpPr>
          <p:cNvPr id="4" name="Footer Placeholder 3">
            <a:extLst>
              <a:ext uri="{FF2B5EF4-FFF2-40B4-BE49-F238E27FC236}">
                <a16:creationId xmlns:a16="http://schemas.microsoft.com/office/drawing/2014/main" id="{21A48D78-E7E4-45D9-9105-6342DC9F41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F7557781-C214-4633-BE75-06B7251241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7136F7-9F93-41EB-A805-CBC5491CCE63}" type="slidenum">
              <a:rPr lang="en-GB" smtClean="0"/>
              <a:t>‹#›</a:t>
            </a:fld>
            <a:endParaRPr lang="en-GB"/>
          </a:p>
        </p:txBody>
      </p:sp>
    </p:spTree>
    <p:extLst>
      <p:ext uri="{BB962C8B-B14F-4D97-AF65-F5344CB8AC3E}">
        <p14:creationId xmlns:p14="http://schemas.microsoft.com/office/powerpoint/2010/main" val="1808733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BA65EAA-8AD5-4B31-8680-D6CFC2F90F79}" type="datetime1">
              <a:rPr lang="en-GB" noProof="0" smtClean="0"/>
              <a:t>17/07/2025</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E4E2FE4-6336-4905-8984-1BD411899960}" type="slidenum">
              <a:rPr lang="en-GB" noProof="0" smtClean="0"/>
              <a:t>‹#›</a:t>
            </a:fld>
            <a:endParaRPr lang="en-GB" noProof="0"/>
          </a:p>
        </p:txBody>
      </p:sp>
    </p:spTree>
    <p:extLst>
      <p:ext uri="{BB962C8B-B14F-4D97-AF65-F5344CB8AC3E}">
        <p14:creationId xmlns:p14="http://schemas.microsoft.com/office/powerpoint/2010/main" val="15893133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dirty="0"/>
              <a:t>Hi, good afternoon, welcome to our presentation for our paper – Styling </a:t>
            </a:r>
            <a:r>
              <a:rPr lang="en-GB" dirty="0" err="1"/>
              <a:t>Hextech</a:t>
            </a:r>
            <a:r>
              <a:rPr lang="en-GB" dirty="0"/>
              <a:t> and Shimmer: The Function of Art Nouveau and Art Deco in Arcane. We’ve a lot to get through, so let’s get straight to it.</a:t>
            </a:r>
          </a:p>
        </p:txBody>
      </p:sp>
      <p:sp>
        <p:nvSpPr>
          <p:cNvPr id="4" name="Slide Number Placeholder 3"/>
          <p:cNvSpPr>
            <a:spLocks noGrp="1"/>
          </p:cNvSpPr>
          <p:nvPr>
            <p:ph type="sldNum" sz="quarter" idx="5"/>
          </p:nvPr>
        </p:nvSpPr>
        <p:spPr/>
        <p:txBody>
          <a:bodyPr rtlCol="0"/>
          <a:lstStyle/>
          <a:p>
            <a:pPr rtl="0"/>
            <a:fld id="{3E4E2FE4-6336-4905-8984-1BD411899960}" type="slidenum">
              <a:rPr lang="en-GB" smtClean="0"/>
              <a:t>1</a:t>
            </a:fld>
            <a:endParaRPr lang="en-GB"/>
          </a:p>
        </p:txBody>
      </p:sp>
    </p:spTree>
    <p:extLst>
      <p:ext uri="{BB962C8B-B14F-4D97-AF65-F5344CB8AC3E}">
        <p14:creationId xmlns:p14="http://schemas.microsoft.com/office/powerpoint/2010/main" val="65505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in-built content wasn’t enough, Art Deco and Art Nouveau are critically identified to be opposites. “If Art Nouveau drew its images from flowers and trees, Deco borrowed the style of machines. If Art </a:t>
            </a:r>
            <a:r>
              <a:rPr lang="en-GB" dirty="0" err="1"/>
              <a:t>Nouveau's</a:t>
            </a:r>
            <a:r>
              <a:rPr lang="en-GB" dirty="0"/>
              <a:t> forms were rounded, Deco's were geometric.” </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10</a:t>
            </a:fld>
            <a:endParaRPr lang="en-GB" noProof="0"/>
          </a:p>
        </p:txBody>
      </p:sp>
    </p:spTree>
    <p:extLst>
      <p:ext uri="{BB962C8B-B14F-4D97-AF65-F5344CB8AC3E}">
        <p14:creationId xmlns:p14="http://schemas.microsoft.com/office/powerpoint/2010/main" val="1010708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outline what </a:t>
            </a:r>
            <a:r>
              <a:rPr lang="en-GB" dirty="0" err="1"/>
              <a:t>Hextech</a:t>
            </a:r>
            <a:r>
              <a:rPr lang="en-GB" dirty="0"/>
              <a:t> is, that’s pretty important to </a:t>
            </a:r>
            <a:r>
              <a:rPr lang="en-GB" dirty="0" err="1"/>
              <a:t>Piltover’s</a:t>
            </a:r>
            <a:r>
              <a:rPr lang="en-GB" dirty="0"/>
              <a:t> visual coding. It’s a refined crystal that gives individuals access to magical powers. </a:t>
            </a:r>
            <a:r>
              <a:rPr lang="en-GB" dirty="0" err="1"/>
              <a:t>Hextech</a:t>
            </a:r>
            <a:r>
              <a:rPr lang="en-GB" dirty="0"/>
              <a:t> is </a:t>
            </a:r>
            <a:r>
              <a:rPr lang="en-GB" dirty="0" err="1"/>
              <a:t>Piltover’s</a:t>
            </a:r>
            <a:r>
              <a:rPr lang="en-GB" dirty="0"/>
              <a:t> miracle; contained, refined, and controlled. Its visual design mirrors </a:t>
            </a:r>
            <a:r>
              <a:rPr lang="en-GB" dirty="0" err="1"/>
              <a:t>Piltover’s</a:t>
            </a:r>
            <a:r>
              <a:rPr lang="en-GB" dirty="0"/>
              <a:t> ideology: power should be elegant, symmetrical, and controlled by the institution. Born of the ability to invest in science like it’s art, it also means that it’s a power that is accessible only by the institutional elite, and it’s refined through a system of investors and educational institutions. It powers machinery that is decorated with clean geometric engineering in a show of an excess of wealth that echoes Art Deco conventions.</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11</a:t>
            </a:fld>
            <a:endParaRPr lang="en-GB" noProof="0"/>
          </a:p>
        </p:txBody>
      </p:sp>
    </p:spTree>
    <p:extLst>
      <p:ext uri="{BB962C8B-B14F-4D97-AF65-F5344CB8AC3E}">
        <p14:creationId xmlns:p14="http://schemas.microsoft.com/office/powerpoint/2010/main" val="287425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everything in Arcane, Shimmer is </a:t>
            </a:r>
            <a:r>
              <a:rPr lang="en-GB" dirty="0" err="1"/>
              <a:t>Hextech’s</a:t>
            </a:r>
            <a:r>
              <a:rPr lang="en-GB" dirty="0"/>
              <a:t> foil. Rather than giving indirect access to magic by powering tools, shimmer is ingested or injected much like a drug, directly effecting the body to give someone monstrous power. Created out of the need to survive, it’s controlled by whoever is the most powerful at the time, or a group of </a:t>
            </a:r>
            <a:r>
              <a:rPr lang="en-GB" dirty="0" err="1"/>
              <a:t>crimelords</a:t>
            </a:r>
            <a:r>
              <a:rPr lang="en-GB" dirty="0"/>
              <a:t>. Shimmer visually corrupts the body, but also enhances it. It glows from within—organic and volatile. Its design of winding veins echoes Art </a:t>
            </a:r>
            <a:r>
              <a:rPr lang="en-GB" dirty="0" err="1"/>
              <a:t>Nouveau’s</a:t>
            </a:r>
            <a:r>
              <a:rPr lang="en-GB" dirty="0"/>
              <a:t> curves, but here they’re invasive, marking both power and pain. Shimmer is Zaun’s visual response to systemic neglect.</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12</a:t>
            </a:fld>
            <a:endParaRPr lang="en-GB" noProof="0"/>
          </a:p>
        </p:txBody>
      </p:sp>
    </p:spTree>
    <p:extLst>
      <p:ext uri="{BB962C8B-B14F-4D97-AF65-F5344CB8AC3E}">
        <p14:creationId xmlns:p14="http://schemas.microsoft.com/office/powerpoint/2010/main" val="75944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look at it semiotically, they have wildly contrasting signifiers – but ones that really interestingly tell us that Art Deco and Art Nouveau are coded even in the city’s technological representatives. </a:t>
            </a:r>
            <a:r>
              <a:rPr lang="en-GB" dirty="0" err="1"/>
              <a:t>Hextech</a:t>
            </a:r>
            <a:r>
              <a:rPr lang="en-GB" dirty="0"/>
              <a:t> signifies to us blue light, geometric angles, and symmetric design. It signifies to us that </a:t>
            </a:r>
            <a:r>
              <a:rPr lang="en-GB" dirty="0" err="1"/>
              <a:t>Piltover’s</a:t>
            </a:r>
            <a:r>
              <a:rPr lang="en-GB" dirty="0"/>
              <a:t> technology is ideologically rational, and controlled by those who have capital. Shimmer, on the other hand, is a purple fluid, manifesting as winding veins and organic mutation. It signifies rebellion, and raw survival born from necessity.</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13</a:t>
            </a:fld>
            <a:endParaRPr lang="en-GB" noProof="0"/>
          </a:p>
        </p:txBody>
      </p:sp>
    </p:spTree>
    <p:extLst>
      <p:ext uri="{BB962C8B-B14F-4D97-AF65-F5344CB8AC3E}">
        <p14:creationId xmlns:p14="http://schemas.microsoft.com/office/powerpoint/2010/main" val="229231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closer at </a:t>
            </a:r>
            <a:r>
              <a:rPr lang="en-GB" dirty="0" err="1"/>
              <a:t>Piltover’s</a:t>
            </a:r>
            <a:r>
              <a:rPr lang="en-GB" dirty="0"/>
              <a:t> sociological alignment for where it falls into place of Art Deco’s signifiers. The art book tell us that “there is so much wealth in </a:t>
            </a:r>
            <a:r>
              <a:rPr lang="en-GB" dirty="0" err="1"/>
              <a:t>piltover</a:t>
            </a:r>
            <a:r>
              <a:rPr lang="en-GB" dirty="0"/>
              <a:t> that they invest in science like it’s art”.</a:t>
            </a:r>
          </a:p>
          <a:p>
            <a:r>
              <a:rPr lang="en-GB" dirty="0"/>
              <a:t>And as we looked at previously, the verticality, the symmetry, and metallic decorations shows us a celebration of industrialism and wealth; a style borrowed from the art of machinery</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14</a:t>
            </a:fld>
            <a:endParaRPr lang="en-GB" noProof="0"/>
          </a:p>
        </p:txBody>
      </p:sp>
    </p:spTree>
    <p:extLst>
      <p:ext uri="{BB962C8B-B14F-4D97-AF65-F5344CB8AC3E}">
        <p14:creationId xmlns:p14="http://schemas.microsoft.com/office/powerpoint/2010/main" val="710298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This is the image we’ll be breaking down using compositional interpretation</a:t>
            </a:r>
          </a:p>
          <a:p>
            <a:r>
              <a:rPr lang="en-GB" sz="1200" b="1" kern="1200" dirty="0">
                <a:solidFill>
                  <a:schemeClr val="tx1"/>
                </a:solidFill>
                <a:effectLst/>
                <a:latin typeface="+mn-lt"/>
                <a:ea typeface="+mn-ea"/>
                <a:cs typeface="+mn-cs"/>
              </a:rPr>
              <a:t>Content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image is of a cityscape, with ornate </a:t>
            </a:r>
            <a:r>
              <a:rPr lang="en-GB" sz="1200" kern="1200" dirty="0" err="1">
                <a:solidFill>
                  <a:schemeClr val="tx1"/>
                </a:solidFill>
                <a:effectLst/>
                <a:latin typeface="+mn-lt"/>
                <a:ea typeface="+mn-ea"/>
                <a:cs typeface="+mn-cs"/>
              </a:rPr>
              <a:t>Europen</a:t>
            </a:r>
            <a:r>
              <a:rPr lang="en-GB" sz="1200" kern="1200" dirty="0">
                <a:solidFill>
                  <a:schemeClr val="tx1"/>
                </a:solidFill>
                <a:effectLst/>
                <a:latin typeface="+mn-lt"/>
                <a:ea typeface="+mn-ea"/>
                <a:cs typeface="+mn-cs"/>
              </a:rPr>
              <a:t>-inspired buildings. The rooftops include chimneys, observatory domes, and a detailed orrery, and metal-plated geometric ornaments. In the background, there is a massive academic complex atop a hill, the composition framing it as a focal point. Small airships appear to dot the sky, indicating advanced technology. The figures in the foreground appear to be observing the city, with rugged clothes that contrast the city’s polished appearance.</a:t>
            </a:r>
          </a:p>
          <a:p>
            <a:r>
              <a:rPr lang="en-GB" sz="1200" b="1" kern="1200" dirty="0">
                <a:solidFill>
                  <a:schemeClr val="tx1"/>
                </a:solidFill>
                <a:effectLst/>
                <a:latin typeface="+mn-lt"/>
                <a:ea typeface="+mn-ea"/>
                <a:cs typeface="+mn-cs"/>
              </a:rPr>
              <a:t>Colour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sky takes up a large amount of the composition in white/light grey clouds and light blue skies. The buildings are a lightly coloured with creams, and rooves of cool blues that are accented with metals that appear to be brass or gold. The characters are dressed in darker tones.  </a:t>
            </a:r>
          </a:p>
          <a:p>
            <a:r>
              <a:rPr lang="en-GB" sz="1200" b="1" kern="1200" dirty="0">
                <a:solidFill>
                  <a:schemeClr val="tx1"/>
                </a:solidFill>
                <a:effectLst/>
                <a:latin typeface="+mn-lt"/>
                <a:ea typeface="+mn-ea"/>
                <a:cs typeface="+mn-cs"/>
              </a:rPr>
              <a:t>Spatial organisation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foreground are three characters, alongside architectural detailing and pipes. The midground shows richly packed rooftops and streets. The clouds move in a focal line towards the academic complex, which, at the background, is on a gradual rise that gives the city a tiered, hierarchical layout.</a:t>
            </a:r>
          </a:p>
          <a:p>
            <a:r>
              <a:rPr lang="en-GB" sz="1200" b="1" kern="1200" dirty="0">
                <a:solidFill>
                  <a:schemeClr val="tx1"/>
                </a:solidFill>
                <a:effectLst/>
                <a:latin typeface="+mn-lt"/>
                <a:ea typeface="+mn-ea"/>
                <a:cs typeface="+mn-cs"/>
              </a:rPr>
              <a:t>Light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sunlight is bright and apparent due to the strong shadows cast on the ground from the foreground figures. There is natural daylight, which emphasises the vastness of the city.</a:t>
            </a:r>
          </a:p>
          <a:p>
            <a:r>
              <a:rPr lang="en-GB" sz="1200" b="1" kern="1200" dirty="0">
                <a:solidFill>
                  <a:schemeClr val="tx1"/>
                </a:solidFill>
                <a:effectLst/>
                <a:latin typeface="+mn-lt"/>
                <a:ea typeface="+mn-ea"/>
                <a:cs typeface="+mn-cs"/>
              </a:rPr>
              <a:t>Expressive content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 open sky, colours, and spatial framing give the mood of optimism, awe, and exploration. The upwards gaze towards the central institution suggests ambition and admiration. The characters appear to be pausing to take in the city; literally looking up to the academic complex.</a:t>
            </a:r>
          </a:p>
          <a:p>
            <a:endParaRPr lang="en-GB" dirty="0"/>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15</a:t>
            </a:fld>
            <a:endParaRPr lang="en-GB" noProof="0"/>
          </a:p>
        </p:txBody>
      </p:sp>
    </p:spTree>
    <p:extLst>
      <p:ext uri="{BB962C8B-B14F-4D97-AF65-F5344CB8AC3E}">
        <p14:creationId xmlns:p14="http://schemas.microsoft.com/office/powerpoint/2010/main" val="1512946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9E7D9-F61D-A919-5245-D098042FA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B1E30-B6C4-9655-71E3-61FCA4BCF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1F78B-60D7-0EC8-8627-7DAD154B7B2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Here’s an example of how we broke down each image we are about to see here using compositional interpretation in quite a bit of detail, but to spare you the long text, we’re going to give you a summary of each interpretation</a:t>
            </a:r>
          </a:p>
          <a:p>
            <a:r>
              <a:rPr lang="en-GB" sz="1200" b="1" kern="1200" dirty="0">
                <a:solidFill>
                  <a:schemeClr val="tx1"/>
                </a:solidFill>
                <a:effectLst/>
                <a:latin typeface="+mn-lt"/>
                <a:ea typeface="+mn-ea"/>
                <a:cs typeface="+mn-cs"/>
              </a:rPr>
              <a:t>Content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image is of a cityscape, with ornate </a:t>
            </a:r>
            <a:r>
              <a:rPr lang="en-GB" sz="1200" kern="1200" dirty="0" err="1">
                <a:solidFill>
                  <a:schemeClr val="tx1"/>
                </a:solidFill>
                <a:effectLst/>
                <a:latin typeface="+mn-lt"/>
                <a:ea typeface="+mn-ea"/>
                <a:cs typeface="+mn-cs"/>
              </a:rPr>
              <a:t>Europen</a:t>
            </a:r>
            <a:r>
              <a:rPr lang="en-GB" sz="1200" kern="1200" dirty="0">
                <a:solidFill>
                  <a:schemeClr val="tx1"/>
                </a:solidFill>
                <a:effectLst/>
                <a:latin typeface="+mn-lt"/>
                <a:ea typeface="+mn-ea"/>
                <a:cs typeface="+mn-cs"/>
              </a:rPr>
              <a:t>-inspired buildings. The rooftops include chimneys, observatory domes, and a detailed orrery, and metal-plated geometric ornaments. In the background, there is a massive academic complex atop a hill, the composition framing it as a focal point. Small airships appear to dot the sky, indicating advanced technology. The figures in the foreground appear to be observing the city, with rugged clothes that contrast the city’s polished appearance.</a:t>
            </a:r>
          </a:p>
          <a:p>
            <a:r>
              <a:rPr lang="en-GB" sz="1200" b="1" kern="1200" dirty="0">
                <a:solidFill>
                  <a:schemeClr val="tx1"/>
                </a:solidFill>
                <a:effectLst/>
                <a:latin typeface="+mn-lt"/>
                <a:ea typeface="+mn-ea"/>
                <a:cs typeface="+mn-cs"/>
              </a:rPr>
              <a:t>Colour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sky takes up a large amount of the composition in white/light grey clouds and light blue skies. The buildings are a lightly coloured with creams, and rooves of cool blues that are accented with metals that appear to be brass or gold. The characters are dressed in darker tones.  </a:t>
            </a:r>
          </a:p>
          <a:p>
            <a:r>
              <a:rPr lang="en-GB" sz="1200" b="1" kern="1200" dirty="0">
                <a:solidFill>
                  <a:schemeClr val="tx1"/>
                </a:solidFill>
                <a:effectLst/>
                <a:latin typeface="+mn-lt"/>
                <a:ea typeface="+mn-ea"/>
                <a:cs typeface="+mn-cs"/>
              </a:rPr>
              <a:t>Spatial organisation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foreground are three characters, alongside architectural detailing and pipes. The midground shows richly packed rooftops and streets. The clouds move in a focal line towards the academic complex, which, at the background, is on a gradual rise that gives the city a tiered, hierarchical layout.</a:t>
            </a:r>
          </a:p>
          <a:p>
            <a:r>
              <a:rPr lang="en-GB" sz="1200" b="1" kern="1200" dirty="0">
                <a:solidFill>
                  <a:schemeClr val="tx1"/>
                </a:solidFill>
                <a:effectLst/>
                <a:latin typeface="+mn-lt"/>
                <a:ea typeface="+mn-ea"/>
                <a:cs typeface="+mn-cs"/>
              </a:rPr>
              <a:t>Light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sunlight is bright and apparent due to the strong shadows cast on the ground from the foreground figures. There is natural daylight, which emphasises the vastness of the city.</a:t>
            </a:r>
          </a:p>
          <a:p>
            <a:r>
              <a:rPr lang="en-GB" sz="1200" b="1" kern="1200" dirty="0">
                <a:solidFill>
                  <a:schemeClr val="tx1"/>
                </a:solidFill>
                <a:effectLst/>
                <a:latin typeface="+mn-lt"/>
                <a:ea typeface="+mn-ea"/>
                <a:cs typeface="+mn-cs"/>
              </a:rPr>
              <a:t>Expressive content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 open sky, colours, and spatial framing give the mood of optimism, awe, and exploration. The upwards gaze towards the central institution suggests ambition and admiration. The characters appear to be pausing to take in the city; literally looking up to the academic complex.</a:t>
            </a:r>
          </a:p>
          <a:p>
            <a:endParaRPr lang="en-GB" dirty="0"/>
          </a:p>
        </p:txBody>
      </p:sp>
      <p:sp>
        <p:nvSpPr>
          <p:cNvPr id="4" name="Slide Number Placeholder 3">
            <a:extLst>
              <a:ext uri="{FF2B5EF4-FFF2-40B4-BE49-F238E27FC236}">
                <a16:creationId xmlns:a16="http://schemas.microsoft.com/office/drawing/2014/main" id="{0F73ED03-B3BB-F1C3-ED11-E6EA58D7F529}"/>
              </a:ext>
            </a:extLst>
          </p:cNvPr>
          <p:cNvSpPr>
            <a:spLocks noGrp="1"/>
          </p:cNvSpPr>
          <p:nvPr>
            <p:ph type="sldNum" sz="quarter" idx="5"/>
          </p:nvPr>
        </p:nvSpPr>
        <p:spPr/>
        <p:txBody>
          <a:bodyPr/>
          <a:lstStyle/>
          <a:p>
            <a:pPr rtl="0"/>
            <a:fld id="{3E4E2FE4-6336-4905-8984-1BD411899960}" type="slidenum">
              <a:rPr lang="en-GB" noProof="0" smtClean="0"/>
              <a:t>16</a:t>
            </a:fld>
            <a:endParaRPr lang="en-GB" noProof="0"/>
          </a:p>
        </p:txBody>
      </p:sp>
    </p:spTree>
    <p:extLst>
      <p:ext uri="{BB962C8B-B14F-4D97-AF65-F5344CB8AC3E}">
        <p14:creationId xmlns:p14="http://schemas.microsoft.com/office/powerpoint/2010/main" val="1955098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A8C34-D58B-F15B-BA1B-38E5581F1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8255-DB48-D2D8-874F-AD917A131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04FC3-F7C4-27D1-2379-7C4EFB12BDC7}"/>
              </a:ext>
            </a:extLst>
          </p:cNvPr>
          <p:cNvSpPr>
            <a:spLocks noGrp="1"/>
          </p:cNvSpPr>
          <p:nvPr>
            <p:ph type="body" idx="1"/>
          </p:nvPr>
        </p:nvSpPr>
        <p:spPr/>
        <p:txBody>
          <a:bodyPr/>
          <a:lstStyle/>
          <a:p>
            <a:r>
              <a:rPr lang="en-GB" sz="1200" b="0" kern="1200" dirty="0">
                <a:solidFill>
                  <a:schemeClr val="tx1"/>
                </a:solidFill>
                <a:effectLst/>
                <a:latin typeface="+mn-lt"/>
                <a:ea typeface="+mn-ea"/>
                <a:cs typeface="+mn-cs"/>
              </a:rPr>
              <a:t>Here, we can see how </a:t>
            </a:r>
            <a:r>
              <a:rPr lang="en-GB" sz="1200" b="0" kern="1200" dirty="0" err="1">
                <a:solidFill>
                  <a:schemeClr val="tx1"/>
                </a:solidFill>
                <a:effectLst/>
                <a:latin typeface="+mn-lt"/>
                <a:ea typeface="+mn-ea"/>
                <a:cs typeface="+mn-cs"/>
              </a:rPr>
              <a:t>Piltover</a:t>
            </a:r>
            <a:r>
              <a:rPr lang="en-GB" sz="1200" b="0" kern="1200" dirty="0">
                <a:solidFill>
                  <a:schemeClr val="tx1"/>
                </a:solidFill>
                <a:effectLst/>
                <a:latin typeface="+mn-lt"/>
                <a:ea typeface="+mn-ea"/>
                <a:cs typeface="+mn-cs"/>
              </a:rPr>
              <a:t> is visually idealised. The academic complex is framed as the focal point, elevated both physically and ideologically. Light and colour reinforce clarity and openness, while the upward composition constructs a hierarchy—placing the institution above the street level. The characters in the foreground are rugged and darker-toned, further highlighting their contrast with </a:t>
            </a:r>
            <a:r>
              <a:rPr lang="en-GB" sz="1200" b="0" kern="1200" dirty="0" err="1">
                <a:solidFill>
                  <a:schemeClr val="tx1"/>
                </a:solidFill>
                <a:effectLst/>
                <a:latin typeface="+mn-lt"/>
                <a:ea typeface="+mn-ea"/>
                <a:cs typeface="+mn-cs"/>
              </a:rPr>
              <a:t>Piltover’s</a:t>
            </a:r>
            <a:r>
              <a:rPr lang="en-GB" sz="1200" b="0" kern="1200" dirty="0">
                <a:solidFill>
                  <a:schemeClr val="tx1"/>
                </a:solidFill>
                <a:effectLst/>
                <a:latin typeface="+mn-lt"/>
                <a:ea typeface="+mn-ea"/>
                <a:cs typeface="+mn-cs"/>
              </a:rPr>
              <a:t> polished order.</a:t>
            </a:r>
            <a:endParaRPr lang="en-GB" b="0" dirty="0"/>
          </a:p>
        </p:txBody>
      </p:sp>
      <p:sp>
        <p:nvSpPr>
          <p:cNvPr id="4" name="Slide Number Placeholder 3">
            <a:extLst>
              <a:ext uri="{FF2B5EF4-FFF2-40B4-BE49-F238E27FC236}">
                <a16:creationId xmlns:a16="http://schemas.microsoft.com/office/drawing/2014/main" id="{AC5C6F91-3CBC-E811-B061-A05AF229DF83}"/>
              </a:ext>
            </a:extLst>
          </p:cNvPr>
          <p:cNvSpPr>
            <a:spLocks noGrp="1"/>
          </p:cNvSpPr>
          <p:nvPr>
            <p:ph type="sldNum" sz="quarter" idx="5"/>
          </p:nvPr>
        </p:nvSpPr>
        <p:spPr/>
        <p:txBody>
          <a:bodyPr/>
          <a:lstStyle/>
          <a:p>
            <a:pPr rtl="0"/>
            <a:fld id="{3E4E2FE4-6336-4905-8984-1BD411899960}" type="slidenum">
              <a:rPr lang="en-GB" noProof="0" smtClean="0"/>
              <a:t>17</a:t>
            </a:fld>
            <a:endParaRPr lang="en-GB" noProof="0"/>
          </a:p>
        </p:txBody>
      </p:sp>
    </p:spTree>
    <p:extLst>
      <p:ext uri="{BB962C8B-B14F-4D97-AF65-F5344CB8AC3E}">
        <p14:creationId xmlns:p14="http://schemas.microsoft.com/office/powerpoint/2010/main" val="249006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This shot centres </a:t>
            </a:r>
            <a:r>
              <a:rPr lang="en-GB" sz="1200" b="1" kern="1200" dirty="0" err="1">
                <a:solidFill>
                  <a:schemeClr val="tx1"/>
                </a:solidFill>
                <a:effectLst/>
                <a:latin typeface="+mn-lt"/>
                <a:ea typeface="+mn-ea"/>
                <a:cs typeface="+mn-cs"/>
              </a:rPr>
              <a:t>Hextech</a:t>
            </a:r>
            <a:r>
              <a:rPr lang="en-GB" sz="1200" b="1" kern="1200" dirty="0">
                <a:solidFill>
                  <a:schemeClr val="tx1"/>
                </a:solidFill>
                <a:effectLst/>
                <a:latin typeface="+mn-lt"/>
                <a:ea typeface="+mn-ea"/>
                <a:cs typeface="+mn-cs"/>
              </a:rPr>
              <a:t> as a symbol of engineered power. The glowing cores and golden filigree express prestige and precision, aligning with </a:t>
            </a:r>
            <a:r>
              <a:rPr lang="en-GB" sz="1200" b="1" kern="1200" dirty="0" err="1">
                <a:solidFill>
                  <a:schemeClr val="tx1"/>
                </a:solidFill>
                <a:effectLst/>
                <a:latin typeface="+mn-lt"/>
                <a:ea typeface="+mn-ea"/>
                <a:cs typeface="+mn-cs"/>
              </a:rPr>
              <a:t>Piltover’s</a:t>
            </a:r>
            <a:r>
              <a:rPr lang="en-GB" sz="1200" b="1" kern="1200" dirty="0">
                <a:solidFill>
                  <a:schemeClr val="tx1"/>
                </a:solidFill>
                <a:effectLst/>
                <a:latin typeface="+mn-lt"/>
                <a:ea typeface="+mn-ea"/>
                <a:cs typeface="+mn-cs"/>
              </a:rPr>
              <a:t> ideology of rational, ornamental control. The weapons are massive and symmetrical, signalling balance and strength. But they also separate the wielder from the violence—these aren’t bodily mutations like Shimmer, but prosthetic extensions. It’s a very different philosophy of power: one of order, reach, and technological control.</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Content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Two characters stand back-to-back, each wielding large, glowing weapons made of metals, and decorated with shiny brass-like filigree. One wears a red hooded outfit, while the other wears a sleek white coat with similar geometric gold filigree. The weapons are glowing neon blue, as if powered by modern technology. The weapons also seem highly engineered with panels, dials, and fretwork, showing the detail that has been put into engineering the weapons. Both weapons appear elegant due to the golden décor, but are massive in scale.</a:t>
            </a:r>
          </a:p>
          <a:p>
            <a:r>
              <a:rPr lang="en-GB" sz="1200" b="1" kern="1200" dirty="0">
                <a:solidFill>
                  <a:schemeClr val="tx1"/>
                </a:solidFill>
                <a:effectLst/>
                <a:latin typeface="+mn-lt"/>
                <a:ea typeface="+mn-ea"/>
                <a:cs typeface="+mn-cs"/>
              </a:rPr>
              <a:t>Colour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Both weapons are dominated by electric blue, contrasting the toxic purple of Shimmer, and signalling the </a:t>
            </a:r>
            <a:r>
              <a:rPr lang="en-GB" sz="1200" kern="1200" dirty="0" err="1">
                <a:solidFill>
                  <a:schemeClr val="tx1"/>
                </a:solidFill>
                <a:effectLst/>
                <a:latin typeface="+mn-lt"/>
                <a:ea typeface="+mn-ea"/>
                <a:cs typeface="+mn-cs"/>
              </a:rPr>
              <a:t>Hextech</a:t>
            </a:r>
            <a:r>
              <a:rPr lang="en-GB" sz="1200" kern="1200" dirty="0">
                <a:solidFill>
                  <a:schemeClr val="tx1"/>
                </a:solidFill>
                <a:effectLst/>
                <a:latin typeface="+mn-lt"/>
                <a:ea typeface="+mn-ea"/>
                <a:cs typeface="+mn-cs"/>
              </a:rPr>
              <a:t> energy. The weapons have golden and metallic trims, reflecting prestige, wealth, and </a:t>
            </a:r>
            <a:r>
              <a:rPr lang="en-GB" sz="1200" kern="1200" dirty="0" err="1">
                <a:solidFill>
                  <a:schemeClr val="tx1"/>
                </a:solidFill>
                <a:effectLst/>
                <a:latin typeface="+mn-lt"/>
                <a:ea typeface="+mn-ea"/>
                <a:cs typeface="+mn-cs"/>
              </a:rPr>
              <a:t>Piltover’s</a:t>
            </a:r>
            <a:r>
              <a:rPr lang="en-GB" sz="1200" kern="1200" dirty="0">
                <a:solidFill>
                  <a:schemeClr val="tx1"/>
                </a:solidFill>
                <a:effectLst/>
                <a:latin typeface="+mn-lt"/>
                <a:ea typeface="+mn-ea"/>
                <a:cs typeface="+mn-cs"/>
              </a:rPr>
              <a:t> capacity for ornamentalism. </a:t>
            </a:r>
          </a:p>
          <a:p>
            <a:r>
              <a:rPr lang="en-GB" sz="1200" b="1" kern="1200" dirty="0">
                <a:solidFill>
                  <a:schemeClr val="tx1"/>
                </a:solidFill>
                <a:effectLst/>
                <a:latin typeface="+mn-lt"/>
                <a:ea typeface="+mn-ea"/>
                <a:cs typeface="+mn-cs"/>
              </a:rPr>
              <a:t>Spatial organisation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weapons are perfectly symmetrical in design, even framed symmetrically in the framing of the shot. The size relative to the characters are significant; they dominate each side of the frame and demand the viewer’s attention. The sheer scale signifies a focus on </a:t>
            </a:r>
            <a:r>
              <a:rPr lang="en-GB" sz="1200" kern="1200" dirty="0" err="1">
                <a:solidFill>
                  <a:schemeClr val="tx1"/>
                </a:solidFill>
                <a:effectLst/>
                <a:latin typeface="+mn-lt"/>
                <a:ea typeface="+mn-ea"/>
                <a:cs typeface="+mn-cs"/>
              </a:rPr>
              <a:t>Hextech</a:t>
            </a:r>
            <a:r>
              <a:rPr lang="en-GB" sz="1200" kern="1200" dirty="0">
                <a:solidFill>
                  <a:schemeClr val="tx1"/>
                </a:solidFill>
                <a:effectLst/>
                <a:latin typeface="+mn-lt"/>
                <a:ea typeface="+mn-ea"/>
                <a:cs typeface="+mn-cs"/>
              </a:rPr>
              <a:t> being a prosthetic extension of the body – once more contrasting Shimmer, in being biological change of the body.</a:t>
            </a:r>
          </a:p>
          <a:p>
            <a:r>
              <a:rPr lang="en-GB" sz="1200" b="1" kern="1200" dirty="0">
                <a:solidFill>
                  <a:schemeClr val="tx1"/>
                </a:solidFill>
                <a:effectLst/>
                <a:latin typeface="+mn-lt"/>
                <a:ea typeface="+mn-ea"/>
                <a:cs typeface="+mn-cs"/>
              </a:rPr>
              <a:t>Light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lighting primarily comes from the weapons’ </a:t>
            </a:r>
            <a:r>
              <a:rPr lang="en-GB" sz="1200" kern="1200" dirty="0" err="1">
                <a:solidFill>
                  <a:schemeClr val="tx1"/>
                </a:solidFill>
                <a:effectLst/>
                <a:latin typeface="+mn-lt"/>
                <a:ea typeface="+mn-ea"/>
                <a:cs typeface="+mn-cs"/>
              </a:rPr>
              <a:t>Hextech</a:t>
            </a:r>
            <a:r>
              <a:rPr lang="en-GB" sz="1200" kern="1200" dirty="0">
                <a:solidFill>
                  <a:schemeClr val="tx1"/>
                </a:solidFill>
                <a:effectLst/>
                <a:latin typeface="+mn-lt"/>
                <a:ea typeface="+mn-ea"/>
                <a:cs typeface="+mn-cs"/>
              </a:rPr>
              <a:t> cores, making them focal points of the composition. The weapons emit a concentrated glow, with specific placements in the ornamentation that make the glowing appear controlled and engineered.</a:t>
            </a:r>
          </a:p>
          <a:p>
            <a:r>
              <a:rPr lang="en-GB" sz="1200" b="1" kern="1200" dirty="0">
                <a:solidFill>
                  <a:schemeClr val="tx1"/>
                </a:solidFill>
                <a:effectLst/>
                <a:latin typeface="+mn-lt"/>
                <a:ea typeface="+mn-ea"/>
                <a:cs typeface="+mn-cs"/>
              </a:rPr>
              <a:t>Expressive content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 weapons, by nature, are both bludgeoning weapons (gauntlet and hammer), signifying brutality and violent combat. However, it also means that on a metaphysical level, the characters never physically touch their combatants – their weapons are the vehicle for their violence, an extension of their bodies, providing the wielders power expanding their reach and brutality of control, rather than a method to biologically change their method of control.</a:t>
            </a:r>
          </a:p>
          <a:p>
            <a:endParaRPr lang="en-GB" dirty="0"/>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18</a:t>
            </a:fld>
            <a:endParaRPr lang="en-GB" noProof="0"/>
          </a:p>
        </p:txBody>
      </p:sp>
    </p:spTree>
    <p:extLst>
      <p:ext uri="{BB962C8B-B14F-4D97-AF65-F5344CB8AC3E}">
        <p14:creationId xmlns:p14="http://schemas.microsoft.com/office/powerpoint/2010/main" val="2701723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those analyses semiotically, we can see how Art Deco gives rich cultural context to </a:t>
            </a:r>
            <a:r>
              <a:rPr lang="en-GB" dirty="0" err="1"/>
              <a:t>Piltover’s</a:t>
            </a:r>
            <a:r>
              <a:rPr lang="en-GB" dirty="0"/>
              <a:t> mechanised decadence. The technology is dressed to be read as modern, and represent technological progress. But it’s also violence cloaked in idealism. Its users gain power not through loss of bodily autonomy, but the expense of capital.</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19</a:t>
            </a:fld>
            <a:endParaRPr lang="en-GB" noProof="0"/>
          </a:p>
        </p:txBody>
      </p:sp>
    </p:spTree>
    <p:extLst>
      <p:ext uri="{BB962C8B-B14F-4D97-AF65-F5344CB8AC3E}">
        <p14:creationId xmlns:p14="http://schemas.microsoft.com/office/powerpoint/2010/main" val="253676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Point 1: </a:t>
            </a:r>
            <a:r>
              <a:rPr lang="en-GB" sz="1200" kern="1200" dirty="0">
                <a:solidFill>
                  <a:schemeClr val="tx1"/>
                </a:solidFill>
                <a:effectLst/>
                <a:latin typeface="+mn-lt"/>
                <a:ea typeface="+mn-ea"/>
                <a:cs typeface="+mn-cs"/>
              </a:rPr>
              <a:t>Our presentation is going to explore how Arcane uses historical Art Movements – specifically Art Nouveau and Art Deco – not just for artistic flair, but also to encode their settings in deep ideological meaning. Zaun visually aligns with art nouveau, reflecting the organic, and the chaotic. </a:t>
            </a:r>
            <a:r>
              <a:rPr lang="en-GB" sz="1200" kern="1200" dirty="0" err="1">
                <a:solidFill>
                  <a:schemeClr val="tx1"/>
                </a:solidFill>
                <a:effectLst/>
                <a:latin typeface="+mn-lt"/>
                <a:ea typeface="+mn-ea"/>
                <a:cs typeface="+mn-cs"/>
              </a:rPr>
              <a:t>Piltover</a:t>
            </a:r>
            <a:r>
              <a:rPr lang="en-GB" sz="1200" kern="1200" dirty="0">
                <a:solidFill>
                  <a:schemeClr val="tx1"/>
                </a:solidFill>
                <a:effectLst/>
                <a:latin typeface="+mn-lt"/>
                <a:ea typeface="+mn-ea"/>
                <a:cs typeface="+mn-cs"/>
              </a:rPr>
              <a:t> adopts the sleek visuals of Art deco, reflecting control and wealth</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Point 2: </a:t>
            </a:r>
            <a:r>
              <a:rPr lang="en-GB" sz="1200" kern="1200" dirty="0">
                <a:solidFill>
                  <a:schemeClr val="tx1"/>
                </a:solidFill>
                <a:effectLst/>
                <a:latin typeface="+mn-lt"/>
                <a:ea typeface="+mn-ea"/>
                <a:cs typeface="+mn-cs"/>
              </a:rPr>
              <a:t>These visual oppositions frame the show’s social conflict, and it’s done in a really compelling way through the semiotics of these art movements</a:t>
            </a:r>
          </a:p>
          <a:p>
            <a:pPr marL="171450" indent="-171450">
              <a:buFont typeface="Arial" panose="020B0604020202020204" pitchFamily="34" charset="0"/>
              <a:buChar char="•"/>
            </a:pPr>
            <a:r>
              <a:rPr lang="en-GB" dirty="0"/>
              <a:t>However, that’s where my knowledge ends, and </a:t>
            </a:r>
            <a:r>
              <a:rPr lang="en-GB" dirty="0" err="1"/>
              <a:t>chris</a:t>
            </a:r>
            <a:r>
              <a:rPr lang="en-GB" dirty="0"/>
              <a:t>’ begins:</a:t>
            </a:r>
          </a:p>
          <a:p>
            <a:pPr marL="171450" indent="-171450">
              <a:buFont typeface="Arial" panose="020B0604020202020204" pitchFamily="34" charset="0"/>
              <a:buChar char="•"/>
            </a:pPr>
            <a:r>
              <a:rPr lang="en-GB" dirty="0"/>
              <a:t>Point 3:</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a:t>
            </a:fld>
            <a:endParaRPr lang="en-GB" noProof="0"/>
          </a:p>
        </p:txBody>
      </p:sp>
    </p:spTree>
    <p:extLst>
      <p:ext uri="{BB962C8B-B14F-4D97-AF65-F5344CB8AC3E}">
        <p14:creationId xmlns:p14="http://schemas.microsoft.com/office/powerpoint/2010/main" val="1590632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the other hand, Zaun’s aesthetic is a clear ode to Art Nouveau. It’s handcrafted, emotional, and full of visual movement. spaces like Silco’s office fuse floral curves with mechanical scrap. This hybridisation resists </a:t>
            </a:r>
            <a:r>
              <a:rPr lang="en-GB" dirty="0" err="1"/>
              <a:t>Piltover’s</a:t>
            </a:r>
            <a:r>
              <a:rPr lang="en-GB" dirty="0"/>
              <a:t> ordered Art Deco symmetry with </a:t>
            </a:r>
            <a:r>
              <a:rPr lang="en-US" dirty="0"/>
              <a:t>Whiplash curves, asymmetrical design, hand-crafted and improvised</a:t>
            </a:r>
            <a:r>
              <a:rPr lang="en-GB" dirty="0"/>
              <a:t> set dressing. It signifies a city that operates outside from </a:t>
            </a:r>
            <a:r>
              <a:rPr lang="en-GB" dirty="0" err="1"/>
              <a:t>Piltover’s</a:t>
            </a:r>
            <a:r>
              <a:rPr lang="en-GB" dirty="0"/>
              <a:t> art deco hierarchy</a:t>
            </a:r>
            <a:endParaRPr lang="en-US" dirty="0"/>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20</a:t>
            </a:fld>
            <a:endParaRPr lang="en-GB" noProof="0"/>
          </a:p>
        </p:txBody>
      </p:sp>
    </p:spTree>
    <p:extLst>
      <p:ext uri="{BB962C8B-B14F-4D97-AF65-F5344CB8AC3E}">
        <p14:creationId xmlns:p14="http://schemas.microsoft.com/office/powerpoint/2010/main" val="3321864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we see Zaun as lived reality: crowded, patched together, polluted; but also alive. The Last Drop becomes a central space of gathering and perhaps resistance. Its Art Nouveau curves, visible even in the doorway, inject a kind of visual softness into the industrial chaos. The scene mixes tension with warmth: a place of struggle, but also of belonging. The use of light and layering creates an atmosphere of enclosure, survival, and subcultural identity.</a:t>
            </a:r>
          </a:p>
          <a:p>
            <a:endParaRPr lang="en-GB" b="1" dirty="0"/>
          </a:p>
          <a:p>
            <a:r>
              <a:rPr lang="en-GB" b="1" dirty="0"/>
              <a:t>Content: </a:t>
            </a:r>
            <a:r>
              <a:rPr lang="en-GB" dirty="0"/>
              <a:t>A bustling urban environment in an underground environment. The central focus is a building called “The Last Drop”. A large group of people gather at the building. There are vendor stalls. The architecture is layered, dense, and heavily mechanical. The buildings are comprised of mis-matched materials, pipes, and metal plates. The piping and metalwork is sinuous and contrastingly organic in visuals. A closer look at the building’s door shows clear inspiration from Art Nouveau designs (Figure 11) with curves, spirals, and organic asymmetry.</a:t>
            </a:r>
          </a:p>
          <a:p>
            <a:endParaRPr lang="en-GB" dirty="0"/>
          </a:p>
          <a:p>
            <a:r>
              <a:rPr lang="en-GB" b="1" dirty="0"/>
              <a:t>Colour: </a:t>
            </a:r>
            <a:r>
              <a:rPr lang="en-GB" dirty="0"/>
              <a:t>Earthy, desaturated tones take up most of the composition, conveying an industrial atmosphere. Warm tones are used for the central building. Small areas of neon green give a sense of artificial lighting. The subdued, muddy palette gives a sense of decay, age, and pollution.</a:t>
            </a:r>
          </a:p>
          <a:p>
            <a:endParaRPr lang="en-GB" dirty="0"/>
          </a:p>
          <a:p>
            <a:r>
              <a:rPr lang="en-GB" b="1" dirty="0"/>
              <a:t>Spatial organisation: </a:t>
            </a:r>
            <a:r>
              <a:rPr lang="en-GB" dirty="0"/>
              <a:t>Strong depth is established through the layering of buildings, enhanced by the used of diminishing and diffused lighting. The figures are densely packed at the entrance of “The Last Drop”. The tightly packed, disordered windows sections the setting to appear claustrophobic and enclosed.</a:t>
            </a:r>
          </a:p>
          <a:p>
            <a:endParaRPr lang="en-GB" dirty="0"/>
          </a:p>
          <a:p>
            <a:r>
              <a:rPr lang="en-GB" b="1" dirty="0"/>
              <a:t>Light: </a:t>
            </a:r>
            <a:r>
              <a:rPr lang="en-GB" dirty="0"/>
              <a:t>The primary light source comes from the warm tones of “The Last Drop”, with secondary lighting coming from ambient glows from windows.</a:t>
            </a:r>
          </a:p>
          <a:p>
            <a:endParaRPr lang="en-GB" dirty="0"/>
          </a:p>
          <a:p>
            <a:r>
              <a:rPr lang="en-GB" b="1" dirty="0"/>
              <a:t>Expressive content: </a:t>
            </a:r>
            <a:r>
              <a:rPr lang="en-GB" dirty="0"/>
              <a:t>There is a mix of gritty realism, but community. The gathering crowd suggests tension or excitement, with the industrial visual and colours of decay evoke a sense of social struggle. The name “The Last Drop” perhaps implies desperation, or finality; perhaps even refuge, which is reinforced by its warm lighting and gathering crowd. </a:t>
            </a:r>
          </a:p>
          <a:p>
            <a:endParaRPr lang="en-GB" dirty="0"/>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21</a:t>
            </a:fld>
            <a:endParaRPr lang="en-GB" noProof="0"/>
          </a:p>
        </p:txBody>
      </p:sp>
    </p:spTree>
    <p:extLst>
      <p:ext uri="{BB962C8B-B14F-4D97-AF65-F5344CB8AC3E}">
        <p14:creationId xmlns:p14="http://schemas.microsoft.com/office/powerpoint/2010/main" val="580891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This image encapsulates the semiotic chaos of shimmer. The glow is internal, corrupted, and uncontrollable. Visually, it </a:t>
            </a:r>
            <a:r>
              <a:rPr lang="en-GB" sz="1200" b="1" kern="1200" dirty="0" err="1">
                <a:solidFill>
                  <a:schemeClr val="tx1"/>
                </a:solidFill>
                <a:effectLst/>
                <a:latin typeface="+mn-lt"/>
                <a:ea typeface="+mn-ea"/>
                <a:cs typeface="+mn-cs"/>
              </a:rPr>
              <a:t>drawsn</a:t>
            </a:r>
            <a:r>
              <a:rPr lang="en-GB" sz="1200" b="1" kern="1200" dirty="0">
                <a:solidFill>
                  <a:schemeClr val="tx1"/>
                </a:solidFill>
                <a:effectLst/>
                <a:latin typeface="+mn-lt"/>
                <a:ea typeface="+mn-ea"/>
                <a:cs typeface="+mn-cs"/>
              </a:rPr>
              <a:t> on organic, sinuous forms that echo Art Nouveau, but here it’s twisted into something clearly violent. The composition centres mutation and emotional intensity, marking clear contest with </a:t>
            </a:r>
            <a:r>
              <a:rPr lang="en-GB" sz="1200" b="1" kern="1200" dirty="0" err="1">
                <a:solidFill>
                  <a:schemeClr val="tx1"/>
                </a:solidFill>
                <a:effectLst/>
                <a:latin typeface="+mn-lt"/>
                <a:ea typeface="+mn-ea"/>
                <a:cs typeface="+mn-cs"/>
              </a:rPr>
              <a:t>Hextech’s</a:t>
            </a:r>
            <a:r>
              <a:rPr lang="en-GB" sz="1200" b="1" kern="1200" dirty="0">
                <a:solidFill>
                  <a:schemeClr val="tx1"/>
                </a:solidFill>
                <a:effectLst/>
                <a:latin typeface="+mn-lt"/>
                <a:ea typeface="+mn-ea"/>
                <a:cs typeface="+mn-cs"/>
              </a:rPr>
              <a:t> symmetrical, impersonal mode of enacting power. What this signifies to us is that shimmer users don’t extend control, they surrender to it, which reflects Zaun’s relationship with power born from desperation.</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Content: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man who is visibly mutated. His expression is angered and pained, with unnatural glowing teal eyes, and purple winding veins that spread across his body, appearing almost sinuous. The veins are suggested to be chemically corrupted by the glowing purple. The man’s clothes are made of armour and fabric, suggesting a </a:t>
            </a:r>
            <a:r>
              <a:rPr lang="en-GB" sz="1200" kern="1200" dirty="0" err="1">
                <a:solidFill>
                  <a:schemeClr val="tx1"/>
                </a:solidFill>
                <a:effectLst/>
                <a:latin typeface="+mn-lt"/>
                <a:ea typeface="+mn-ea"/>
                <a:cs typeface="+mn-cs"/>
              </a:rPr>
              <a:t>combatative</a:t>
            </a:r>
            <a:r>
              <a:rPr lang="en-GB" sz="1200" kern="1200" dirty="0">
                <a:solidFill>
                  <a:schemeClr val="tx1"/>
                </a:solidFill>
                <a:effectLst/>
                <a:latin typeface="+mn-lt"/>
                <a:ea typeface="+mn-ea"/>
                <a:cs typeface="+mn-cs"/>
              </a:rPr>
              <a:t> character. The background is dark, with warm embers, which is signifying destruction and intense fire.</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Colour: </a:t>
            </a:r>
            <a:r>
              <a:rPr lang="en-GB" sz="1200" kern="1200" dirty="0">
                <a:solidFill>
                  <a:schemeClr val="tx1"/>
                </a:solidFill>
                <a:effectLst/>
                <a:latin typeface="+mn-lt"/>
                <a:ea typeface="+mn-ea"/>
                <a:cs typeface="+mn-cs"/>
              </a:rPr>
              <a:t>Dark browns and blacks dominate the image, but the intense saturation contest brings focus to the purple hues. It creates focal points that demand the viewer’s focus. The neon purples and blues are unnatural, and suggest biological corruption.</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Spatial organisation: </a:t>
            </a:r>
            <a:r>
              <a:rPr lang="en-GB" sz="1200" kern="1200" dirty="0">
                <a:solidFill>
                  <a:schemeClr val="tx1"/>
                </a:solidFill>
                <a:effectLst/>
                <a:latin typeface="+mn-lt"/>
                <a:ea typeface="+mn-ea"/>
                <a:cs typeface="+mn-cs"/>
              </a:rPr>
              <a:t>The character is centred and occupies most of the frame. He appears to be leaning forward slightly which makes him appear confrontational. The eyes are at the centre of the frame, demanding focus.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Light: </a:t>
            </a:r>
            <a:r>
              <a:rPr lang="en-GB" sz="1200" kern="1200" dirty="0">
                <a:solidFill>
                  <a:schemeClr val="tx1"/>
                </a:solidFill>
                <a:effectLst/>
                <a:latin typeface="+mn-lt"/>
                <a:ea typeface="+mn-ea"/>
                <a:cs typeface="+mn-cs"/>
              </a:rPr>
              <a:t>The intense unnatural lighting is suggested to be coming from the character in frame, indicated by the glow of his eyes and veins. The ambient lighting is low, which pushes the attention to the figure.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Expressive content: </a:t>
            </a:r>
            <a:r>
              <a:rPr lang="en-GB" sz="1200" kern="1200" dirty="0">
                <a:solidFill>
                  <a:schemeClr val="tx1"/>
                </a:solidFill>
                <a:effectLst/>
                <a:latin typeface="+mn-lt"/>
                <a:ea typeface="+mn-ea"/>
                <a:cs typeface="+mn-cs"/>
              </a:rPr>
              <a:t>The gritted teeth and brow suggest rage, and an overwhelming force. The composition in cohesion suggests infection, unnatural mutation, and a power that is difficult to control. </a:t>
            </a:r>
          </a:p>
          <a:p>
            <a:endParaRPr lang="en-GB" dirty="0"/>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22</a:t>
            </a:fld>
            <a:endParaRPr lang="en-GB" noProof="0"/>
          </a:p>
        </p:txBody>
      </p:sp>
    </p:spTree>
    <p:extLst>
      <p:ext uri="{BB962C8B-B14F-4D97-AF65-F5344CB8AC3E}">
        <p14:creationId xmlns:p14="http://schemas.microsoft.com/office/powerpoint/2010/main" val="2979629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signifiers are a stark contrast – and so is the signified. Shimmer expresses organically, aesthetically and contextually matching Art </a:t>
            </a:r>
            <a:r>
              <a:rPr lang="en-GB" dirty="0" err="1"/>
              <a:t>Nouveau’s</a:t>
            </a:r>
            <a:r>
              <a:rPr lang="en-GB" dirty="0"/>
              <a:t> rejection of mechanisation. Inhabitants gain power at the cost of bodily autonomy – clearly morphing the technologies into a veiled discussion on how power is enacted by the bourgeoise and proletariat. What this does is turn Art Nouveau and Art Deco into visual discourse, that turns Zaun into a site of resistance and marginality through visual movement, chaos, and fluidity.</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23</a:t>
            </a:fld>
            <a:endParaRPr lang="en-GB" noProof="0"/>
          </a:p>
        </p:txBody>
      </p:sp>
    </p:spTree>
    <p:extLst>
      <p:ext uri="{BB962C8B-B14F-4D97-AF65-F5344CB8AC3E}">
        <p14:creationId xmlns:p14="http://schemas.microsoft.com/office/powerpoint/2010/main" val="11557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talk about what happens when we disrupt this visual order.</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24</a:t>
            </a:fld>
            <a:endParaRPr lang="en-GB" noProof="0"/>
          </a:p>
        </p:txBody>
      </p:sp>
    </p:spTree>
    <p:extLst>
      <p:ext uri="{BB962C8B-B14F-4D97-AF65-F5344CB8AC3E}">
        <p14:creationId xmlns:p14="http://schemas.microsoft.com/office/powerpoint/2010/main" val="546231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Punk feeling like a massive contrast, visually distinct, and a kick in the face, like it doesn't fit is exactly the point it is trying to make.</a:t>
            </a:r>
          </a:p>
          <a:p>
            <a:endParaRPr lang="en-US">
              <a:ea typeface="Calibri"/>
              <a:cs typeface="Calibri"/>
            </a:endParaRPr>
          </a:p>
          <a:p>
            <a:r>
              <a:rPr lang="en-GB"/>
              <a:t>Zaun and The Lanes are culturally and economically repressed by the surface, living under the bootheel of the Enforcers and </a:t>
            </a:r>
            <a:r>
              <a:rPr lang="en-GB" err="1"/>
              <a:t>Piltover</a:t>
            </a:r>
            <a:r>
              <a:rPr lang="en-GB"/>
              <a:t>.</a:t>
            </a:r>
            <a:endParaRPr lang="en-US"/>
          </a:p>
          <a:p>
            <a:endParaRPr lang="en-GB">
              <a:ea typeface="Calibri"/>
              <a:cs typeface="Calibri"/>
            </a:endParaRPr>
          </a:p>
          <a:p>
            <a:r>
              <a:rPr lang="en-US">
                <a:ea typeface="Calibri"/>
                <a:cs typeface="Calibri"/>
              </a:rPr>
              <a:t>Punk DOESN'T fit in – that's the non-conformist anti-establishment angle that diametrically opposes the current ideology and socially accepted "norm" </a:t>
            </a:r>
          </a:p>
          <a:p>
            <a:endParaRPr lang="en-US">
              <a:ea typeface="Calibri"/>
              <a:cs typeface="Calibri"/>
            </a:endParaRPr>
          </a:p>
          <a:p>
            <a:r>
              <a:rPr lang="en-GB"/>
              <a:t>Jinx, The Firelights, Shimmer users, all pull in the same direction, but their visual designs mirror the distinct qualities each group values.</a:t>
            </a:r>
            <a:endParaRPr lang="en-US"/>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25</a:t>
            </a:fld>
            <a:endParaRPr lang="en-GB" noProof="0"/>
          </a:p>
        </p:txBody>
      </p:sp>
    </p:spTree>
    <p:extLst>
      <p:ext uri="{BB962C8B-B14F-4D97-AF65-F5344CB8AC3E}">
        <p14:creationId xmlns:p14="http://schemas.microsoft.com/office/powerpoint/2010/main" val="207652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Provocation, confrontation against the cultural repression, and self-expression area all key markers for the subculture.</a:t>
            </a:r>
            <a:endParaRPr lang="en-US"/>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26</a:t>
            </a:fld>
            <a:endParaRPr lang="en-GB" noProof="0"/>
          </a:p>
        </p:txBody>
      </p:sp>
    </p:spTree>
    <p:extLst>
      <p:ext uri="{BB962C8B-B14F-4D97-AF65-F5344CB8AC3E}">
        <p14:creationId xmlns:p14="http://schemas.microsoft.com/office/powerpoint/2010/main" val="3992247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Punk and cyber aesthetics are intertwined with Art Nouveau and Art Deco in a stylistic choice that reinforces an anachronistic positioning of the ideological and cultural zeitgeist explored in the series. </a:t>
            </a:r>
            <a:endParaRPr lang="en-US"/>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28</a:t>
            </a:fld>
            <a:endParaRPr lang="en-GB" noProof="0"/>
          </a:p>
        </p:txBody>
      </p:sp>
    </p:spTree>
    <p:extLst>
      <p:ext uri="{BB962C8B-B14F-4D97-AF65-F5344CB8AC3E}">
        <p14:creationId xmlns:p14="http://schemas.microsoft.com/office/powerpoint/2010/main" val="1518261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Gender-bending fashion, low-cut and promiscuous clothing, dyed hair, and messy tattoos and makeup – signifiers of punk and rebellion against the status quo.</a:t>
            </a:r>
            <a:endParaRPr lang="en-US"/>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29</a:t>
            </a:fld>
            <a:endParaRPr lang="en-GB" noProof="0"/>
          </a:p>
        </p:txBody>
      </p:sp>
    </p:spTree>
    <p:extLst>
      <p:ext uri="{BB962C8B-B14F-4D97-AF65-F5344CB8AC3E}">
        <p14:creationId xmlns:p14="http://schemas.microsoft.com/office/powerpoint/2010/main" val="599363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discussed how Arcane uses art history not just as aesthetic choices, but as coded systems that build on the story’s narrative. </a:t>
            </a:r>
            <a:r>
              <a:rPr lang="en-GB" dirty="0" err="1"/>
              <a:t>Piltover’s</a:t>
            </a:r>
            <a:r>
              <a:rPr lang="en-GB" dirty="0"/>
              <a:t> Art Deco visuals reveal an ideology of progress that is as exclusionary as it is aspirational. Zaun’s visuals reveal an ideology of science born of survival, of resistance and marginalisation. Then punk kicks down the door revealing a metaphysical use of counterculture, where it visually disrupts this status quo. And ultimately, transforms art into discourse that asks viewers to both enjoy the beauty, and also decode the power in each visual.</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30</a:t>
            </a:fld>
            <a:endParaRPr lang="en-GB" noProof="0"/>
          </a:p>
        </p:txBody>
      </p:sp>
    </p:spTree>
    <p:extLst>
      <p:ext uri="{BB962C8B-B14F-4D97-AF65-F5344CB8AC3E}">
        <p14:creationId xmlns:p14="http://schemas.microsoft.com/office/powerpoint/2010/main" val="65502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key terms that we need to keep in mind. Semiotics is the study of signs and meanings, or signifiers/the signified.  The signifier is what we see, and the signified is what it represents. </a:t>
            </a:r>
          </a:p>
          <a:p>
            <a:r>
              <a:rPr lang="en-GB" dirty="0"/>
              <a:t>Compositional interpretation is a method of analysing an image for its objective contents. </a:t>
            </a:r>
          </a:p>
          <a:p>
            <a:r>
              <a:rPr lang="en-GB" dirty="0"/>
              <a:t>Visual ideology in this paper is how Arcane uses visual style to naturalise social and political structures.</a:t>
            </a:r>
          </a:p>
          <a:p>
            <a:r>
              <a:rPr lang="en-GB" dirty="0"/>
              <a:t>Art Nouveau is a style of art defined by flowing lines, and the beauty in natural forms.</a:t>
            </a:r>
          </a:p>
          <a:p>
            <a:r>
              <a:rPr lang="en-GB" dirty="0"/>
              <a:t>Art Deco is art defined by symmetrical geometry, industrial technique, and metalwork.</a:t>
            </a:r>
          </a:p>
          <a:p>
            <a:r>
              <a:rPr lang="en-GB" dirty="0"/>
              <a:t>Punk is the cultural response to social unease, repression, and disillusionment of the current political climate.</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3</a:t>
            </a:fld>
            <a:endParaRPr lang="en-GB" noProof="0"/>
          </a:p>
        </p:txBody>
      </p:sp>
    </p:spTree>
    <p:extLst>
      <p:ext uri="{BB962C8B-B14F-4D97-AF65-F5344CB8AC3E}">
        <p14:creationId xmlns:p14="http://schemas.microsoft.com/office/powerpoint/2010/main" val="3032590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31</a:t>
            </a:fld>
            <a:endParaRPr lang="en-GB" noProof="0"/>
          </a:p>
        </p:txBody>
      </p:sp>
    </p:spTree>
    <p:extLst>
      <p:ext uri="{BB962C8B-B14F-4D97-AF65-F5344CB8AC3E}">
        <p14:creationId xmlns:p14="http://schemas.microsoft.com/office/powerpoint/2010/main" val="1353467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32</a:t>
            </a:fld>
            <a:endParaRPr lang="en-GB" noProof="0"/>
          </a:p>
        </p:txBody>
      </p:sp>
    </p:spTree>
    <p:extLst>
      <p:ext uri="{BB962C8B-B14F-4D97-AF65-F5344CB8AC3E}">
        <p14:creationId xmlns:p14="http://schemas.microsoft.com/office/powerpoint/2010/main" val="691878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methods we’ll adopt are semiotic readings and compositional interpretation, both taken from Gillian Rose’s methodological frameworks. Compositional interpretation is to look at a piece of work objectively for its visuals, and we will use this method to analyse the image for its objective contents. After that, we will look at the semiotic reading of it – or how the objective contents create symbols and meanings.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4</a:t>
            </a:fld>
            <a:endParaRPr lang="en-GB" noProof="0"/>
          </a:p>
        </p:txBody>
      </p:sp>
    </p:spTree>
    <p:extLst>
      <p:ext uri="{BB962C8B-B14F-4D97-AF65-F5344CB8AC3E}">
        <p14:creationId xmlns:p14="http://schemas.microsoft.com/office/powerpoint/2010/main" val="116080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Contrasts are the name of </a:t>
            </a:r>
            <a:r>
              <a:rPr lang="en-GB" dirty="0" err="1"/>
              <a:t>Arcane’s</a:t>
            </a:r>
            <a:r>
              <a:rPr lang="en-GB" dirty="0"/>
              <a:t> visuals, following the story of two sisters and two sister cities. One that is literally built atop the other. </a:t>
            </a:r>
          </a:p>
          <a:p>
            <a:pPr marL="171450" indent="-171450">
              <a:buFont typeface="Arial" panose="020B0604020202020204" pitchFamily="34" charset="0"/>
              <a:buChar char="•"/>
            </a:pPr>
            <a:r>
              <a:rPr lang="en-GB" dirty="0"/>
              <a:t>To put things simply, the one above, </a:t>
            </a:r>
            <a:r>
              <a:rPr lang="en-GB" dirty="0" err="1"/>
              <a:t>Piltover</a:t>
            </a:r>
            <a:r>
              <a:rPr lang="en-GB" dirty="0"/>
              <a:t>, is defined by its wealth-driven “science and progress”. It’s politics are controlled by scholars, the elite, and investors.</a:t>
            </a:r>
          </a:p>
          <a:p>
            <a:pPr marL="171450" indent="-171450">
              <a:buFont typeface="Arial" panose="020B0604020202020204" pitchFamily="34" charset="0"/>
              <a:buChar char="•"/>
            </a:pPr>
            <a:r>
              <a:rPr lang="en-GB" dirty="0"/>
              <a:t>The one below, Zaun, is “scrappy and rebellious”. It’s controlled by whoever is the strongest at the time. Or whichever crime lords have the means to enact control. class conflict at the heart of its narrative</a:t>
            </a:r>
          </a:p>
          <a:p>
            <a:pPr marL="171450" indent="-171450">
              <a:buFont typeface="Arial" panose="020B0604020202020204" pitchFamily="34" charset="0"/>
              <a:buChar char="•"/>
            </a:pPr>
            <a:r>
              <a:rPr lang="en-GB" dirty="0"/>
              <a:t>The pilot episode shows 4 kids of </a:t>
            </a:r>
            <a:r>
              <a:rPr lang="en-GB" dirty="0" err="1"/>
              <a:t>zaun</a:t>
            </a:r>
            <a:r>
              <a:rPr lang="en-GB" dirty="0"/>
              <a:t> literally climbing upwards from their “undercity”. The scene reveals buildings gilded in geometric designs of metallic flare; inventive, angular, and very decorative</a:t>
            </a:r>
          </a:p>
          <a:p>
            <a:pPr marL="171450" indent="-171450">
              <a:buFont typeface="Arial" panose="020B0604020202020204" pitchFamily="34" charset="0"/>
              <a:buChar char="•"/>
            </a:pPr>
            <a:r>
              <a:rPr lang="en-GB" dirty="0"/>
              <a:t>The art book, the art and making of arcane, outlines how much importance the visual design was to the production and storytelling – so it’s just as important that we look at it closely</a:t>
            </a:r>
          </a:p>
          <a:p>
            <a:pPr marL="171450" indent="-171450">
              <a:buFont typeface="Arial" panose="020B0604020202020204" pitchFamily="34" charset="0"/>
              <a:buChar char="•"/>
            </a:pPr>
            <a:r>
              <a:rPr lang="en-GB" dirty="0"/>
              <a:t>Visual coding is embedded in the very foundations of its storytelling, so let’s look briefly at where Deco and Nouveau align with the cities visually</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5</a:t>
            </a:fld>
            <a:endParaRPr lang="en-GB" noProof="0"/>
          </a:p>
        </p:txBody>
      </p:sp>
    </p:spTree>
    <p:extLst>
      <p:ext uri="{BB962C8B-B14F-4D97-AF65-F5344CB8AC3E}">
        <p14:creationId xmlns:p14="http://schemas.microsoft.com/office/powerpoint/2010/main" val="308338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9EB75-282C-4E1E-B1EC-FFD26FD18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3DBF8-BFF6-C32D-ECAB-9FEFEC2ED7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44A0E-0C33-1480-AAE3-D6C13E485B35}"/>
              </a:ext>
            </a:extLst>
          </p:cNvPr>
          <p:cNvSpPr>
            <a:spLocks noGrp="1"/>
          </p:cNvSpPr>
          <p:nvPr>
            <p:ph type="body" idx="1"/>
          </p:nvPr>
        </p:nvSpPr>
        <p:spPr/>
        <p:txBody>
          <a:bodyPr/>
          <a:lstStyle/>
          <a:p>
            <a:pPr marL="171450" indent="-171450">
              <a:buFont typeface="Arial" panose="020B0604020202020204" pitchFamily="34" charset="0"/>
              <a:buChar char="•"/>
            </a:pPr>
            <a:r>
              <a:rPr lang="en-GB" dirty="0"/>
              <a:t>Contrasts are the name of </a:t>
            </a:r>
            <a:r>
              <a:rPr lang="en-GB" dirty="0" err="1"/>
              <a:t>Arcane’s</a:t>
            </a:r>
            <a:r>
              <a:rPr lang="en-GB" dirty="0"/>
              <a:t> visuals, following the story of two sisters and two sister cities. One that is built atop the other. </a:t>
            </a:r>
          </a:p>
          <a:p>
            <a:pPr marL="171450" indent="-171450">
              <a:buFont typeface="Arial" panose="020B0604020202020204" pitchFamily="34" charset="0"/>
              <a:buChar char="•"/>
            </a:pPr>
            <a:r>
              <a:rPr lang="en-GB" dirty="0"/>
              <a:t>To put things simply, the one above, </a:t>
            </a:r>
            <a:r>
              <a:rPr lang="en-GB" dirty="0" err="1"/>
              <a:t>Piltover</a:t>
            </a:r>
            <a:r>
              <a:rPr lang="en-GB" dirty="0"/>
              <a:t>, is defined by its wealth-driven “science and progress”. It’s politics are controlled by scholars, the elite, and investors.</a:t>
            </a:r>
          </a:p>
          <a:p>
            <a:pPr marL="171450" indent="-171450">
              <a:buFont typeface="Arial" panose="020B0604020202020204" pitchFamily="34" charset="0"/>
              <a:buChar char="•"/>
            </a:pPr>
            <a:r>
              <a:rPr lang="en-GB" dirty="0"/>
              <a:t>The one below, Zaun, is “scrappy and rebellious”. It’s controlled by whoever is the strongest at the time. Or whichever crime lords have the means to enact control. class conflict at the heart of its narrative</a:t>
            </a:r>
          </a:p>
          <a:p>
            <a:pPr marL="171450" indent="-171450">
              <a:buFont typeface="Arial" panose="020B0604020202020204" pitchFamily="34" charset="0"/>
              <a:buChar char="•"/>
            </a:pPr>
            <a:r>
              <a:rPr lang="en-GB" dirty="0"/>
              <a:t>The pilot episode shows 4 kids of </a:t>
            </a:r>
            <a:r>
              <a:rPr lang="en-GB" dirty="0" err="1"/>
              <a:t>zaun</a:t>
            </a:r>
            <a:r>
              <a:rPr lang="en-GB" dirty="0"/>
              <a:t> literally climbing upwards from their “undercity”. The scene reveals buildings gilded in geometric designs of metallic flare; inventive, angular, and very decorative</a:t>
            </a:r>
          </a:p>
          <a:p>
            <a:pPr marL="171450" indent="-171450">
              <a:buFont typeface="Arial" panose="020B0604020202020204" pitchFamily="34" charset="0"/>
              <a:buChar char="•"/>
            </a:pPr>
            <a:r>
              <a:rPr lang="en-GB" dirty="0"/>
              <a:t>The art book, the art and making of arcane, outlines how much importance the visual design was to the production and storytelling – so it’s just as important that we look at it closely</a:t>
            </a:r>
          </a:p>
          <a:p>
            <a:pPr marL="171450" indent="-171450">
              <a:buFont typeface="Arial" panose="020B0604020202020204" pitchFamily="34" charset="0"/>
              <a:buChar char="•"/>
            </a:pPr>
            <a:r>
              <a:rPr lang="en-GB" dirty="0"/>
              <a:t>Visual coding is embedded in the very foundations of its storytelling, so let’s look briefly at where Deco and Nouveau align with the cities visually</a:t>
            </a:r>
          </a:p>
        </p:txBody>
      </p:sp>
      <p:sp>
        <p:nvSpPr>
          <p:cNvPr id="4" name="Slide Number Placeholder 3">
            <a:extLst>
              <a:ext uri="{FF2B5EF4-FFF2-40B4-BE49-F238E27FC236}">
                <a16:creationId xmlns:a16="http://schemas.microsoft.com/office/drawing/2014/main" id="{F486C272-7951-5E57-F97A-AA01AA6C474A}"/>
              </a:ext>
            </a:extLst>
          </p:cNvPr>
          <p:cNvSpPr>
            <a:spLocks noGrp="1"/>
          </p:cNvSpPr>
          <p:nvPr>
            <p:ph type="sldNum" sz="quarter" idx="5"/>
          </p:nvPr>
        </p:nvSpPr>
        <p:spPr/>
        <p:txBody>
          <a:bodyPr/>
          <a:lstStyle/>
          <a:p>
            <a:pPr rtl="0"/>
            <a:fld id="{3E4E2FE4-6336-4905-8984-1BD411899960}" type="slidenum">
              <a:rPr lang="en-GB" noProof="0" smtClean="0"/>
              <a:t>6</a:t>
            </a:fld>
            <a:endParaRPr lang="en-GB" noProof="0"/>
          </a:p>
        </p:txBody>
      </p:sp>
    </p:spTree>
    <p:extLst>
      <p:ext uri="{BB962C8B-B14F-4D97-AF65-F5344CB8AC3E}">
        <p14:creationId xmlns:p14="http://schemas.microsoft.com/office/powerpoint/2010/main" val="2072638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BC109-D1C8-DA5E-D250-4431F0CAE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EF2F1-52D0-CFF0-A7F7-0C09B18A4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48B83C-9A55-36E3-0830-095F4403EB37}"/>
              </a:ext>
            </a:extLst>
          </p:cNvPr>
          <p:cNvSpPr>
            <a:spLocks noGrp="1"/>
          </p:cNvSpPr>
          <p:nvPr>
            <p:ph type="body" idx="1"/>
          </p:nvPr>
        </p:nvSpPr>
        <p:spPr/>
        <p:txBody>
          <a:bodyPr/>
          <a:lstStyle/>
          <a:p>
            <a:pPr marL="171450" indent="-171450">
              <a:buFont typeface="Arial" panose="020B0604020202020204" pitchFamily="34" charset="0"/>
              <a:buChar char="•"/>
            </a:pPr>
            <a:r>
              <a:rPr lang="en-GB" dirty="0"/>
              <a:t>Contrasts are the name of </a:t>
            </a:r>
            <a:r>
              <a:rPr lang="en-GB" dirty="0" err="1"/>
              <a:t>Arcane’s</a:t>
            </a:r>
            <a:r>
              <a:rPr lang="en-GB" dirty="0"/>
              <a:t> visuals, following the story of two sisters and two sister cities. One that is built atop the other. </a:t>
            </a:r>
          </a:p>
          <a:p>
            <a:pPr marL="171450" indent="-171450">
              <a:buFont typeface="Arial" panose="020B0604020202020204" pitchFamily="34" charset="0"/>
              <a:buChar char="•"/>
            </a:pPr>
            <a:r>
              <a:rPr lang="en-GB" dirty="0"/>
              <a:t>To put things simply, the one above, </a:t>
            </a:r>
            <a:r>
              <a:rPr lang="en-GB" dirty="0" err="1"/>
              <a:t>Piltover</a:t>
            </a:r>
            <a:r>
              <a:rPr lang="en-GB" dirty="0"/>
              <a:t>, is defined by its wealth-driven “science and progress”. It’s politics are controlled by scholars, the elite, and investors.</a:t>
            </a:r>
          </a:p>
          <a:p>
            <a:pPr marL="171450" indent="-171450">
              <a:buFont typeface="Arial" panose="020B0604020202020204" pitchFamily="34" charset="0"/>
              <a:buChar char="•"/>
            </a:pPr>
            <a:r>
              <a:rPr lang="en-GB" dirty="0"/>
              <a:t>The one below, Zaun, is “scrappy and rebellious”. It’s controlled by whoever is the strongest at the time. Or whichever crime lords have the means to enact control. class conflict at the heart of its narrative</a:t>
            </a:r>
          </a:p>
          <a:p>
            <a:pPr marL="171450" indent="-171450">
              <a:buFont typeface="Arial" panose="020B0604020202020204" pitchFamily="34" charset="0"/>
              <a:buChar char="•"/>
            </a:pPr>
            <a:r>
              <a:rPr lang="en-GB" dirty="0"/>
              <a:t>The pilot episode shows 4 kids of </a:t>
            </a:r>
            <a:r>
              <a:rPr lang="en-GB" dirty="0" err="1"/>
              <a:t>zaun</a:t>
            </a:r>
            <a:r>
              <a:rPr lang="en-GB" dirty="0"/>
              <a:t> literally climbing upwards from their “undercity”. The scene reveals buildings gilded in geometric designs of metallic flare; inventive, angular, and very decorative</a:t>
            </a:r>
          </a:p>
          <a:p>
            <a:pPr marL="171450" indent="-171450">
              <a:buFont typeface="Arial" panose="020B0604020202020204" pitchFamily="34" charset="0"/>
              <a:buChar char="•"/>
            </a:pPr>
            <a:r>
              <a:rPr lang="en-GB" dirty="0"/>
              <a:t>The art book, the art and making of arcane, outlines how much importance the visual design was to the production and storytelling – so it’s just as important that we look at it closely</a:t>
            </a:r>
          </a:p>
          <a:p>
            <a:pPr marL="171450" indent="-171450">
              <a:buFont typeface="Arial" panose="020B0604020202020204" pitchFamily="34" charset="0"/>
              <a:buChar char="•"/>
            </a:pPr>
            <a:r>
              <a:rPr lang="en-GB" dirty="0"/>
              <a:t>Visual coding is embedded in the very foundations of its storytelling, so let’s look briefly at where Deco and Nouveau align with the cities visually</a:t>
            </a:r>
          </a:p>
        </p:txBody>
      </p:sp>
      <p:sp>
        <p:nvSpPr>
          <p:cNvPr id="4" name="Slide Number Placeholder 3">
            <a:extLst>
              <a:ext uri="{FF2B5EF4-FFF2-40B4-BE49-F238E27FC236}">
                <a16:creationId xmlns:a16="http://schemas.microsoft.com/office/drawing/2014/main" id="{262F5475-5BDF-E335-E65D-16608CBE3EC2}"/>
              </a:ext>
            </a:extLst>
          </p:cNvPr>
          <p:cNvSpPr>
            <a:spLocks noGrp="1"/>
          </p:cNvSpPr>
          <p:nvPr>
            <p:ph type="sldNum" sz="quarter" idx="5"/>
          </p:nvPr>
        </p:nvSpPr>
        <p:spPr/>
        <p:txBody>
          <a:bodyPr/>
          <a:lstStyle/>
          <a:p>
            <a:pPr rtl="0"/>
            <a:fld id="{3E4E2FE4-6336-4905-8984-1BD411899960}" type="slidenum">
              <a:rPr lang="en-GB" noProof="0" smtClean="0"/>
              <a:t>7</a:t>
            </a:fld>
            <a:endParaRPr lang="en-GB" noProof="0"/>
          </a:p>
        </p:txBody>
      </p:sp>
    </p:spTree>
    <p:extLst>
      <p:ext uri="{BB962C8B-B14F-4D97-AF65-F5344CB8AC3E}">
        <p14:creationId xmlns:p14="http://schemas.microsoft.com/office/powerpoint/2010/main" val="426458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 Deco is about industrialisation, luxury, and futurism. </a:t>
            </a:r>
            <a:r>
              <a:rPr lang="en-GB" dirty="0" err="1"/>
              <a:t>Piltover’s</a:t>
            </a:r>
            <a:r>
              <a:rPr lang="en-GB" dirty="0"/>
              <a:t> architecture uses symmetry, gold, crystal, and clean geometry. Historically, Art Deco was associated with elite modernity and even colonialism—its elegance often masked systemic power., and was  “inspired by atomic and crystal structures” In Arcane, </a:t>
            </a:r>
            <a:r>
              <a:rPr lang="en-GB" dirty="0" err="1"/>
              <a:t>Piltover</a:t>
            </a:r>
            <a:r>
              <a:rPr lang="en-GB" dirty="0"/>
              <a:t> uses this style to present itself as rational and enlightened, but it's also a visual system of exclusion.</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8</a:t>
            </a:fld>
            <a:endParaRPr lang="en-GB" noProof="0"/>
          </a:p>
        </p:txBody>
      </p:sp>
    </p:spTree>
    <p:extLst>
      <p:ext uri="{BB962C8B-B14F-4D97-AF65-F5344CB8AC3E}">
        <p14:creationId xmlns:p14="http://schemas.microsoft.com/office/powerpoint/2010/main" val="385576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contrast, the movement of Art Nouveau is defined by its “sinuous, naturalistic style famous for its asymmetry and whiplash lines.” The organic forms drew upon nature, femininity, and the irrational; qualities that are easily suppressed under the movements of industrial capitalism. In a sense of its social signifiers, Art Nouveau was as much a revolutionary visual style as it was a signifier of resistance to a machine age – the refusal to be linear. In Arcane, it codes Zaun as a place of resistance—visually aligning the city with marginality, improvisation, and vulnerability.</a:t>
            </a:r>
          </a:p>
        </p:txBody>
      </p:sp>
      <p:sp>
        <p:nvSpPr>
          <p:cNvPr id="4" name="Slide Number Placeholder 3"/>
          <p:cNvSpPr>
            <a:spLocks noGrp="1"/>
          </p:cNvSpPr>
          <p:nvPr>
            <p:ph type="sldNum" sz="quarter" idx="5"/>
          </p:nvPr>
        </p:nvSpPr>
        <p:spPr/>
        <p:txBody>
          <a:bodyPr/>
          <a:lstStyle/>
          <a:p>
            <a:pPr rtl="0"/>
            <a:fld id="{3E4E2FE4-6336-4905-8984-1BD411899960}" type="slidenum">
              <a:rPr lang="en-GB" noProof="0" smtClean="0"/>
              <a:t>9</a:t>
            </a:fld>
            <a:endParaRPr lang="en-GB" noProof="0"/>
          </a:p>
        </p:txBody>
      </p:sp>
    </p:spTree>
    <p:extLst>
      <p:ext uri="{BB962C8B-B14F-4D97-AF65-F5344CB8AC3E}">
        <p14:creationId xmlns:p14="http://schemas.microsoft.com/office/powerpoint/2010/main" val="367177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595EA11-C0F2-471F-AE57-FCE3326E3E78}" type="datetime1">
              <a:rPr lang="en-GB" smtClean="0"/>
              <a:t>17/07/2025</a:t>
            </a:fld>
            <a:endParaRPr lang="en-US" dirty="0"/>
          </a:p>
        </p:txBody>
      </p:sp>
      <p:sp>
        <p:nvSpPr>
          <p:cNvPr id="5" name="Footer Placeholder 4"/>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19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C9A5C-E50F-45AE-9412-8B348930016B}" type="datetime1">
              <a:rPr lang="en-GB" smtClean="0"/>
              <a:t>17/07/2025</a:t>
            </a:fld>
            <a:endParaRPr lang="en-US" dirty="0"/>
          </a:p>
        </p:txBody>
      </p:sp>
      <p:sp>
        <p:nvSpPr>
          <p:cNvPr id="5" name="Footer Placeholder 4"/>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66495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6C2B14-78C5-487A-AA7F-7F8718ECFE3F}" type="datetime1">
              <a:rPr lang="en-GB" smtClean="0"/>
              <a:t>17/07/2025</a:t>
            </a:fld>
            <a:endParaRPr lang="en-US" dirty="0"/>
          </a:p>
        </p:txBody>
      </p:sp>
      <p:sp>
        <p:nvSpPr>
          <p:cNvPr id="5" name="Footer Placeholder 4"/>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693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alpha val="5000"/>
          </a:schemeClr>
        </a:solidFill>
        <a:effectLst/>
      </p:bgPr>
    </p:bg>
    <p:spTree>
      <p:nvGrpSpPr>
        <p:cNvPr id="1" name=""/>
        <p:cNvGrpSpPr/>
        <p:nvPr/>
      </p:nvGrpSpPr>
      <p:grpSpPr>
        <a:xfrm>
          <a:off x="0" y="0"/>
          <a:ext cx="0" cy="0"/>
          <a:chOff x="0" y="0"/>
          <a:chExt cx="0" cy="0"/>
        </a:xfrm>
      </p:grpSpPr>
      <p:sp>
        <p:nvSpPr>
          <p:cNvPr id="29" name="Title 6">
            <a:extLst>
              <a:ext uri="{FF2B5EF4-FFF2-40B4-BE49-F238E27FC236}">
                <a16:creationId xmlns:a16="http://schemas.microsoft.com/office/drawing/2014/main" id="{E77FA134-921C-43EE-92E3-539725117D51}"/>
              </a:ext>
            </a:extLst>
          </p:cNvPr>
          <p:cNvSpPr>
            <a:spLocks noGrp="1"/>
          </p:cNvSpPr>
          <p:nvPr>
            <p:ph type="ctrTitle"/>
          </p:nvPr>
        </p:nvSpPr>
        <p:spPr>
          <a:xfrm>
            <a:off x="736052" y="4831105"/>
            <a:ext cx="6265486" cy="1075278"/>
          </a:xfrm>
          <a:prstGeom prst="rect">
            <a:avLst/>
          </a:prstGeom>
        </p:spPr>
        <p:txBody>
          <a:bodyPr rtlCol="0" anchor="t">
            <a:normAutofit/>
          </a:bodyPr>
          <a:lstStyle/>
          <a:p>
            <a:pPr algn="l" rtl="0"/>
            <a:r>
              <a:rPr lang="en-US" sz="4000" noProof="0"/>
              <a:t>Click to edit Master title style</a:t>
            </a:r>
            <a:endParaRPr lang="en-GB" sz="4000" noProof="0"/>
          </a:p>
        </p:txBody>
      </p:sp>
      <p:sp>
        <p:nvSpPr>
          <p:cNvPr id="30" name="Subtitle 7">
            <a:extLst>
              <a:ext uri="{FF2B5EF4-FFF2-40B4-BE49-F238E27FC236}">
                <a16:creationId xmlns:a16="http://schemas.microsoft.com/office/drawing/2014/main" id="{17AE8BF6-9AD3-4A75-840F-4781599DF77C}"/>
              </a:ext>
            </a:extLst>
          </p:cNvPr>
          <p:cNvSpPr>
            <a:spLocks noGrp="1"/>
          </p:cNvSpPr>
          <p:nvPr>
            <p:ph type="subTitle" idx="1"/>
          </p:nvPr>
        </p:nvSpPr>
        <p:spPr>
          <a:xfrm>
            <a:off x="7682022" y="4837855"/>
            <a:ext cx="2771933" cy="986000"/>
          </a:xfrm>
          <a:prstGeom prst="rect">
            <a:avLst/>
          </a:prstGeom>
        </p:spPr>
        <p:txBody>
          <a:bodyPr rtlCol="0" anchor="t">
            <a:normAutofit/>
          </a:bodyPr>
          <a:lstStyle>
            <a:lvl1pPr marL="0" indent="0">
              <a:buNone/>
              <a:defRPr/>
            </a:lvl1pPr>
          </a:lstStyle>
          <a:p>
            <a:pPr algn="l" rtl="0"/>
            <a:r>
              <a:rPr lang="en-US" sz="1800" noProof="0"/>
              <a:t>Click to edit Master subtitle style</a:t>
            </a:r>
            <a:endParaRPr lang="en-GB" sz="1800" noProof="0"/>
          </a:p>
        </p:txBody>
      </p:sp>
      <p:sp>
        <p:nvSpPr>
          <p:cNvPr id="24" name="Picture Placeholder 23">
            <a:extLst>
              <a:ext uri="{FF2B5EF4-FFF2-40B4-BE49-F238E27FC236}">
                <a16:creationId xmlns:a16="http://schemas.microsoft.com/office/drawing/2014/main" id="{933070A8-8189-4083-9ED0-E15F99262804}"/>
              </a:ext>
            </a:extLst>
          </p:cNvPr>
          <p:cNvSpPr>
            <a:spLocks noGrp="1"/>
          </p:cNvSpPr>
          <p:nvPr>
            <p:ph type="pic" sz="quarter" idx="13" hasCustomPrompt="1"/>
          </p:nvPr>
        </p:nvSpPr>
        <p:spPr>
          <a:xfrm>
            <a:off x="379094" y="344805"/>
            <a:ext cx="10369604" cy="4154274"/>
          </a:xfrm>
          <a:custGeom>
            <a:avLst/>
            <a:gdLst>
              <a:gd name="connsiteX0" fmla="*/ 0 w 10351056"/>
              <a:gd name="connsiteY0" fmla="*/ 0 h 4167962"/>
              <a:gd name="connsiteX1" fmla="*/ 10351056 w 10351056"/>
              <a:gd name="connsiteY1" fmla="*/ 0 h 4167962"/>
              <a:gd name="connsiteX2" fmla="*/ 10351056 w 10351056"/>
              <a:gd name="connsiteY2" fmla="*/ 4167962 h 4167962"/>
              <a:gd name="connsiteX3" fmla="*/ 0 w 10351056"/>
              <a:gd name="connsiteY3" fmla="*/ 4167962 h 4167962"/>
            </a:gdLst>
            <a:ahLst/>
            <a:cxnLst>
              <a:cxn ang="0">
                <a:pos x="connsiteX0" y="connsiteY0"/>
              </a:cxn>
              <a:cxn ang="0">
                <a:pos x="connsiteX1" y="connsiteY1"/>
              </a:cxn>
              <a:cxn ang="0">
                <a:pos x="connsiteX2" y="connsiteY2"/>
              </a:cxn>
              <a:cxn ang="0">
                <a:pos x="connsiteX3" y="connsiteY3"/>
              </a:cxn>
            </a:cxnLst>
            <a:rect l="l" t="t" r="r" b="b"/>
            <a:pathLst>
              <a:path w="10351056" h="4167962">
                <a:moveTo>
                  <a:pt x="0" y="0"/>
                </a:moveTo>
                <a:lnTo>
                  <a:pt x="10351056" y="0"/>
                </a:lnTo>
                <a:lnTo>
                  <a:pt x="10351056" y="4167962"/>
                </a:lnTo>
                <a:lnTo>
                  <a:pt x="0" y="4167962"/>
                </a:lnTo>
                <a:close/>
              </a:path>
            </a:pathLst>
          </a:custGeom>
          <a:ln w="12700">
            <a:noFill/>
          </a:ln>
        </p:spPr>
        <p:txBody>
          <a:bodyPr wrap="square" rtlCol="0">
            <a:noAutofit/>
          </a:bodyPr>
          <a:lstStyle>
            <a:lvl1pPr marL="0" indent="0" algn="ctr">
              <a:buNone/>
              <a:defRPr/>
            </a:lvl1pPr>
          </a:lstStyle>
          <a:p>
            <a:pPr rtl="0"/>
            <a:r>
              <a:rPr lang="en-GB" noProof="0"/>
              <a:t>Insert photo here</a:t>
            </a:r>
          </a:p>
        </p:txBody>
      </p:sp>
      <p:cxnSp>
        <p:nvCxnSpPr>
          <p:cNvPr id="12" name="Straight Connector 11">
            <a:extLst>
              <a:ext uri="{FF2B5EF4-FFF2-40B4-BE49-F238E27FC236}">
                <a16:creationId xmlns:a16="http://schemas.microsoft.com/office/drawing/2014/main" id="{40F51BDE-1EB3-41BB-B5A9-7DAD219A30D3}"/>
              </a:ext>
            </a:extLst>
          </p:cNvPr>
          <p:cNvCxnSpPr>
            <a:cxnSpLocks/>
          </p:cNvCxnSpPr>
          <p:nvPr userDrawn="1"/>
        </p:nvCxnSpPr>
        <p:spPr>
          <a:xfrm>
            <a:off x="7274510" y="4502925"/>
            <a:ext cx="0" cy="15516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F10827-3B8A-4BA2-B6EC-23D5DC894A6B}"/>
              </a:ext>
            </a:extLst>
          </p:cNvPr>
          <p:cNvCxnSpPr>
            <a:cxnSpLocks/>
          </p:cNvCxnSpPr>
          <p:nvPr userDrawn="1"/>
        </p:nvCxnSpPr>
        <p:spPr>
          <a:xfrm>
            <a:off x="367744" y="6047437"/>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2E242F-C9A2-41FB-A4D0-2E91F1957FEE}"/>
              </a:ext>
            </a:extLst>
          </p:cNvPr>
          <p:cNvCxnSpPr>
            <a:cxnSpLocks/>
          </p:cNvCxnSpPr>
          <p:nvPr userDrawn="1"/>
        </p:nvCxnSpPr>
        <p:spPr>
          <a:xfrm>
            <a:off x="10756631"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19351D2-E3C1-4B5E-92DD-953B72A1A5DD}"/>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6" name="Straight Connector 25">
            <a:extLst>
              <a:ext uri="{FF2B5EF4-FFF2-40B4-BE49-F238E27FC236}">
                <a16:creationId xmlns:a16="http://schemas.microsoft.com/office/drawing/2014/main" id="{47DAEB32-E6EB-45FD-95D9-4FD7A15AFA45}"/>
              </a:ext>
            </a:extLst>
          </p:cNvPr>
          <p:cNvCxnSpPr>
            <a:cxnSpLocks/>
          </p:cNvCxnSpPr>
          <p:nvPr userDrawn="1"/>
        </p:nvCxnSpPr>
        <p:spPr>
          <a:xfrm>
            <a:off x="367744" y="4506699"/>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8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08AA8-EE10-4459-9844-7A380EF74A64}" type="datetime1">
              <a:rPr lang="en-GB" smtClean="0"/>
              <a:t>17/07/2025</a:t>
            </a:fld>
            <a:endParaRPr lang="en-US" dirty="0"/>
          </a:p>
        </p:txBody>
      </p:sp>
      <p:sp>
        <p:nvSpPr>
          <p:cNvPr id="5" name="Footer Placeholder 4"/>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3210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A74E83-0BF6-45BC-81CD-57E86CF8027C}" type="datetime1">
              <a:rPr lang="en-GB" smtClean="0"/>
              <a:t>17/07/2025</a:t>
            </a:fld>
            <a:endParaRPr lang="en-US" dirty="0"/>
          </a:p>
        </p:txBody>
      </p:sp>
      <p:sp>
        <p:nvSpPr>
          <p:cNvPr id="5" name="Footer Placeholder 4"/>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96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DBDEA5-379F-472F-B0BB-8612225AF2B3}" type="datetime1">
              <a:rPr lang="en-GB" smtClean="0"/>
              <a:t>17/07/2025</a:t>
            </a:fld>
            <a:endParaRPr lang="en-US" dirty="0"/>
          </a:p>
        </p:txBody>
      </p:sp>
      <p:sp>
        <p:nvSpPr>
          <p:cNvPr id="6" name="Footer Placeholder 5"/>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37175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537972-251A-4D61-89C4-B4F5F33AB90B}" type="datetime1">
              <a:rPr lang="en-GB" smtClean="0"/>
              <a:t>17/07/2025</a:t>
            </a:fld>
            <a:endParaRPr lang="en-US" dirty="0"/>
          </a:p>
        </p:txBody>
      </p:sp>
      <p:sp>
        <p:nvSpPr>
          <p:cNvPr id="8" name="Footer Placeholder 7"/>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6399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A5D250-FD7F-4C9E-8A6E-F0D954634F77}" type="datetime1">
              <a:rPr lang="en-GB" smtClean="0"/>
              <a:t>17/07/2025</a:t>
            </a:fld>
            <a:endParaRPr lang="en-US" dirty="0"/>
          </a:p>
        </p:txBody>
      </p:sp>
      <p:sp>
        <p:nvSpPr>
          <p:cNvPr id="4" name="Footer Placeholder 3"/>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0208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79E69-87F4-4FD8-97DF-F4AE9D2A7273}" type="datetime1">
              <a:rPr lang="en-GB" smtClean="0"/>
              <a:t>17/07/2025</a:t>
            </a:fld>
            <a:endParaRPr lang="en-US" dirty="0"/>
          </a:p>
        </p:txBody>
      </p:sp>
      <p:sp>
        <p:nvSpPr>
          <p:cNvPr id="3" name="Footer Placeholder 2"/>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8438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54D92F-1E3A-49B6-BEAD-5D5D92B842A8}" type="datetime1">
              <a:rPr lang="en-GB" smtClean="0"/>
              <a:t>17/07/2025</a:t>
            </a:fld>
            <a:endParaRPr lang="en-US" dirty="0"/>
          </a:p>
        </p:txBody>
      </p:sp>
      <p:sp>
        <p:nvSpPr>
          <p:cNvPr id="6" name="Footer Placeholder 5"/>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58338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77AF6-CBE3-4D83-974B-65ED1EB2AC30}" type="datetime1">
              <a:rPr lang="en-GB" smtClean="0"/>
              <a:t>17/07/2025</a:t>
            </a:fld>
            <a:endParaRPr lang="en-US" dirty="0"/>
          </a:p>
        </p:txBody>
      </p:sp>
      <p:sp>
        <p:nvSpPr>
          <p:cNvPr id="6" name="Footer Placeholder 5"/>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168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B23C2D0-6283-405D-8DF0-4E3652CBABEE}" type="datetime1">
              <a:rPr lang="en-GB" smtClean="0"/>
              <a:t>17/07/2025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GB"/>
              <a:t>Styling Hextech and Shimmer: The function of Art Nouveau and Art Deco in Arcane</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3463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2.png"/><Relationship Id="rId7" Type="http://schemas.openxmlformats.org/officeDocument/2006/relationships/diagramQuickStyle" Target="../diagrams/quickStyle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3.pn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hyperlink" Target="mailto:rikapaderes@staffs.ac.uk"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hyperlink" Target="mailto:Christopher.harding@staffs.ac.uk"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13838-6CCC-4797-8ECB-7EF9DD857248}"/>
              </a:ext>
            </a:extLst>
          </p:cNvPr>
          <p:cNvSpPr>
            <a:spLocks noGrp="1"/>
          </p:cNvSpPr>
          <p:nvPr>
            <p:ph type="ctrTitle"/>
          </p:nvPr>
        </p:nvSpPr>
        <p:spPr/>
        <p:txBody>
          <a:bodyPr rtlCol="0">
            <a:normAutofit fontScale="90000"/>
          </a:bodyPr>
          <a:lstStyle/>
          <a:p>
            <a:pPr rtl="0"/>
            <a:r>
              <a:rPr lang="en-GB" dirty="0"/>
              <a:t>Styling </a:t>
            </a:r>
            <a:r>
              <a:rPr lang="en-GB" dirty="0" err="1"/>
              <a:t>Hextech</a:t>
            </a:r>
            <a:r>
              <a:rPr lang="en-GB" dirty="0"/>
              <a:t> and Shimmer:</a:t>
            </a:r>
            <a:br>
              <a:rPr lang="en-GB" dirty="0"/>
            </a:br>
            <a:r>
              <a:rPr lang="en-GB" sz="2700" dirty="0"/>
              <a:t>The Function of Art Nouveau and Art Deco in Arcane</a:t>
            </a:r>
            <a:endParaRPr lang="en-GB" dirty="0"/>
          </a:p>
        </p:txBody>
      </p:sp>
      <p:sp>
        <p:nvSpPr>
          <p:cNvPr id="11" name="Subtitle 10">
            <a:extLst>
              <a:ext uri="{FF2B5EF4-FFF2-40B4-BE49-F238E27FC236}">
                <a16:creationId xmlns:a16="http://schemas.microsoft.com/office/drawing/2014/main" id="{2F99BCD9-99B4-425C-B3C0-E78EBA3C8999}"/>
              </a:ext>
            </a:extLst>
          </p:cNvPr>
          <p:cNvSpPr>
            <a:spLocks noGrp="1"/>
          </p:cNvSpPr>
          <p:nvPr>
            <p:ph type="subTitle" idx="1"/>
          </p:nvPr>
        </p:nvSpPr>
        <p:spPr/>
        <p:txBody>
          <a:bodyPr rtlCol="0" anchor="t">
            <a:normAutofit/>
          </a:bodyPr>
          <a:lstStyle/>
          <a:p>
            <a:pPr rtl="0"/>
            <a:r>
              <a:rPr lang="en-GB" sz="1600" dirty="0"/>
              <a:t>Rika Paderes, PhD Researcher</a:t>
            </a:r>
          </a:p>
          <a:p>
            <a:pPr rtl="0"/>
            <a:r>
              <a:rPr lang="en-GB" sz="1600" dirty="0"/>
              <a:t>Chris Harding, Lecturer</a:t>
            </a:r>
          </a:p>
        </p:txBody>
      </p:sp>
      <p:pic>
        <p:nvPicPr>
          <p:cNvPr id="1028" name="Picture 4" descr="University of Staffordshire London - University of Staffordshire ...">
            <a:extLst>
              <a:ext uri="{FF2B5EF4-FFF2-40B4-BE49-F238E27FC236}">
                <a16:creationId xmlns:a16="http://schemas.microsoft.com/office/drawing/2014/main" id="{7716576A-B202-E55C-838D-F7F4EA711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417" y="5748605"/>
            <a:ext cx="1984562" cy="7645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1C6CF39A-3A94-EED3-E5DF-2D41A2569E8A}"/>
              </a:ext>
            </a:extLst>
          </p:cNvPr>
          <p:cNvPicPr>
            <a:picLocks noGrp="1" noChangeAspect="1"/>
          </p:cNvPicPr>
          <p:nvPr>
            <p:ph type="pic" sz="quarter" idx="13"/>
          </p:nvPr>
        </p:nvPicPr>
        <p:blipFill>
          <a:blip r:embed="rId4"/>
          <a:srcRect t="9831" b="9831"/>
          <a:stretch/>
        </p:blipFill>
        <p:spPr/>
      </p:pic>
    </p:spTree>
    <p:extLst>
      <p:ext uri="{BB962C8B-B14F-4D97-AF65-F5344CB8AC3E}">
        <p14:creationId xmlns:p14="http://schemas.microsoft.com/office/powerpoint/2010/main" val="1997080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26DD74-1A97-851E-5B4A-5A02F0BA885C}"/>
              </a:ext>
            </a:extLst>
          </p:cNvPr>
          <p:cNvSpPr>
            <a:spLocks noGrp="1"/>
          </p:cNvSpPr>
          <p:nvPr>
            <p:ph idx="1"/>
          </p:nvPr>
        </p:nvSpPr>
        <p:spPr>
          <a:xfrm>
            <a:off x="1024128" y="1703070"/>
            <a:ext cx="10291572" cy="4606290"/>
          </a:xfrm>
        </p:spPr>
        <p:txBody>
          <a:bodyPr>
            <a:normAutofit/>
          </a:bodyPr>
          <a:lstStyle/>
          <a:p>
            <a:pPr algn="ctr"/>
            <a:r>
              <a:rPr lang="en-GB" sz="2800" dirty="0"/>
              <a:t>“As it slowly established itself, just before and just after the First World War, Art Deco signalled a change in sensibility. It succeeded Art Nouveau, and the difference was striking. </a:t>
            </a:r>
            <a:r>
              <a:rPr lang="en-GB" sz="2800" dirty="0">
                <a:highlight>
                  <a:srgbClr val="C0C0C0"/>
                </a:highlight>
              </a:rPr>
              <a:t>If Art Nouveau drew its images from flowers and trees, Deco borrowed the style of machines. If Art </a:t>
            </a:r>
            <a:r>
              <a:rPr lang="en-GB" sz="2800" dirty="0" err="1">
                <a:highlight>
                  <a:srgbClr val="C0C0C0"/>
                </a:highlight>
              </a:rPr>
              <a:t>Nouveau's</a:t>
            </a:r>
            <a:r>
              <a:rPr lang="en-GB" sz="2800" dirty="0">
                <a:highlight>
                  <a:srgbClr val="C0C0C0"/>
                </a:highlight>
              </a:rPr>
              <a:t> forms were rounded, Deco's were geometric</a:t>
            </a:r>
            <a:r>
              <a:rPr lang="en-GB" sz="2800" dirty="0"/>
              <a:t>.” </a:t>
            </a:r>
          </a:p>
          <a:p>
            <a:pPr algn="ctr"/>
            <a:r>
              <a:rPr lang="en-GB" sz="2800" dirty="0"/>
              <a:t>(Fulford, 2003).</a:t>
            </a:r>
            <a:endParaRPr lang="en-GB" sz="2800" i="1" dirty="0"/>
          </a:p>
          <a:p>
            <a:pPr algn="ctr"/>
            <a:endParaRPr lang="en-GB" sz="2800" dirty="0"/>
          </a:p>
        </p:txBody>
      </p:sp>
      <p:sp>
        <p:nvSpPr>
          <p:cNvPr id="4" name="Date Placeholder 3">
            <a:extLst>
              <a:ext uri="{FF2B5EF4-FFF2-40B4-BE49-F238E27FC236}">
                <a16:creationId xmlns:a16="http://schemas.microsoft.com/office/drawing/2014/main" id="{AE87D8CC-854D-855E-736B-CB9C383407D4}"/>
              </a:ext>
            </a:extLst>
          </p:cNvPr>
          <p:cNvSpPr>
            <a:spLocks noGrp="1"/>
          </p:cNvSpPr>
          <p:nvPr>
            <p:ph type="dt" sz="half" idx="10"/>
          </p:nvPr>
        </p:nvSpPr>
        <p:spPr/>
        <p:txBody>
          <a:bodyPr/>
          <a:lstStyle/>
          <a:p>
            <a:fld id="{87E08AA8-EE10-4459-9844-7A380EF74A64}" type="datetime1">
              <a:rPr lang="en-GB" smtClean="0"/>
              <a:t>17/07/2025</a:t>
            </a:fld>
            <a:endParaRPr lang="en-US" dirty="0"/>
          </a:p>
        </p:txBody>
      </p:sp>
      <p:sp>
        <p:nvSpPr>
          <p:cNvPr id="5" name="Footer Placeholder 4">
            <a:extLst>
              <a:ext uri="{FF2B5EF4-FFF2-40B4-BE49-F238E27FC236}">
                <a16:creationId xmlns:a16="http://schemas.microsoft.com/office/drawing/2014/main" id="{40EAE43B-9858-A598-0A4E-52342B13A72A}"/>
              </a:ext>
            </a:extLst>
          </p:cNvPr>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6" name="Slide Number Placeholder 5">
            <a:extLst>
              <a:ext uri="{FF2B5EF4-FFF2-40B4-BE49-F238E27FC236}">
                <a16:creationId xmlns:a16="http://schemas.microsoft.com/office/drawing/2014/main" id="{766FCEF5-6B6D-DE49-7EAB-7C72E519635A}"/>
              </a:ext>
            </a:extLst>
          </p:cNvPr>
          <p:cNvSpPr>
            <a:spLocks noGrp="1"/>
          </p:cNvSpPr>
          <p:nvPr>
            <p:ph type="sldNum" sz="quarter" idx="12"/>
          </p:nvPr>
        </p:nvSpPr>
        <p:spPr/>
        <p:txBody>
          <a:bodyPr/>
          <a:lstStyle/>
          <a:p>
            <a:fld id="{4FAB73BC-B049-4115-A692-8D63A059BFB8}" type="slidenum">
              <a:rPr lang="en-US" smtClean="0"/>
              <a:t>10</a:t>
            </a:fld>
            <a:endParaRPr lang="en-US" dirty="0"/>
          </a:p>
        </p:txBody>
      </p:sp>
    </p:spTree>
    <p:extLst>
      <p:ext uri="{BB962C8B-B14F-4D97-AF65-F5344CB8AC3E}">
        <p14:creationId xmlns:p14="http://schemas.microsoft.com/office/powerpoint/2010/main" val="516501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A32BB39-F62E-43E2-BD90-29FA55515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BE7348-ACB3-9252-CC1B-E133E38C7164}"/>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a:t>Hextech</a:t>
            </a:r>
          </a:p>
        </p:txBody>
      </p:sp>
      <p:graphicFrame>
        <p:nvGraphicFramePr>
          <p:cNvPr id="4" name="Content Placeholder 3">
            <a:extLst>
              <a:ext uri="{FF2B5EF4-FFF2-40B4-BE49-F238E27FC236}">
                <a16:creationId xmlns:a16="http://schemas.microsoft.com/office/drawing/2014/main" id="{28BBFA1E-B31D-8831-D665-FE94C98BC559}"/>
              </a:ext>
            </a:extLst>
          </p:cNvPr>
          <p:cNvGraphicFramePr>
            <a:graphicFrameLocks noGrp="1"/>
          </p:cNvGraphicFramePr>
          <p:nvPr>
            <p:ph sz="half" idx="1"/>
            <p:extLst>
              <p:ext uri="{D42A27DB-BD31-4B8C-83A1-F6EECF244321}">
                <p14:modId xmlns:p14="http://schemas.microsoft.com/office/powerpoint/2010/main" val="3345669837"/>
              </p:ext>
            </p:extLst>
          </p:nvPr>
        </p:nvGraphicFramePr>
        <p:xfrm>
          <a:off x="1023937" y="2084832"/>
          <a:ext cx="6066818" cy="4223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a:extLst>
              <a:ext uri="{FF2B5EF4-FFF2-40B4-BE49-F238E27FC236}">
                <a16:creationId xmlns:a16="http://schemas.microsoft.com/office/drawing/2014/main" id="{C41E8944-FD46-1E57-CBA0-1320CE8A052C}"/>
              </a:ext>
            </a:extLst>
          </p:cNvPr>
          <p:cNvPicPr>
            <a:picLocks noChangeAspect="1"/>
          </p:cNvPicPr>
          <p:nvPr/>
        </p:nvPicPr>
        <p:blipFill>
          <a:blip r:embed="rId8"/>
          <a:srcRect l="1920" t="3086" r="1982" b="3072"/>
          <a:stretch>
            <a:fillRect/>
          </a:stretch>
        </p:blipFill>
        <p:spPr>
          <a:xfrm>
            <a:off x="7315200" y="2286000"/>
            <a:ext cx="4495800" cy="1887794"/>
          </a:xfrm>
          <a:prstGeom prst="rect">
            <a:avLst/>
          </a:prstGeom>
        </p:spPr>
      </p:pic>
      <p:pic>
        <p:nvPicPr>
          <p:cNvPr id="10" name="Content Placeholder 9" descr="A group of people walking on a bridge&#10;&#10;AI-generated content may be incorrect.">
            <a:extLst>
              <a:ext uri="{FF2B5EF4-FFF2-40B4-BE49-F238E27FC236}">
                <a16:creationId xmlns:a16="http://schemas.microsoft.com/office/drawing/2014/main" id="{57F71BD3-D4B0-8585-7659-E2DF50927D31}"/>
              </a:ext>
            </a:extLst>
          </p:cNvPr>
          <p:cNvPicPr>
            <a:picLocks noGrp="1" noChangeAspect="1"/>
          </p:cNvPicPr>
          <p:nvPr>
            <p:ph sz="half" idx="2"/>
          </p:nvPr>
        </p:nvPicPr>
        <p:blipFill>
          <a:blip r:embed="rId9"/>
          <a:srcRect l="5754" t="4800" r="6061" b="4168"/>
          <a:stretch>
            <a:fillRect/>
          </a:stretch>
        </p:blipFill>
        <p:spPr>
          <a:xfrm>
            <a:off x="7315200" y="4173794"/>
            <a:ext cx="4495800" cy="1937584"/>
          </a:xfrm>
          <a:prstGeom prst="rect">
            <a:avLst/>
          </a:prstGeom>
        </p:spPr>
      </p:pic>
      <p:sp>
        <p:nvSpPr>
          <p:cNvPr id="5" name="Date Placeholder 4">
            <a:extLst>
              <a:ext uri="{FF2B5EF4-FFF2-40B4-BE49-F238E27FC236}">
                <a16:creationId xmlns:a16="http://schemas.microsoft.com/office/drawing/2014/main" id="{E3FE2D40-27E7-C3A1-52E3-F0605F027F2A}"/>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a:spcAft>
                <a:spcPts val="600"/>
              </a:spcAft>
            </a:pPr>
            <a:fld id="{87782632-7597-4C1A-A61C-791F862D0FF2}" type="datetime1">
              <a:rPr lang="en-US" kern="1200" dirty="0">
                <a:solidFill>
                  <a:schemeClr val="tx1">
                    <a:lumMod val="95000"/>
                    <a:lumOff val="5000"/>
                  </a:schemeClr>
                </a:solidFill>
                <a:latin typeface="+mj-lt"/>
                <a:ea typeface="+mn-ea"/>
                <a:cs typeface="+mn-cs"/>
              </a:rPr>
              <a:pPr>
                <a:spcAft>
                  <a:spcPts val="600"/>
                </a:spcAft>
              </a:pPr>
              <a:t>7/17/2025</a:t>
            </a:fld>
            <a:endParaRPr lang="en-US" kern="1200" dirty="0">
              <a:solidFill>
                <a:schemeClr val="tx1">
                  <a:lumMod val="95000"/>
                  <a:lumOff val="5000"/>
                </a:schemeClr>
              </a:solidFill>
              <a:latin typeface="+mj-lt"/>
              <a:ea typeface="+mn-ea"/>
              <a:cs typeface="+mn-cs"/>
            </a:endParaRPr>
          </a:p>
        </p:txBody>
      </p:sp>
      <p:sp>
        <p:nvSpPr>
          <p:cNvPr id="6" name="Footer Placeholder 5">
            <a:extLst>
              <a:ext uri="{FF2B5EF4-FFF2-40B4-BE49-F238E27FC236}">
                <a16:creationId xmlns:a16="http://schemas.microsoft.com/office/drawing/2014/main" id="{189A1054-3942-6901-2A5A-C7678A300A42}"/>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endParaRPr lang="en-US" kern="1200" cap="all" baseline="0" dirty="0">
              <a:solidFill>
                <a:schemeClr val="tx1">
                  <a:lumMod val="95000"/>
                  <a:lumOff val="5000"/>
                </a:schemeClr>
              </a:solidFill>
              <a:latin typeface="+mj-lt"/>
              <a:ea typeface="+mn-ea"/>
              <a:cs typeface="+mn-cs"/>
            </a:endParaRPr>
          </a:p>
        </p:txBody>
      </p:sp>
      <p:sp>
        <p:nvSpPr>
          <p:cNvPr id="7" name="Slide Number Placeholder 6">
            <a:extLst>
              <a:ext uri="{FF2B5EF4-FFF2-40B4-BE49-F238E27FC236}">
                <a16:creationId xmlns:a16="http://schemas.microsoft.com/office/drawing/2014/main" id="{5D3B25A7-9069-6A38-03EB-B98084C7EAEA}"/>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4FAB73BC-B049-4115-A692-8D63A059BFB8}" type="slidenum">
              <a:rPr lang="en-US" kern="1200" dirty="0">
                <a:solidFill>
                  <a:schemeClr val="tx1">
                    <a:lumMod val="95000"/>
                    <a:lumOff val="5000"/>
                  </a:schemeClr>
                </a:solidFill>
                <a:latin typeface="+mj-lt"/>
                <a:ea typeface="+mn-ea"/>
                <a:cs typeface="+mn-cs"/>
              </a:rPr>
              <a:pPr>
                <a:spcAft>
                  <a:spcPts val="600"/>
                </a:spcAft>
              </a:pPr>
              <a:t>11</a:t>
            </a:fld>
            <a:endParaRPr lang="en-US" kern="1200" dirty="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1282776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C0EDD7-614F-0AC3-CD16-C10F75EF0E70}"/>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A32BB39-F62E-43E2-BD90-29FA55515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84B459-0A9D-C3E2-A06F-B7D716469115}"/>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a:t>Shimmer</a:t>
            </a:r>
          </a:p>
        </p:txBody>
      </p:sp>
      <p:pic>
        <p:nvPicPr>
          <p:cNvPr id="8" name="Content Placeholder 7" descr="A person with purple and green eyes&#10;&#10;AI-generated content may be incorrect.">
            <a:extLst>
              <a:ext uri="{FF2B5EF4-FFF2-40B4-BE49-F238E27FC236}">
                <a16:creationId xmlns:a16="http://schemas.microsoft.com/office/drawing/2014/main" id="{6AA32C89-ADE0-3F5B-D32A-9B5A432F6299}"/>
              </a:ext>
            </a:extLst>
          </p:cNvPr>
          <p:cNvPicPr>
            <a:picLocks noGrp="1" noChangeAspect="1"/>
          </p:cNvPicPr>
          <p:nvPr>
            <p:ph sz="half" idx="1"/>
          </p:nvPr>
        </p:nvPicPr>
        <p:blipFill>
          <a:blip r:embed="rId3"/>
          <a:srcRect t="5664" b="6130"/>
          <a:stretch>
            <a:fillRect/>
          </a:stretch>
        </p:blipFill>
        <p:spPr>
          <a:xfrm>
            <a:off x="7567780" y="2286000"/>
            <a:ext cx="4412087" cy="1897197"/>
          </a:xfrm>
          <a:prstGeom prst="rect">
            <a:avLst/>
          </a:prstGeom>
        </p:spPr>
      </p:pic>
      <p:pic>
        <p:nvPicPr>
          <p:cNvPr id="10" name="Picture 9">
            <a:extLst>
              <a:ext uri="{FF2B5EF4-FFF2-40B4-BE49-F238E27FC236}">
                <a16:creationId xmlns:a16="http://schemas.microsoft.com/office/drawing/2014/main" id="{4095A62B-6F28-9732-98CB-276A0691E162}"/>
              </a:ext>
            </a:extLst>
          </p:cNvPr>
          <p:cNvPicPr>
            <a:picLocks noChangeAspect="1"/>
          </p:cNvPicPr>
          <p:nvPr/>
        </p:nvPicPr>
        <p:blipFill>
          <a:blip r:embed="rId4"/>
          <a:srcRect l="2051" t="2277" r="1619" b="3019"/>
          <a:stretch>
            <a:fillRect/>
          </a:stretch>
        </p:blipFill>
        <p:spPr>
          <a:xfrm>
            <a:off x="7567780" y="4183197"/>
            <a:ext cx="4412089" cy="1865185"/>
          </a:xfrm>
          <a:prstGeom prst="rect">
            <a:avLst/>
          </a:prstGeom>
        </p:spPr>
      </p:pic>
      <p:sp>
        <p:nvSpPr>
          <p:cNvPr id="5" name="Date Placeholder 4">
            <a:extLst>
              <a:ext uri="{FF2B5EF4-FFF2-40B4-BE49-F238E27FC236}">
                <a16:creationId xmlns:a16="http://schemas.microsoft.com/office/drawing/2014/main" id="{0816E494-C258-8C35-D750-F4EFBFBE25D6}"/>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a:spcAft>
                <a:spcPts val="600"/>
              </a:spcAft>
            </a:pPr>
            <a:fld id="{74E59ABB-9590-4669-AAB4-782BD515E062}" type="datetime1">
              <a:rPr lang="en-US" kern="1200" dirty="0">
                <a:solidFill>
                  <a:schemeClr val="tx1">
                    <a:lumMod val="95000"/>
                    <a:lumOff val="5000"/>
                  </a:schemeClr>
                </a:solidFill>
                <a:latin typeface="+mj-lt"/>
                <a:ea typeface="+mn-ea"/>
                <a:cs typeface="+mn-cs"/>
              </a:rPr>
              <a:pPr>
                <a:spcAft>
                  <a:spcPts val="600"/>
                </a:spcAft>
              </a:pPr>
              <a:t>7/17/2025</a:t>
            </a:fld>
            <a:endParaRPr lang="en-US" kern="1200" dirty="0">
              <a:solidFill>
                <a:schemeClr val="tx1">
                  <a:lumMod val="95000"/>
                  <a:lumOff val="5000"/>
                </a:schemeClr>
              </a:solidFill>
              <a:latin typeface="+mj-lt"/>
              <a:ea typeface="+mn-ea"/>
              <a:cs typeface="+mn-cs"/>
            </a:endParaRPr>
          </a:p>
        </p:txBody>
      </p:sp>
      <p:sp>
        <p:nvSpPr>
          <p:cNvPr id="6" name="Footer Placeholder 5">
            <a:extLst>
              <a:ext uri="{FF2B5EF4-FFF2-40B4-BE49-F238E27FC236}">
                <a16:creationId xmlns:a16="http://schemas.microsoft.com/office/drawing/2014/main" id="{4585A7E8-6CBD-A911-1ED6-CCAB609C8FFC}"/>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a:spcAft>
                <a:spcPts val="600"/>
              </a:spcAft>
            </a:pPr>
            <a:r>
              <a:rPr lang="en-US" kern="1200" cap="all" baseline="0" dirty="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526330B9-4853-883C-E6A4-B52B876654A6}"/>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4FAB73BC-B049-4115-A692-8D63A059BFB8}" type="slidenum">
              <a:rPr lang="en-US" kern="1200" dirty="0">
                <a:solidFill>
                  <a:schemeClr val="tx1">
                    <a:lumMod val="95000"/>
                    <a:lumOff val="5000"/>
                  </a:schemeClr>
                </a:solidFill>
                <a:latin typeface="+mj-lt"/>
                <a:ea typeface="+mn-ea"/>
                <a:cs typeface="+mn-cs"/>
              </a:rPr>
              <a:pPr>
                <a:spcAft>
                  <a:spcPts val="600"/>
                </a:spcAft>
              </a:pPr>
              <a:t>12</a:t>
            </a:fld>
            <a:endParaRPr lang="en-US" kern="1200" dirty="0">
              <a:solidFill>
                <a:schemeClr val="tx1">
                  <a:lumMod val="95000"/>
                  <a:lumOff val="5000"/>
                </a:schemeClr>
              </a:solidFill>
              <a:latin typeface="+mj-lt"/>
              <a:ea typeface="+mn-ea"/>
              <a:cs typeface="+mn-cs"/>
            </a:endParaRPr>
          </a:p>
        </p:txBody>
      </p:sp>
      <p:graphicFrame>
        <p:nvGraphicFramePr>
          <p:cNvPr id="12" name="Content Placeholder 3">
            <a:extLst>
              <a:ext uri="{FF2B5EF4-FFF2-40B4-BE49-F238E27FC236}">
                <a16:creationId xmlns:a16="http://schemas.microsoft.com/office/drawing/2014/main" id="{A48753CC-CD5F-F2C4-C569-6A9E8898D81F}"/>
              </a:ext>
            </a:extLst>
          </p:cNvPr>
          <p:cNvGraphicFramePr>
            <a:graphicFrameLocks/>
          </p:cNvGraphicFramePr>
          <p:nvPr>
            <p:extLst>
              <p:ext uri="{D42A27DB-BD31-4B8C-83A1-F6EECF244321}">
                <p14:modId xmlns:p14="http://schemas.microsoft.com/office/powerpoint/2010/main" val="272544811"/>
              </p:ext>
            </p:extLst>
          </p:nvPr>
        </p:nvGraphicFramePr>
        <p:xfrm>
          <a:off x="1023937" y="2286000"/>
          <a:ext cx="6171993" cy="4022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72769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E1F827-BFCE-1230-92EA-1A067E8F0E5C}"/>
              </a:ext>
            </a:extLst>
          </p:cNvPr>
          <p:cNvSpPr>
            <a:spLocks noGrp="1"/>
          </p:cNvSpPr>
          <p:nvPr>
            <p:ph type="dt" sz="half" idx="10"/>
          </p:nvPr>
        </p:nvSpPr>
        <p:spPr/>
        <p:txBody>
          <a:bodyPr/>
          <a:lstStyle/>
          <a:p>
            <a:fld id="{B5179E69-87F4-4FD8-97DF-F4AE9D2A7273}" type="datetime1">
              <a:rPr lang="en-GB" smtClean="0"/>
              <a:t>17/07/2025</a:t>
            </a:fld>
            <a:endParaRPr lang="en-US" dirty="0"/>
          </a:p>
        </p:txBody>
      </p:sp>
      <p:sp>
        <p:nvSpPr>
          <p:cNvPr id="3" name="Footer Placeholder 2">
            <a:extLst>
              <a:ext uri="{FF2B5EF4-FFF2-40B4-BE49-F238E27FC236}">
                <a16:creationId xmlns:a16="http://schemas.microsoft.com/office/drawing/2014/main" id="{928A65FC-95AD-39D2-D9C1-4EF767D27675}"/>
              </a:ext>
            </a:extLst>
          </p:cNvPr>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4" name="Slide Number Placeholder 3">
            <a:extLst>
              <a:ext uri="{FF2B5EF4-FFF2-40B4-BE49-F238E27FC236}">
                <a16:creationId xmlns:a16="http://schemas.microsoft.com/office/drawing/2014/main" id="{1B943E0B-8411-6066-535B-A5B61853C9B9}"/>
              </a:ext>
            </a:extLst>
          </p:cNvPr>
          <p:cNvSpPr>
            <a:spLocks noGrp="1"/>
          </p:cNvSpPr>
          <p:nvPr>
            <p:ph type="sldNum" sz="quarter" idx="12"/>
          </p:nvPr>
        </p:nvSpPr>
        <p:spPr/>
        <p:txBody>
          <a:bodyPr/>
          <a:lstStyle/>
          <a:p>
            <a:fld id="{4FAB73BC-B049-4115-A692-8D63A059BFB8}" type="slidenum">
              <a:rPr lang="en-US" smtClean="0"/>
              <a:t>13</a:t>
            </a:fld>
            <a:endParaRPr lang="en-US" dirty="0"/>
          </a:p>
        </p:txBody>
      </p:sp>
      <p:graphicFrame>
        <p:nvGraphicFramePr>
          <p:cNvPr id="5" name="Table 4">
            <a:extLst>
              <a:ext uri="{FF2B5EF4-FFF2-40B4-BE49-F238E27FC236}">
                <a16:creationId xmlns:a16="http://schemas.microsoft.com/office/drawing/2014/main" id="{21660BA7-F2F4-1531-8193-01D809BCD1FF}"/>
              </a:ext>
            </a:extLst>
          </p:cNvPr>
          <p:cNvGraphicFramePr>
            <a:graphicFrameLocks noGrp="1"/>
          </p:cNvGraphicFramePr>
          <p:nvPr>
            <p:extLst>
              <p:ext uri="{D42A27DB-BD31-4B8C-83A1-F6EECF244321}">
                <p14:modId xmlns:p14="http://schemas.microsoft.com/office/powerpoint/2010/main" val="3298363653"/>
              </p:ext>
            </p:extLst>
          </p:nvPr>
        </p:nvGraphicFramePr>
        <p:xfrm>
          <a:off x="944616" y="969065"/>
          <a:ext cx="10465506" cy="4919869"/>
        </p:xfrm>
        <a:graphic>
          <a:graphicData uri="http://schemas.openxmlformats.org/drawingml/2006/table">
            <a:tbl>
              <a:tblPr firstRow="1" firstCol="1" bandRow="1">
                <a:tableStyleId>{3B4B98B0-60AC-42C2-AFA5-B58CD77FA1E5}</a:tableStyleId>
              </a:tblPr>
              <a:tblGrid>
                <a:gridCol w="2137051">
                  <a:extLst>
                    <a:ext uri="{9D8B030D-6E8A-4147-A177-3AD203B41FA5}">
                      <a16:colId xmlns:a16="http://schemas.microsoft.com/office/drawing/2014/main" val="1033817892"/>
                    </a:ext>
                  </a:extLst>
                </a:gridCol>
                <a:gridCol w="4120626">
                  <a:extLst>
                    <a:ext uri="{9D8B030D-6E8A-4147-A177-3AD203B41FA5}">
                      <a16:colId xmlns:a16="http://schemas.microsoft.com/office/drawing/2014/main" val="2873417385"/>
                    </a:ext>
                  </a:extLst>
                </a:gridCol>
                <a:gridCol w="4207829">
                  <a:extLst>
                    <a:ext uri="{9D8B030D-6E8A-4147-A177-3AD203B41FA5}">
                      <a16:colId xmlns:a16="http://schemas.microsoft.com/office/drawing/2014/main" val="886785842"/>
                    </a:ext>
                  </a:extLst>
                </a:gridCol>
              </a:tblGrid>
              <a:tr h="1003333">
                <a:tc>
                  <a:txBody>
                    <a:bodyPr/>
                    <a:lstStyle/>
                    <a:p>
                      <a:pPr>
                        <a:lnSpc>
                          <a:spcPct val="107000"/>
                        </a:lnSpc>
                        <a:spcAft>
                          <a:spcPts val="800"/>
                        </a:spcAft>
                        <a:buNone/>
                      </a:pPr>
                      <a:r>
                        <a:rPr lang="en-GB" sz="2400" dirty="0">
                          <a:effectLst/>
                        </a:rPr>
                        <a:t> </a:t>
                      </a:r>
                      <a:endParaRPr lang="en-GB" sz="2400" dirty="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nSpc>
                          <a:spcPct val="107000"/>
                        </a:lnSpc>
                        <a:spcAft>
                          <a:spcPts val="800"/>
                        </a:spcAft>
                        <a:buNone/>
                      </a:pPr>
                      <a:r>
                        <a:rPr lang="en-GB" sz="2400" dirty="0" err="1">
                          <a:effectLst/>
                        </a:rPr>
                        <a:t>Hextech</a:t>
                      </a:r>
                      <a:endParaRPr lang="en-GB" sz="2400" dirty="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nSpc>
                          <a:spcPct val="107000"/>
                        </a:lnSpc>
                        <a:spcAft>
                          <a:spcPts val="800"/>
                        </a:spcAft>
                        <a:buNone/>
                      </a:pPr>
                      <a:r>
                        <a:rPr lang="en-GB" sz="2400">
                          <a:effectLst/>
                        </a:rPr>
                        <a:t>Shimmer</a:t>
                      </a: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685031679"/>
                  </a:ext>
                </a:extLst>
              </a:tr>
              <a:tr h="1305512">
                <a:tc>
                  <a:txBody>
                    <a:bodyPr/>
                    <a:lstStyle/>
                    <a:p>
                      <a:pPr>
                        <a:lnSpc>
                          <a:spcPct val="107000"/>
                        </a:lnSpc>
                        <a:spcAft>
                          <a:spcPts val="800"/>
                        </a:spcAft>
                        <a:buNone/>
                      </a:pPr>
                      <a:r>
                        <a:rPr lang="en-GB" sz="2400">
                          <a:effectLst/>
                        </a:rPr>
                        <a:t>Signifiers</a:t>
                      </a: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nSpc>
                          <a:spcPct val="107000"/>
                        </a:lnSpc>
                        <a:spcAft>
                          <a:spcPts val="800"/>
                        </a:spcAft>
                        <a:buNone/>
                      </a:pPr>
                      <a:r>
                        <a:rPr lang="en-GB" sz="2400" dirty="0">
                          <a:effectLst/>
                        </a:rPr>
                        <a:t>Blue crystals, metallic gilding, geometric angles, symmetric design</a:t>
                      </a:r>
                      <a:endParaRPr lang="en-GB" sz="2400" dirty="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nSpc>
                          <a:spcPct val="107000"/>
                        </a:lnSpc>
                        <a:spcAft>
                          <a:spcPts val="800"/>
                        </a:spcAft>
                        <a:buNone/>
                      </a:pPr>
                      <a:r>
                        <a:rPr lang="en-GB" sz="2400" dirty="0">
                          <a:effectLst/>
                        </a:rPr>
                        <a:t>Purple fluid, bodily mutation, flowing liquid, winding veins</a:t>
                      </a:r>
                      <a:endParaRPr lang="en-GB" sz="2400" dirty="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4105859407"/>
                  </a:ext>
                </a:extLst>
              </a:tr>
              <a:tr h="1305512">
                <a:tc>
                  <a:txBody>
                    <a:bodyPr/>
                    <a:lstStyle/>
                    <a:p>
                      <a:pPr>
                        <a:lnSpc>
                          <a:spcPct val="107000"/>
                        </a:lnSpc>
                        <a:spcAft>
                          <a:spcPts val="800"/>
                        </a:spcAft>
                        <a:buNone/>
                      </a:pPr>
                      <a:r>
                        <a:rPr lang="en-GB" sz="2400">
                          <a:effectLst/>
                        </a:rPr>
                        <a:t>Signified</a:t>
                      </a: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nSpc>
                          <a:spcPct val="107000"/>
                        </a:lnSpc>
                        <a:spcAft>
                          <a:spcPts val="800"/>
                        </a:spcAft>
                        <a:buNone/>
                      </a:pPr>
                      <a:r>
                        <a:rPr lang="en-GB" sz="2400" dirty="0">
                          <a:effectLst/>
                        </a:rPr>
                        <a:t>Rational progress, elite control, utopian identity</a:t>
                      </a:r>
                      <a:endParaRPr lang="en-GB" sz="2400" dirty="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nSpc>
                          <a:spcPct val="107000"/>
                        </a:lnSpc>
                        <a:spcAft>
                          <a:spcPts val="800"/>
                        </a:spcAft>
                        <a:buNone/>
                      </a:pPr>
                      <a:r>
                        <a:rPr lang="en-GB" sz="2400" dirty="0">
                          <a:effectLst/>
                        </a:rPr>
                        <a:t>Raw physical power, rebellion, survival through necessity</a:t>
                      </a:r>
                      <a:endParaRPr lang="en-GB" sz="2400" dirty="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816696164"/>
                  </a:ext>
                </a:extLst>
              </a:tr>
              <a:tr h="1305512">
                <a:tc>
                  <a:txBody>
                    <a:bodyPr/>
                    <a:lstStyle/>
                    <a:p>
                      <a:pPr>
                        <a:lnSpc>
                          <a:spcPct val="107000"/>
                        </a:lnSpc>
                        <a:spcAft>
                          <a:spcPts val="800"/>
                        </a:spcAft>
                        <a:buNone/>
                      </a:pPr>
                      <a:r>
                        <a:rPr lang="en-GB" sz="2400">
                          <a:effectLst/>
                        </a:rPr>
                        <a:t>Expressive content</a:t>
                      </a: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nSpc>
                          <a:spcPct val="107000"/>
                        </a:lnSpc>
                        <a:spcAft>
                          <a:spcPts val="800"/>
                        </a:spcAft>
                        <a:buNone/>
                      </a:pPr>
                      <a:r>
                        <a:rPr lang="en-GB" sz="2400" dirty="0" err="1">
                          <a:effectLst/>
                        </a:rPr>
                        <a:t>Hextech</a:t>
                      </a:r>
                      <a:r>
                        <a:rPr lang="en-GB" sz="2400" dirty="0">
                          <a:effectLst/>
                        </a:rPr>
                        <a:t> appears and feels bright, reverent, and hopeful</a:t>
                      </a:r>
                      <a:endParaRPr lang="en-GB" sz="2400" dirty="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nSpc>
                          <a:spcPct val="107000"/>
                        </a:lnSpc>
                        <a:spcAft>
                          <a:spcPts val="800"/>
                        </a:spcAft>
                        <a:buNone/>
                      </a:pPr>
                      <a:r>
                        <a:rPr lang="en-GB" sz="2400" dirty="0">
                          <a:effectLst/>
                        </a:rPr>
                        <a:t>Shimmer scenes appear murky, chaotic, and violent</a:t>
                      </a:r>
                      <a:endParaRPr lang="en-GB" sz="2400" dirty="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738183927"/>
                  </a:ext>
                </a:extLst>
              </a:tr>
            </a:tbl>
          </a:graphicData>
        </a:graphic>
      </p:graphicFrame>
    </p:spTree>
    <p:extLst>
      <p:ext uri="{BB962C8B-B14F-4D97-AF65-F5344CB8AC3E}">
        <p14:creationId xmlns:p14="http://schemas.microsoft.com/office/powerpoint/2010/main" val="114697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12F674-4440-CA06-2D64-782548BCA710}"/>
              </a:ext>
            </a:extLst>
          </p:cNvPr>
          <p:cNvSpPr>
            <a:spLocks noGrp="1"/>
          </p:cNvSpPr>
          <p:nvPr>
            <p:ph type="title"/>
          </p:nvPr>
        </p:nvSpPr>
        <p:spPr>
          <a:xfrm>
            <a:off x="1024128" y="585216"/>
            <a:ext cx="3133581" cy="1499616"/>
          </a:xfrm>
        </p:spPr>
        <p:txBody>
          <a:bodyPr vert="horz" lIns="91440" tIns="45720" rIns="91440" bIns="45720" rtlCol="0" anchor="ctr">
            <a:normAutofit/>
          </a:bodyPr>
          <a:lstStyle/>
          <a:p>
            <a:r>
              <a:rPr lang="en-US" sz="4000" dirty="0"/>
              <a:t>The Art Techno</a:t>
            </a:r>
          </a:p>
        </p:txBody>
      </p:sp>
      <p:sp>
        <p:nvSpPr>
          <p:cNvPr id="4" name="Content Placeholder 3">
            <a:extLst>
              <a:ext uri="{FF2B5EF4-FFF2-40B4-BE49-F238E27FC236}">
                <a16:creationId xmlns:a16="http://schemas.microsoft.com/office/drawing/2014/main" id="{B63386E8-28DF-D4E9-C12B-DE5DE597B5D0}"/>
              </a:ext>
            </a:extLst>
          </p:cNvPr>
          <p:cNvSpPr>
            <a:spLocks noGrp="1"/>
          </p:cNvSpPr>
          <p:nvPr>
            <p:ph sz="half" idx="2"/>
          </p:nvPr>
        </p:nvSpPr>
        <p:spPr>
          <a:xfrm>
            <a:off x="1024128" y="2286000"/>
            <a:ext cx="3319272" cy="3931920"/>
          </a:xfrm>
        </p:spPr>
        <p:txBody>
          <a:bodyPr vert="horz" lIns="45720" tIns="45720" rIns="45720" bIns="45720" rtlCol="0">
            <a:normAutofit lnSpcReduction="10000"/>
          </a:bodyPr>
          <a:lstStyle/>
          <a:p>
            <a:r>
              <a:rPr lang="en-US" sz="1600" dirty="0"/>
              <a:t>“There is so much wealth in </a:t>
            </a:r>
            <a:r>
              <a:rPr lang="en-US" sz="1600" dirty="0" err="1"/>
              <a:t>Piltover</a:t>
            </a:r>
            <a:r>
              <a:rPr lang="en-US" sz="1600" dirty="0"/>
              <a:t> that they must have some money to invest in science, as if it was art.” (Vincentelli, 2024).</a:t>
            </a:r>
          </a:p>
          <a:p>
            <a:r>
              <a:rPr lang="en-US" sz="1600" dirty="0"/>
              <a:t>- </a:t>
            </a:r>
            <a:r>
              <a:rPr lang="en-US" sz="1600" dirty="0" err="1"/>
              <a:t>Piltover</a:t>
            </a:r>
            <a:r>
              <a:rPr lang="en-US" sz="1600" dirty="0"/>
              <a:t> is constructed by vertical design, brass filigree, and symmetrical architecture</a:t>
            </a:r>
          </a:p>
          <a:p>
            <a:r>
              <a:rPr lang="en-US" sz="1600" dirty="0"/>
              <a:t>- Creates an ordered and controlled visual language that calls on Art Deco; which Is historically entwined with industrialism and colonial tone</a:t>
            </a:r>
          </a:p>
          <a:p>
            <a:r>
              <a:rPr lang="en-US" sz="1600" dirty="0"/>
              <a:t>- “If Art Nouveau drew its images from flowers and trees, Deco borrowed the style of machines.” (Fulford, 2003).</a:t>
            </a:r>
          </a:p>
          <a:p>
            <a:endParaRPr lang="en-US" sz="1600" dirty="0"/>
          </a:p>
        </p:txBody>
      </p:sp>
      <p:pic>
        <p:nvPicPr>
          <p:cNvPr id="11" name="Content Placeholder 10" descr="A city with clouds and buildings&#10;&#10;AI-generated content may be incorrect.">
            <a:extLst>
              <a:ext uri="{FF2B5EF4-FFF2-40B4-BE49-F238E27FC236}">
                <a16:creationId xmlns:a16="http://schemas.microsoft.com/office/drawing/2014/main" id="{55A84A7F-98D0-97BC-5D81-73009E3A0CCF}"/>
              </a:ext>
            </a:extLst>
          </p:cNvPr>
          <p:cNvPicPr>
            <a:picLocks noGrp="1" noChangeAspect="1"/>
          </p:cNvPicPr>
          <p:nvPr>
            <p:ph sz="half" idx="1"/>
          </p:nvPr>
        </p:nvPicPr>
        <p:blipFill>
          <a:blip r:embed="rId3"/>
          <a:stretch>
            <a:fillRect/>
          </a:stretch>
        </p:blipFill>
        <p:spPr>
          <a:xfrm>
            <a:off x="4642342" y="1045196"/>
            <a:ext cx="6909577" cy="4767608"/>
          </a:xfrm>
          <a:prstGeom prst="rect">
            <a:avLst/>
          </a:prstGeom>
        </p:spPr>
      </p:pic>
      <p:sp>
        <p:nvSpPr>
          <p:cNvPr id="5" name="Date Placeholder 4">
            <a:extLst>
              <a:ext uri="{FF2B5EF4-FFF2-40B4-BE49-F238E27FC236}">
                <a16:creationId xmlns:a16="http://schemas.microsoft.com/office/drawing/2014/main" id="{D1195FCF-28B0-6173-3202-CBCBEC8E60E3}"/>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AD5C54C8-D5A0-407B-BA35-DC5131AF9194}" type="datetime1">
              <a:rPr lang="en-US" smtClean="0"/>
              <a:pPr defTabSz="914400">
                <a:spcAft>
                  <a:spcPts val="600"/>
                </a:spcAft>
              </a:pPr>
              <a:t>7/17/2025</a:t>
            </a:fld>
            <a:endParaRPr lang="en-US"/>
          </a:p>
        </p:txBody>
      </p:sp>
      <p:sp>
        <p:nvSpPr>
          <p:cNvPr id="6" name="Footer Placeholder 5">
            <a:extLst>
              <a:ext uri="{FF2B5EF4-FFF2-40B4-BE49-F238E27FC236}">
                <a16:creationId xmlns:a16="http://schemas.microsoft.com/office/drawing/2014/main" id="{C21F8D25-F859-DA23-798A-03CB8C8432EC}"/>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582C28EF-F193-FB20-BDB1-B3762E8C7E2C}"/>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4FAB73BC-B049-4115-A692-8D63A059BFB8}" type="slidenum">
              <a:rPr lang="en-US" smtClean="0"/>
              <a:pPr defTabSz="914400">
                <a:spcAft>
                  <a:spcPts val="600"/>
                </a:spcAft>
              </a:pPr>
              <a:t>14</a:t>
            </a:fld>
            <a:endParaRPr lang="en-US"/>
          </a:p>
        </p:txBody>
      </p:sp>
    </p:spTree>
    <p:extLst>
      <p:ext uri="{BB962C8B-B14F-4D97-AF65-F5344CB8AC3E}">
        <p14:creationId xmlns:p14="http://schemas.microsoft.com/office/powerpoint/2010/main" val="4224030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E3BD45-44BB-69AD-0DB7-15534D40908B}"/>
              </a:ext>
            </a:extLst>
          </p:cNvPr>
          <p:cNvSpPr>
            <a:spLocks noGrp="1"/>
          </p:cNvSpPr>
          <p:nvPr>
            <p:ph type="title"/>
          </p:nvPr>
        </p:nvSpPr>
        <p:spPr>
          <a:xfrm>
            <a:off x="1024127" y="585216"/>
            <a:ext cx="6769533" cy="1499616"/>
          </a:xfrm>
        </p:spPr>
        <p:txBody>
          <a:bodyPr vert="horz" lIns="91440" tIns="45720" rIns="91440" bIns="45720" rtlCol="0" anchor="ctr">
            <a:normAutofit/>
          </a:bodyPr>
          <a:lstStyle/>
          <a:p>
            <a:r>
              <a:rPr lang="en-US" sz="3700" dirty="0"/>
              <a:t>Compositional Interpretation: </a:t>
            </a:r>
            <a:r>
              <a:rPr lang="en-US" sz="3700" dirty="0" err="1"/>
              <a:t>Piltover</a:t>
            </a:r>
            <a:endParaRPr lang="en-US" sz="3700" dirty="0"/>
          </a:p>
        </p:txBody>
      </p:sp>
      <p:sp>
        <p:nvSpPr>
          <p:cNvPr id="4" name="Content Placeholder 3">
            <a:extLst>
              <a:ext uri="{FF2B5EF4-FFF2-40B4-BE49-F238E27FC236}">
                <a16:creationId xmlns:a16="http://schemas.microsoft.com/office/drawing/2014/main" id="{BDD668AA-6DD0-0F6B-10D8-B90A7D751552}"/>
              </a:ext>
            </a:extLst>
          </p:cNvPr>
          <p:cNvSpPr>
            <a:spLocks noGrp="1"/>
          </p:cNvSpPr>
          <p:nvPr>
            <p:ph sz="half" idx="2"/>
          </p:nvPr>
        </p:nvSpPr>
        <p:spPr>
          <a:xfrm>
            <a:off x="1024128" y="2286000"/>
            <a:ext cx="3133580" cy="3931920"/>
          </a:xfrm>
        </p:spPr>
        <p:txBody>
          <a:bodyPr vert="horz" lIns="45720" tIns="45720" rIns="45720" bIns="45720" rtlCol="0">
            <a:normAutofit/>
          </a:bodyPr>
          <a:lstStyle/>
          <a:p>
            <a:endParaRPr lang="en-US" sz="1600"/>
          </a:p>
        </p:txBody>
      </p:sp>
      <p:pic>
        <p:nvPicPr>
          <p:cNvPr id="8" name="drawing">
            <a:extLst>
              <a:ext uri="{FF2B5EF4-FFF2-40B4-BE49-F238E27FC236}">
                <a16:creationId xmlns:a16="http://schemas.microsoft.com/office/drawing/2014/main" id="{E1FE6751-16E7-9420-D92A-AE10437E9D7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11631" b="11883"/>
          <a:stretch>
            <a:fillRect/>
          </a:stretch>
        </p:blipFill>
        <p:spPr>
          <a:xfrm>
            <a:off x="1052550" y="1740724"/>
            <a:ext cx="10115322" cy="4351963"/>
          </a:xfrm>
          <a:prstGeom prst="rect">
            <a:avLst/>
          </a:prstGeom>
        </p:spPr>
      </p:pic>
      <p:sp>
        <p:nvSpPr>
          <p:cNvPr id="5" name="Date Placeholder 4">
            <a:extLst>
              <a:ext uri="{FF2B5EF4-FFF2-40B4-BE49-F238E27FC236}">
                <a16:creationId xmlns:a16="http://schemas.microsoft.com/office/drawing/2014/main" id="{054B287B-78E2-F494-19ED-09311CF6F05B}"/>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30DBDEA5-379F-472F-B0BB-8612225AF2B3}" type="datetime1">
              <a:rPr lang="en-US" smtClean="0"/>
              <a:pPr defTabSz="914400">
                <a:spcAft>
                  <a:spcPts val="600"/>
                </a:spcAft>
              </a:pPr>
              <a:t>7/17/2025</a:t>
            </a:fld>
            <a:endParaRPr lang="en-US"/>
          </a:p>
        </p:txBody>
      </p:sp>
      <p:sp>
        <p:nvSpPr>
          <p:cNvPr id="6" name="Footer Placeholder 5">
            <a:extLst>
              <a:ext uri="{FF2B5EF4-FFF2-40B4-BE49-F238E27FC236}">
                <a16:creationId xmlns:a16="http://schemas.microsoft.com/office/drawing/2014/main" id="{43C4A918-A31D-F114-B2F8-1682DBA93F39}"/>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B5EB061D-8A10-F9B2-960E-BBCDC937EA31}"/>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4FAB73BC-B049-4115-A692-8D63A059BFB8}" type="slidenum">
              <a:rPr lang="en-US" smtClean="0"/>
              <a:pPr defTabSz="914400">
                <a:spcAft>
                  <a:spcPts val="600"/>
                </a:spcAft>
              </a:pPr>
              <a:t>15</a:t>
            </a:fld>
            <a:endParaRPr lang="en-US"/>
          </a:p>
        </p:txBody>
      </p:sp>
    </p:spTree>
    <p:extLst>
      <p:ext uri="{BB962C8B-B14F-4D97-AF65-F5344CB8AC3E}">
        <p14:creationId xmlns:p14="http://schemas.microsoft.com/office/powerpoint/2010/main" val="243134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l="-15000" r="-15000"/>
          </a:stretch>
        </a:blipFill>
        <a:effectLst/>
      </p:bgPr>
    </p:bg>
    <p:spTree>
      <p:nvGrpSpPr>
        <p:cNvPr id="1" name="">
          <a:extLst>
            <a:ext uri="{FF2B5EF4-FFF2-40B4-BE49-F238E27FC236}">
              <a16:creationId xmlns:a16="http://schemas.microsoft.com/office/drawing/2014/main" id="{DA5A61AB-FEA1-B117-3398-A722E73FF6FB}"/>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7B18F8-5F24-7D06-02FA-469889555961}"/>
              </a:ext>
            </a:extLst>
          </p:cNvPr>
          <p:cNvSpPr>
            <a:spLocks noGrp="1"/>
          </p:cNvSpPr>
          <p:nvPr>
            <p:ph type="title"/>
          </p:nvPr>
        </p:nvSpPr>
        <p:spPr>
          <a:xfrm>
            <a:off x="1024128" y="585216"/>
            <a:ext cx="5902061" cy="1499616"/>
          </a:xfrm>
        </p:spPr>
        <p:txBody>
          <a:bodyPr vert="horz" lIns="91440" tIns="45720" rIns="91440" bIns="45720" rtlCol="0" anchor="ctr">
            <a:normAutofit/>
          </a:bodyPr>
          <a:lstStyle/>
          <a:p>
            <a:r>
              <a:rPr lang="en-US"/>
              <a:t>Compositional Interpretation: Piltover</a:t>
            </a:r>
          </a:p>
        </p:txBody>
      </p:sp>
      <p:sp>
        <p:nvSpPr>
          <p:cNvPr id="5" name="Date Placeholder 4">
            <a:extLst>
              <a:ext uri="{FF2B5EF4-FFF2-40B4-BE49-F238E27FC236}">
                <a16:creationId xmlns:a16="http://schemas.microsoft.com/office/drawing/2014/main" id="{24023D56-654A-E20B-22CD-C1A8F8E26F97}"/>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30DBDEA5-379F-472F-B0BB-8612225AF2B3}" type="datetime1">
              <a:rPr lang="en-US" smtClean="0"/>
              <a:pPr defTabSz="914400">
                <a:spcAft>
                  <a:spcPts val="600"/>
                </a:spcAft>
              </a:pPr>
              <a:t>7/17/2025</a:t>
            </a:fld>
            <a:endParaRPr lang="en-US"/>
          </a:p>
        </p:txBody>
      </p:sp>
      <p:sp>
        <p:nvSpPr>
          <p:cNvPr id="6" name="Footer Placeholder 5">
            <a:extLst>
              <a:ext uri="{FF2B5EF4-FFF2-40B4-BE49-F238E27FC236}">
                <a16:creationId xmlns:a16="http://schemas.microsoft.com/office/drawing/2014/main" id="{6AF1392D-1CE2-62A9-B1BA-82F92738A19D}"/>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E7C01521-E430-5653-D1DF-21F86B5CDF9B}"/>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4FAB73BC-B049-4115-A692-8D63A059BFB8}" type="slidenum">
              <a:rPr lang="en-US" smtClean="0"/>
              <a:pPr defTabSz="914400">
                <a:spcAft>
                  <a:spcPts val="600"/>
                </a:spcAft>
              </a:pPr>
              <a:t>16</a:t>
            </a:fld>
            <a:endParaRPr lang="en-US"/>
          </a:p>
        </p:txBody>
      </p:sp>
      <p:graphicFrame>
        <p:nvGraphicFramePr>
          <p:cNvPr id="12" name="Content Placeholder 11">
            <a:extLst>
              <a:ext uri="{FF2B5EF4-FFF2-40B4-BE49-F238E27FC236}">
                <a16:creationId xmlns:a16="http://schemas.microsoft.com/office/drawing/2014/main" id="{C8DB7322-71DA-1866-DD96-913812FA6E27}"/>
              </a:ext>
            </a:extLst>
          </p:cNvPr>
          <p:cNvGraphicFramePr>
            <a:graphicFrameLocks noGrp="1"/>
          </p:cNvGraphicFramePr>
          <p:nvPr>
            <p:ph sz="half" idx="2"/>
            <p:extLst>
              <p:ext uri="{D42A27DB-BD31-4B8C-83A1-F6EECF244321}">
                <p14:modId xmlns:p14="http://schemas.microsoft.com/office/powerpoint/2010/main" val="105438893"/>
              </p:ext>
            </p:extLst>
          </p:nvPr>
        </p:nvGraphicFramePr>
        <p:xfrm>
          <a:off x="781586" y="1946746"/>
          <a:ext cx="10628827" cy="4391001"/>
        </p:xfrm>
        <a:graphic>
          <a:graphicData uri="http://schemas.openxmlformats.org/drawingml/2006/table">
            <a:tbl>
              <a:tblPr firstRow="1" bandRow="1">
                <a:tableStyleId>{5940675A-B579-460E-94D1-54222C63F5DA}</a:tableStyleId>
              </a:tblPr>
              <a:tblGrid>
                <a:gridCol w="1430237">
                  <a:extLst>
                    <a:ext uri="{9D8B030D-6E8A-4147-A177-3AD203B41FA5}">
                      <a16:colId xmlns:a16="http://schemas.microsoft.com/office/drawing/2014/main" val="3157762845"/>
                    </a:ext>
                  </a:extLst>
                </a:gridCol>
                <a:gridCol w="9198590">
                  <a:extLst>
                    <a:ext uri="{9D8B030D-6E8A-4147-A177-3AD203B41FA5}">
                      <a16:colId xmlns:a16="http://schemas.microsoft.com/office/drawing/2014/main" val="845326293"/>
                    </a:ext>
                  </a:extLst>
                </a:gridCol>
              </a:tblGrid>
              <a:tr h="779803">
                <a:tc>
                  <a:txBody>
                    <a:bodyPr/>
                    <a:lstStyle/>
                    <a:p>
                      <a:r>
                        <a:rPr lang="en-GB" sz="1600" dirty="0"/>
                        <a:t>Content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The image is of a cityscape, with ornate European-inspired buildings. The rooftops include chimneys, observatory domes, and a detailed orrery, and metal-plated geometric ornaments. In the background, there is a massive academic complex atop a hill, the composition framing it as a focal point. Small airships appear to dot the sky, indicating advanced technology. The figures in the foreground appear to be observing the city, with rugged clothes that contrast the city’s polished appearance.</a:t>
                      </a:r>
                    </a:p>
                  </a:txBody>
                  <a:tcPr/>
                </a:tc>
                <a:extLst>
                  <a:ext uri="{0D108BD9-81ED-4DB2-BD59-A6C34878D82A}">
                    <a16:rowId xmlns:a16="http://schemas.microsoft.com/office/drawing/2014/main" val="3367120943"/>
                  </a:ext>
                </a:extLst>
              </a:tr>
              <a:tr h="779803">
                <a:tc>
                  <a:txBody>
                    <a:bodyPr/>
                    <a:lstStyle/>
                    <a:p>
                      <a:r>
                        <a:rPr lang="en-GB" sz="1600" dirty="0"/>
                        <a:t>Colour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The sky takes up a large amount of the composition in white/light grey clouds and light blue skies. The buildings are a lightly coloured with creams, and rooves of cool blues that are accented with metals that appear to be brass or gold. The characters are dressed in darker tones.  </a:t>
                      </a:r>
                    </a:p>
                  </a:txBody>
                  <a:tcPr/>
                </a:tc>
                <a:extLst>
                  <a:ext uri="{0D108BD9-81ED-4DB2-BD59-A6C34878D82A}">
                    <a16:rowId xmlns:a16="http://schemas.microsoft.com/office/drawing/2014/main" val="4120914818"/>
                  </a:ext>
                </a:extLst>
              </a:tr>
              <a:tr h="779803">
                <a:tc>
                  <a:txBody>
                    <a:bodyPr/>
                    <a:lstStyle/>
                    <a:p>
                      <a:r>
                        <a:rPr lang="en-GB" sz="1600" dirty="0"/>
                        <a:t>Spatial Organisation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In the foreground are three characters, alongside architectural detailing and pipes. The midground shows richly packed rooftops and streets. The clouds move in a focal line towards the academic complex, which, at the background, is on a gradual rise that gives the city a tiered, hierarchical layout.</a:t>
                      </a:r>
                    </a:p>
                  </a:txBody>
                  <a:tcPr/>
                </a:tc>
                <a:extLst>
                  <a:ext uri="{0D108BD9-81ED-4DB2-BD59-A6C34878D82A}">
                    <a16:rowId xmlns:a16="http://schemas.microsoft.com/office/drawing/2014/main" val="1392480650"/>
                  </a:ext>
                </a:extLst>
              </a:tr>
              <a:tr h="611481">
                <a:tc>
                  <a:txBody>
                    <a:bodyPr/>
                    <a:lstStyle/>
                    <a:p>
                      <a:r>
                        <a:rPr lang="en-GB" sz="1600" dirty="0"/>
                        <a:t>Light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The sunlight is bright and apparent due to the strong shadows cast on the ground from the foreground figures. There is natural daylight, which emphasises the vastness of the city.</a:t>
                      </a:r>
                    </a:p>
                  </a:txBody>
                  <a:tcPr/>
                </a:tc>
                <a:extLst>
                  <a:ext uri="{0D108BD9-81ED-4DB2-BD59-A6C34878D82A}">
                    <a16:rowId xmlns:a16="http://schemas.microsoft.com/office/drawing/2014/main" val="2959823514"/>
                  </a:ext>
                </a:extLst>
              </a:tr>
              <a:tr h="779803">
                <a:tc>
                  <a:txBody>
                    <a:bodyPr/>
                    <a:lstStyle/>
                    <a:p>
                      <a:r>
                        <a:rPr lang="en-GB" sz="1600" dirty="0"/>
                        <a:t>Expressive content</a:t>
                      </a:r>
                    </a:p>
                  </a:txBody>
                  <a:tcPr/>
                </a:tc>
                <a:tc>
                  <a:txBody>
                    <a:bodyPr/>
                    <a:lstStyle/>
                    <a:p>
                      <a:r>
                        <a:rPr lang="en-GB" sz="1600" dirty="0"/>
                        <a:t> The open sky, colours, and spatial framing give the mood of optimism, awe, and exploration. The upwards gaze towards the central institution suggests ambition and admiration. The characters appear to be pausing to take in the city; literally looking up to the academic complex.</a:t>
                      </a:r>
                    </a:p>
                  </a:txBody>
                  <a:tcPr/>
                </a:tc>
                <a:extLst>
                  <a:ext uri="{0D108BD9-81ED-4DB2-BD59-A6C34878D82A}">
                    <a16:rowId xmlns:a16="http://schemas.microsoft.com/office/drawing/2014/main" val="1929766828"/>
                  </a:ext>
                </a:extLst>
              </a:tr>
            </a:tbl>
          </a:graphicData>
        </a:graphic>
      </p:graphicFrame>
    </p:spTree>
    <p:extLst>
      <p:ext uri="{BB962C8B-B14F-4D97-AF65-F5344CB8AC3E}">
        <p14:creationId xmlns:p14="http://schemas.microsoft.com/office/powerpoint/2010/main" val="1381464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E09D8-FB50-D733-24F4-EC221FA565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D82BA-53E4-D267-EF2B-A49BF44996EC}"/>
              </a:ext>
            </a:extLst>
          </p:cNvPr>
          <p:cNvSpPr>
            <a:spLocks noGrp="1"/>
          </p:cNvSpPr>
          <p:nvPr>
            <p:ph type="title"/>
          </p:nvPr>
        </p:nvSpPr>
        <p:spPr>
          <a:xfrm>
            <a:off x="1024127" y="585216"/>
            <a:ext cx="6769533" cy="1499616"/>
          </a:xfrm>
        </p:spPr>
        <p:txBody>
          <a:bodyPr vert="horz" lIns="91440" tIns="45720" rIns="91440" bIns="45720" rtlCol="0" anchor="ctr">
            <a:normAutofit/>
          </a:bodyPr>
          <a:lstStyle/>
          <a:p>
            <a:r>
              <a:rPr lang="en-US" sz="3700" dirty="0"/>
              <a:t>Compositional Interpretation: </a:t>
            </a:r>
            <a:r>
              <a:rPr lang="en-US" sz="3700" dirty="0" err="1"/>
              <a:t>Piltover</a:t>
            </a:r>
            <a:endParaRPr lang="en-US" sz="3700" dirty="0"/>
          </a:p>
        </p:txBody>
      </p:sp>
      <p:sp>
        <p:nvSpPr>
          <p:cNvPr id="4" name="Content Placeholder 3">
            <a:extLst>
              <a:ext uri="{FF2B5EF4-FFF2-40B4-BE49-F238E27FC236}">
                <a16:creationId xmlns:a16="http://schemas.microsoft.com/office/drawing/2014/main" id="{D41656F4-BEC1-D867-B62B-5413711DF9CD}"/>
              </a:ext>
            </a:extLst>
          </p:cNvPr>
          <p:cNvSpPr>
            <a:spLocks noGrp="1"/>
          </p:cNvSpPr>
          <p:nvPr>
            <p:ph sz="half" idx="2"/>
          </p:nvPr>
        </p:nvSpPr>
        <p:spPr>
          <a:xfrm>
            <a:off x="1024128" y="2286000"/>
            <a:ext cx="3133580" cy="3931920"/>
          </a:xfrm>
        </p:spPr>
        <p:txBody>
          <a:bodyPr vert="horz" lIns="45720" tIns="45720" rIns="45720" bIns="45720" rtlCol="0">
            <a:normAutofit/>
          </a:bodyPr>
          <a:lstStyle/>
          <a:p>
            <a:endParaRPr lang="en-US" sz="1600"/>
          </a:p>
        </p:txBody>
      </p:sp>
      <p:pic>
        <p:nvPicPr>
          <p:cNvPr id="8" name="drawing">
            <a:extLst>
              <a:ext uri="{FF2B5EF4-FFF2-40B4-BE49-F238E27FC236}">
                <a16:creationId xmlns:a16="http://schemas.microsoft.com/office/drawing/2014/main" id="{98C5FFFE-E578-FEF5-60B9-43960BB25E44}"/>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11631" b="11883"/>
          <a:stretch>
            <a:fillRect/>
          </a:stretch>
        </p:blipFill>
        <p:spPr>
          <a:xfrm>
            <a:off x="1052550" y="1740724"/>
            <a:ext cx="10115322" cy="4351963"/>
          </a:xfrm>
          <a:prstGeom prst="rect">
            <a:avLst/>
          </a:prstGeom>
        </p:spPr>
      </p:pic>
      <p:sp>
        <p:nvSpPr>
          <p:cNvPr id="5" name="Date Placeholder 4">
            <a:extLst>
              <a:ext uri="{FF2B5EF4-FFF2-40B4-BE49-F238E27FC236}">
                <a16:creationId xmlns:a16="http://schemas.microsoft.com/office/drawing/2014/main" id="{C5C6926C-1AB0-D84F-C74C-D9318693AD6D}"/>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30DBDEA5-379F-472F-B0BB-8612225AF2B3}" type="datetime1">
              <a:rPr lang="en-US" smtClean="0"/>
              <a:pPr defTabSz="914400">
                <a:spcAft>
                  <a:spcPts val="600"/>
                </a:spcAft>
              </a:pPr>
              <a:t>7/17/2025</a:t>
            </a:fld>
            <a:endParaRPr lang="en-US"/>
          </a:p>
        </p:txBody>
      </p:sp>
      <p:sp>
        <p:nvSpPr>
          <p:cNvPr id="6" name="Footer Placeholder 5">
            <a:extLst>
              <a:ext uri="{FF2B5EF4-FFF2-40B4-BE49-F238E27FC236}">
                <a16:creationId xmlns:a16="http://schemas.microsoft.com/office/drawing/2014/main" id="{1502C373-065A-F116-9AEA-7F2A27F541C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06AE8A2A-CBE6-7150-43B5-B4DDFE5C2029}"/>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4FAB73BC-B049-4115-A692-8D63A059BFB8}" type="slidenum">
              <a:rPr lang="en-US" smtClean="0"/>
              <a:pPr defTabSz="914400">
                <a:spcAft>
                  <a:spcPts val="600"/>
                </a:spcAft>
              </a:pPr>
              <a:t>17</a:t>
            </a:fld>
            <a:endParaRPr lang="en-US"/>
          </a:p>
        </p:txBody>
      </p:sp>
    </p:spTree>
    <p:extLst>
      <p:ext uri="{BB962C8B-B14F-4D97-AF65-F5344CB8AC3E}">
        <p14:creationId xmlns:p14="http://schemas.microsoft.com/office/powerpoint/2010/main" val="3377289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244AA1-4639-D89B-2BF7-562C670E61E0}"/>
              </a:ext>
            </a:extLst>
          </p:cNvPr>
          <p:cNvSpPr>
            <a:spLocks noGrp="1"/>
          </p:cNvSpPr>
          <p:nvPr>
            <p:ph type="title"/>
          </p:nvPr>
        </p:nvSpPr>
        <p:spPr>
          <a:xfrm>
            <a:off x="1024128" y="585216"/>
            <a:ext cx="7284985" cy="1499616"/>
          </a:xfrm>
        </p:spPr>
        <p:txBody>
          <a:bodyPr vert="horz" lIns="91440" tIns="45720" rIns="91440" bIns="45720" rtlCol="0" anchor="ctr">
            <a:normAutofit/>
          </a:bodyPr>
          <a:lstStyle/>
          <a:p>
            <a:r>
              <a:rPr lang="en-US" sz="3700" dirty="0"/>
              <a:t>Compositional Interpretation: </a:t>
            </a:r>
            <a:r>
              <a:rPr lang="en-US" sz="3700" dirty="0" err="1"/>
              <a:t>Hextech</a:t>
            </a:r>
            <a:endParaRPr lang="en-US" sz="3700" dirty="0"/>
          </a:p>
        </p:txBody>
      </p:sp>
      <p:sp>
        <p:nvSpPr>
          <p:cNvPr id="4" name="Content Placeholder 3">
            <a:extLst>
              <a:ext uri="{FF2B5EF4-FFF2-40B4-BE49-F238E27FC236}">
                <a16:creationId xmlns:a16="http://schemas.microsoft.com/office/drawing/2014/main" id="{69DB270E-9A90-3805-8309-6B2251152F1C}"/>
              </a:ext>
            </a:extLst>
          </p:cNvPr>
          <p:cNvSpPr>
            <a:spLocks noGrp="1"/>
          </p:cNvSpPr>
          <p:nvPr>
            <p:ph sz="half" idx="2"/>
          </p:nvPr>
        </p:nvSpPr>
        <p:spPr>
          <a:xfrm>
            <a:off x="1024128" y="2286000"/>
            <a:ext cx="3133580" cy="3931920"/>
          </a:xfrm>
        </p:spPr>
        <p:txBody>
          <a:bodyPr vert="horz" lIns="45720" tIns="45720" rIns="45720" bIns="45720" rtlCol="0">
            <a:normAutofit/>
          </a:bodyPr>
          <a:lstStyle/>
          <a:p>
            <a:endParaRPr lang="en-US" sz="1600"/>
          </a:p>
        </p:txBody>
      </p:sp>
      <p:pic>
        <p:nvPicPr>
          <p:cNvPr id="8" name="Content Placeholder 7" descr="A group of people walking on a bridge&#10;&#10;AI-generated content may be incorrect.">
            <a:extLst>
              <a:ext uri="{FF2B5EF4-FFF2-40B4-BE49-F238E27FC236}">
                <a16:creationId xmlns:a16="http://schemas.microsoft.com/office/drawing/2014/main" id="{DDC2D656-EE31-C2B1-86E1-CAB97CDAD272}"/>
              </a:ext>
            </a:extLst>
          </p:cNvPr>
          <p:cNvPicPr>
            <a:picLocks noGrp="1" noChangeAspect="1"/>
          </p:cNvPicPr>
          <p:nvPr>
            <p:ph sz="half" idx="1"/>
          </p:nvPr>
        </p:nvPicPr>
        <p:blipFill>
          <a:blip r:embed="rId3"/>
          <a:srcRect l="5599" t="6244" r="5558" b="5898"/>
          <a:stretch>
            <a:fillRect/>
          </a:stretch>
        </p:blipFill>
        <p:spPr>
          <a:xfrm>
            <a:off x="934676" y="1848678"/>
            <a:ext cx="10582588" cy="4369242"/>
          </a:xfrm>
          <a:prstGeom prst="rect">
            <a:avLst/>
          </a:prstGeom>
        </p:spPr>
      </p:pic>
      <p:sp>
        <p:nvSpPr>
          <p:cNvPr id="5" name="Date Placeholder 4">
            <a:extLst>
              <a:ext uri="{FF2B5EF4-FFF2-40B4-BE49-F238E27FC236}">
                <a16:creationId xmlns:a16="http://schemas.microsoft.com/office/drawing/2014/main" id="{270D284D-0F0C-2EE2-A370-C6EF4FA8ABAC}"/>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30DBDEA5-379F-472F-B0BB-8612225AF2B3}" type="datetime1">
              <a:rPr lang="en-US" smtClean="0"/>
              <a:pPr defTabSz="914400">
                <a:spcAft>
                  <a:spcPts val="600"/>
                </a:spcAft>
              </a:pPr>
              <a:t>7/17/2025</a:t>
            </a:fld>
            <a:endParaRPr lang="en-US"/>
          </a:p>
        </p:txBody>
      </p:sp>
      <p:sp>
        <p:nvSpPr>
          <p:cNvPr id="6" name="Footer Placeholder 5">
            <a:extLst>
              <a:ext uri="{FF2B5EF4-FFF2-40B4-BE49-F238E27FC236}">
                <a16:creationId xmlns:a16="http://schemas.microsoft.com/office/drawing/2014/main" id="{8AE7586D-0E9A-71E2-63B9-4633D54854E1}"/>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F96BE1D7-F33E-5543-F59A-1971F32F2BA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4FAB73BC-B049-4115-A692-8D63A059BFB8}" type="slidenum">
              <a:rPr lang="en-US" smtClean="0"/>
              <a:pPr defTabSz="914400">
                <a:spcAft>
                  <a:spcPts val="600"/>
                </a:spcAft>
              </a:pPr>
              <a:t>18</a:t>
            </a:fld>
            <a:endParaRPr lang="en-US"/>
          </a:p>
        </p:txBody>
      </p:sp>
    </p:spTree>
    <p:extLst>
      <p:ext uri="{BB962C8B-B14F-4D97-AF65-F5344CB8AC3E}">
        <p14:creationId xmlns:p14="http://schemas.microsoft.com/office/powerpoint/2010/main" val="55797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AA63-70B5-4C12-2638-613BE0043C59}"/>
              </a:ext>
            </a:extLst>
          </p:cNvPr>
          <p:cNvSpPr>
            <a:spLocks noGrp="1"/>
          </p:cNvSpPr>
          <p:nvPr>
            <p:ph type="title"/>
          </p:nvPr>
        </p:nvSpPr>
        <p:spPr/>
        <p:txBody>
          <a:bodyPr/>
          <a:lstStyle/>
          <a:p>
            <a:r>
              <a:rPr lang="en-GB" dirty="0"/>
              <a:t>The signified</a:t>
            </a:r>
          </a:p>
        </p:txBody>
      </p:sp>
      <p:sp>
        <p:nvSpPr>
          <p:cNvPr id="3" name="Content Placeholder 2">
            <a:extLst>
              <a:ext uri="{FF2B5EF4-FFF2-40B4-BE49-F238E27FC236}">
                <a16:creationId xmlns:a16="http://schemas.microsoft.com/office/drawing/2014/main" id="{FA949AA9-5CE8-F2EA-49DB-B74B49CFC367}"/>
              </a:ext>
            </a:extLst>
          </p:cNvPr>
          <p:cNvSpPr>
            <a:spLocks noGrp="1"/>
          </p:cNvSpPr>
          <p:nvPr>
            <p:ph sz="half" idx="1"/>
          </p:nvPr>
        </p:nvSpPr>
        <p:spPr/>
        <p:txBody>
          <a:bodyPr/>
          <a:lstStyle/>
          <a:p>
            <a:r>
              <a:rPr lang="en-GB" dirty="0"/>
              <a:t>- Uses the visual contextual signifiers of Art Deco through its mechanised decadence</a:t>
            </a:r>
          </a:p>
          <a:p>
            <a:r>
              <a:rPr lang="en-GB" dirty="0"/>
              <a:t>- Neon blue lights evoke the imagery of modern technology</a:t>
            </a:r>
          </a:p>
          <a:p>
            <a:r>
              <a:rPr lang="en-GB" dirty="0"/>
              <a:t>- Shown to power tools that expands the user’s ability to enact brutality</a:t>
            </a:r>
          </a:p>
        </p:txBody>
      </p:sp>
      <p:sp>
        <p:nvSpPr>
          <p:cNvPr id="4" name="Content Placeholder 3">
            <a:extLst>
              <a:ext uri="{FF2B5EF4-FFF2-40B4-BE49-F238E27FC236}">
                <a16:creationId xmlns:a16="http://schemas.microsoft.com/office/drawing/2014/main" id="{D6617394-6D7E-90B4-65C9-E27FE44C19A0}"/>
              </a:ext>
            </a:extLst>
          </p:cNvPr>
          <p:cNvSpPr>
            <a:spLocks noGrp="1"/>
          </p:cNvSpPr>
          <p:nvPr>
            <p:ph sz="half" idx="2"/>
          </p:nvPr>
        </p:nvSpPr>
        <p:spPr/>
        <p:txBody>
          <a:bodyPr/>
          <a:lstStyle/>
          <a:p>
            <a:r>
              <a:rPr lang="en-GB" dirty="0"/>
              <a:t>- Exposes </a:t>
            </a:r>
            <a:r>
              <a:rPr lang="en-GB" dirty="0" err="1"/>
              <a:t>Piltover’s</a:t>
            </a:r>
            <a:r>
              <a:rPr lang="en-GB" dirty="0"/>
              <a:t> paradoxical ideology: the weapons represent technological progress, but they are also instruments of violence cloaked in idealism</a:t>
            </a:r>
          </a:p>
          <a:p>
            <a:r>
              <a:rPr lang="en-GB" dirty="0"/>
              <a:t>- Users may gain power not through loss of bodily autonomy, but the extension of it at the expense of capital rather than body</a:t>
            </a:r>
          </a:p>
        </p:txBody>
      </p:sp>
      <p:sp>
        <p:nvSpPr>
          <p:cNvPr id="5" name="Date Placeholder 4">
            <a:extLst>
              <a:ext uri="{FF2B5EF4-FFF2-40B4-BE49-F238E27FC236}">
                <a16:creationId xmlns:a16="http://schemas.microsoft.com/office/drawing/2014/main" id="{646A5AD8-4B17-5251-6767-243BD79533CC}"/>
              </a:ext>
            </a:extLst>
          </p:cNvPr>
          <p:cNvSpPr>
            <a:spLocks noGrp="1"/>
          </p:cNvSpPr>
          <p:nvPr>
            <p:ph type="dt" sz="half" idx="10"/>
          </p:nvPr>
        </p:nvSpPr>
        <p:spPr/>
        <p:txBody>
          <a:bodyPr/>
          <a:lstStyle/>
          <a:p>
            <a:fld id="{30DBDEA5-379F-472F-B0BB-8612225AF2B3}" type="datetime1">
              <a:rPr lang="en-GB" smtClean="0"/>
              <a:t>17/07/2025</a:t>
            </a:fld>
            <a:endParaRPr lang="en-US" dirty="0"/>
          </a:p>
        </p:txBody>
      </p:sp>
      <p:sp>
        <p:nvSpPr>
          <p:cNvPr id="6" name="Footer Placeholder 5">
            <a:extLst>
              <a:ext uri="{FF2B5EF4-FFF2-40B4-BE49-F238E27FC236}">
                <a16:creationId xmlns:a16="http://schemas.microsoft.com/office/drawing/2014/main" id="{9F95D65F-314B-47FD-1AD4-5EE3E2F2A36B}"/>
              </a:ext>
            </a:extLst>
          </p:cNvPr>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7" name="Slide Number Placeholder 6">
            <a:extLst>
              <a:ext uri="{FF2B5EF4-FFF2-40B4-BE49-F238E27FC236}">
                <a16:creationId xmlns:a16="http://schemas.microsoft.com/office/drawing/2014/main" id="{B9D7321C-F140-7F44-F933-9C3B48C69935}"/>
              </a:ext>
            </a:extLst>
          </p:cNvPr>
          <p:cNvSpPr>
            <a:spLocks noGrp="1"/>
          </p:cNvSpPr>
          <p:nvPr>
            <p:ph type="sldNum" sz="quarter" idx="12"/>
          </p:nvPr>
        </p:nvSpPr>
        <p:spPr/>
        <p:txBody>
          <a:bodyPr/>
          <a:lstStyle/>
          <a:p>
            <a:fld id="{4FAB73BC-B049-4115-A692-8D63A059BFB8}" type="slidenum">
              <a:rPr lang="en-US" smtClean="0"/>
              <a:t>19</a:t>
            </a:fld>
            <a:endParaRPr lang="en-US" dirty="0"/>
          </a:p>
        </p:txBody>
      </p:sp>
    </p:spTree>
    <p:extLst>
      <p:ext uri="{BB962C8B-B14F-4D97-AF65-F5344CB8AC3E}">
        <p14:creationId xmlns:p14="http://schemas.microsoft.com/office/powerpoint/2010/main" val="2201144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EA1F-0F49-D6F7-89C2-39DA7178E849}"/>
              </a:ext>
            </a:extLst>
          </p:cNvPr>
          <p:cNvSpPr>
            <a:spLocks noGrp="1"/>
          </p:cNvSpPr>
          <p:nvPr>
            <p:ph type="title"/>
          </p:nvPr>
        </p:nvSpPr>
        <p:spPr/>
        <p:txBody>
          <a:bodyPr/>
          <a:lstStyle/>
          <a:p>
            <a:r>
              <a:rPr lang="en-GB" dirty="0"/>
              <a:t>Key Points</a:t>
            </a:r>
          </a:p>
        </p:txBody>
      </p:sp>
      <p:graphicFrame>
        <p:nvGraphicFramePr>
          <p:cNvPr id="7" name="Content Placeholder 6">
            <a:extLst>
              <a:ext uri="{FF2B5EF4-FFF2-40B4-BE49-F238E27FC236}">
                <a16:creationId xmlns:a16="http://schemas.microsoft.com/office/drawing/2014/main" id="{FA3D6F52-4881-3258-E63C-3F980D3E864B}"/>
              </a:ext>
            </a:extLst>
          </p:cNvPr>
          <p:cNvGraphicFramePr>
            <a:graphicFrameLocks noGrp="1"/>
          </p:cNvGraphicFramePr>
          <p:nvPr>
            <p:ph idx="1"/>
            <p:extLst>
              <p:ext uri="{D42A27DB-BD31-4B8C-83A1-F6EECF244321}">
                <p14:modId xmlns:p14="http://schemas.microsoft.com/office/powerpoint/2010/main" val="2003430078"/>
              </p:ext>
            </p:extLst>
          </p:nvPr>
        </p:nvGraphicFramePr>
        <p:xfrm>
          <a:off x="1023937" y="2198256"/>
          <a:ext cx="10484571" cy="4110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EA9B097D-74E7-8FC6-EE8D-4BE778B22A78}"/>
              </a:ext>
            </a:extLst>
          </p:cNvPr>
          <p:cNvSpPr>
            <a:spLocks noGrp="1"/>
          </p:cNvSpPr>
          <p:nvPr>
            <p:ph type="dt" sz="half" idx="10"/>
          </p:nvPr>
        </p:nvSpPr>
        <p:spPr/>
        <p:txBody>
          <a:bodyPr/>
          <a:lstStyle/>
          <a:p>
            <a:fld id="{D9902253-B4E0-484C-BEE5-01B17DC280AC}" type="datetime1">
              <a:rPr lang="en-GB" smtClean="0"/>
              <a:t>17/07/2025</a:t>
            </a:fld>
            <a:endParaRPr lang="en-US" dirty="0"/>
          </a:p>
        </p:txBody>
      </p:sp>
      <p:sp>
        <p:nvSpPr>
          <p:cNvPr id="5" name="Footer Placeholder 4">
            <a:extLst>
              <a:ext uri="{FF2B5EF4-FFF2-40B4-BE49-F238E27FC236}">
                <a16:creationId xmlns:a16="http://schemas.microsoft.com/office/drawing/2014/main" id="{867B7496-6369-5A6C-D6D8-1E84704B65E0}"/>
              </a:ext>
            </a:extLst>
          </p:cNvPr>
          <p:cNvSpPr>
            <a:spLocks noGrp="1"/>
          </p:cNvSpPr>
          <p:nvPr>
            <p:ph type="ftr" sz="quarter" idx="11"/>
          </p:nvPr>
        </p:nvSpPr>
        <p:spPr/>
        <p:txBody>
          <a:bodyPr/>
          <a:lstStyle/>
          <a:p>
            <a:r>
              <a:rPr lang="en-GB" dirty="0"/>
              <a:t>Styling </a:t>
            </a:r>
            <a:r>
              <a:rPr lang="en-GB" dirty="0" err="1"/>
              <a:t>Hextech</a:t>
            </a:r>
            <a:r>
              <a:rPr lang="en-GB" dirty="0"/>
              <a:t> and Shimmer: The function of Art Nouveau and Art Deco in Arcane</a:t>
            </a:r>
            <a:endParaRPr lang="en-US" dirty="0"/>
          </a:p>
        </p:txBody>
      </p:sp>
      <p:sp>
        <p:nvSpPr>
          <p:cNvPr id="6" name="Slide Number Placeholder 5">
            <a:extLst>
              <a:ext uri="{FF2B5EF4-FFF2-40B4-BE49-F238E27FC236}">
                <a16:creationId xmlns:a16="http://schemas.microsoft.com/office/drawing/2014/main" id="{1E3C947C-55C4-4C53-FA2B-C97F67295038}"/>
              </a:ext>
            </a:extLst>
          </p:cNvPr>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3511175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9C34-6512-11DC-2BB0-B441D55CD87C}"/>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dirty="0"/>
              <a:t>The Neo Nouveau</a:t>
            </a:r>
          </a:p>
        </p:txBody>
      </p:sp>
      <p:sp>
        <p:nvSpPr>
          <p:cNvPr id="4" name="Content Placeholder 3">
            <a:extLst>
              <a:ext uri="{FF2B5EF4-FFF2-40B4-BE49-F238E27FC236}">
                <a16:creationId xmlns:a16="http://schemas.microsoft.com/office/drawing/2014/main" id="{EA7D3DE2-B847-A71B-BDD2-A7842C8E0249}"/>
              </a:ext>
            </a:extLst>
          </p:cNvPr>
          <p:cNvSpPr>
            <a:spLocks noGrp="1"/>
          </p:cNvSpPr>
          <p:nvPr>
            <p:ph sz="half" idx="2"/>
          </p:nvPr>
        </p:nvSpPr>
        <p:spPr>
          <a:xfrm>
            <a:off x="1024128" y="2286000"/>
            <a:ext cx="6066818" cy="4023360"/>
          </a:xfrm>
        </p:spPr>
        <p:txBody>
          <a:bodyPr vert="horz" lIns="45720" tIns="45720" rIns="45720" bIns="45720" rtlCol="0">
            <a:normAutofit/>
          </a:bodyPr>
          <a:lstStyle/>
          <a:p>
            <a:pPr marL="0" indent="0">
              <a:buNone/>
            </a:pPr>
            <a:r>
              <a:rPr lang="en-GB" dirty="0"/>
              <a:t>- In The Art and Making of Arcane, Zaun is described as a “hodgepodge of styles – Art Nouveau, Gothic, a little industrial”, and “making magic out of nothing” (Vincentelli, 2024).</a:t>
            </a:r>
          </a:p>
          <a:p>
            <a:pPr>
              <a:buFontTx/>
              <a:buChar char="-"/>
            </a:pPr>
            <a:r>
              <a:rPr lang="en-US" dirty="0"/>
              <a:t>Whiplash curves, asymmetrical design, hand-crafted and improvised</a:t>
            </a:r>
          </a:p>
          <a:p>
            <a:pPr>
              <a:buFontTx/>
              <a:buChar char="-"/>
            </a:pPr>
            <a:r>
              <a:rPr lang="en-GB" dirty="0"/>
              <a:t>For Zaun, its flowing forms and hand-forged aesthetics do not just look different from </a:t>
            </a:r>
            <a:r>
              <a:rPr lang="en-GB" dirty="0" err="1"/>
              <a:t>Piltover</a:t>
            </a:r>
            <a:r>
              <a:rPr lang="en-GB" dirty="0"/>
              <a:t>; it also serves to ‘other’ Zaun from </a:t>
            </a:r>
            <a:r>
              <a:rPr lang="en-GB" dirty="0" err="1"/>
              <a:t>Piltover</a:t>
            </a:r>
            <a:r>
              <a:rPr lang="en-GB" dirty="0"/>
              <a:t>. </a:t>
            </a:r>
          </a:p>
          <a:p>
            <a:pPr>
              <a:buFontTx/>
              <a:buChar char="-"/>
            </a:pPr>
            <a:r>
              <a:rPr lang="en-GB" dirty="0"/>
              <a:t>Signifies a city that functions outside of </a:t>
            </a:r>
            <a:r>
              <a:rPr lang="en-GB" dirty="0" err="1"/>
              <a:t>Piltover’s</a:t>
            </a:r>
            <a:r>
              <a:rPr lang="en-GB" dirty="0"/>
              <a:t> rationalist, Art Deco hierarchy</a:t>
            </a:r>
            <a:endParaRPr lang="en-US" dirty="0"/>
          </a:p>
        </p:txBody>
      </p:sp>
      <p:sp>
        <p:nvSpPr>
          <p:cNvPr id="5" name="Date Placeholder 4">
            <a:extLst>
              <a:ext uri="{FF2B5EF4-FFF2-40B4-BE49-F238E27FC236}">
                <a16:creationId xmlns:a16="http://schemas.microsoft.com/office/drawing/2014/main" id="{82FC5AA6-4FC6-36F0-1E0C-800A29131771}"/>
              </a:ext>
            </a:extLst>
          </p:cNvPr>
          <p:cNvSpPr>
            <a:spLocks noGrp="1"/>
          </p:cNvSpPr>
          <p:nvPr>
            <p:ph type="dt" sz="half" idx="10"/>
          </p:nvPr>
        </p:nvSpPr>
        <p:spPr>
          <a:xfrm>
            <a:off x="1024129" y="6470704"/>
            <a:ext cx="1828800" cy="274320"/>
          </a:xfrm>
        </p:spPr>
        <p:txBody>
          <a:bodyPr vert="horz" lIns="91440" tIns="45720" rIns="91440" bIns="45720" rtlCol="0" anchor="ctr">
            <a:normAutofit/>
          </a:bodyPr>
          <a:lstStyle/>
          <a:p>
            <a:pPr defTabSz="914400">
              <a:spcAft>
                <a:spcPts val="600"/>
              </a:spcAft>
            </a:pPr>
            <a:fld id="{C706DFA6-37B1-4C9A-96A8-C45E4FCF5B3D}" type="datetime1">
              <a:rPr lang="en-US" smtClean="0"/>
              <a:pPr defTabSz="914400">
                <a:spcAft>
                  <a:spcPts val="600"/>
                </a:spcAft>
              </a:pPr>
              <a:t>7/17/2025</a:t>
            </a:fld>
            <a:endParaRPr lang="en-US"/>
          </a:p>
        </p:txBody>
      </p:sp>
      <p:sp>
        <p:nvSpPr>
          <p:cNvPr id="6" name="Footer Placeholder 5">
            <a:extLst>
              <a:ext uri="{FF2B5EF4-FFF2-40B4-BE49-F238E27FC236}">
                <a16:creationId xmlns:a16="http://schemas.microsoft.com/office/drawing/2014/main" id="{5263881B-E8EC-E8AD-43D0-C01FA90E017A}"/>
              </a:ext>
            </a:extLst>
          </p:cNvPr>
          <p:cNvSpPr>
            <a:spLocks noGrp="1"/>
          </p:cNvSpPr>
          <p:nvPr>
            <p:ph type="ftr" sz="quarter" idx="11"/>
          </p:nvPr>
        </p:nvSpPr>
        <p:spPr>
          <a:xfrm>
            <a:off x="3215148" y="6470704"/>
            <a:ext cx="3875798"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pic>
        <p:nvPicPr>
          <p:cNvPr id="22" name="Content Placeholder 21" descr="A close-up of a window&#10;&#10;AI-generated content may be incorrect.">
            <a:extLst>
              <a:ext uri="{FF2B5EF4-FFF2-40B4-BE49-F238E27FC236}">
                <a16:creationId xmlns:a16="http://schemas.microsoft.com/office/drawing/2014/main" id="{0A914EE0-9023-2FF5-D085-F3E83F75821C}"/>
              </a:ext>
            </a:extLst>
          </p:cNvPr>
          <p:cNvPicPr>
            <a:picLocks noGrp="1" noChangeAspect="1"/>
          </p:cNvPicPr>
          <p:nvPr>
            <p:ph sz="half" idx="1"/>
          </p:nvPr>
        </p:nvPicPr>
        <p:blipFill>
          <a:blip r:embed="rId3"/>
          <a:srcRect l="2872" r="50447" b="1"/>
          <a:stretch>
            <a:fillRect/>
          </a:stretch>
        </p:blipFill>
        <p:spPr>
          <a:xfrm>
            <a:off x="7552266" y="10"/>
            <a:ext cx="4639733" cy="6857990"/>
          </a:xfrm>
          <a:prstGeom prst="rect">
            <a:avLst/>
          </a:prstGeom>
          <a:gradFill flip="none" rotWithShape="1">
            <a:gsLst>
              <a:gs pos="26000">
                <a:schemeClr val="bg1">
                  <a:alpha val="57000"/>
                </a:schemeClr>
              </a:gs>
              <a:gs pos="53000">
                <a:schemeClr val="accent1">
                  <a:lumMod val="45000"/>
                  <a:lumOff val="55000"/>
                </a:schemeClr>
              </a:gs>
              <a:gs pos="76000">
                <a:schemeClr val="accent1">
                  <a:lumMod val="45000"/>
                  <a:lumOff val="55000"/>
                </a:schemeClr>
              </a:gs>
              <a:gs pos="99000">
                <a:schemeClr val="bg1">
                  <a:alpha val="70000"/>
                  <a:lumMod val="61000"/>
                  <a:lumOff val="39000"/>
                </a:schemeClr>
              </a:gs>
            </a:gsLst>
            <a:lin ang="0" scaled="1"/>
            <a:tileRect/>
          </a:gradFill>
        </p:spPr>
      </p:pic>
      <p:sp>
        <p:nvSpPr>
          <p:cNvPr id="7" name="Slide Number Placeholder 6">
            <a:extLst>
              <a:ext uri="{FF2B5EF4-FFF2-40B4-BE49-F238E27FC236}">
                <a16:creationId xmlns:a16="http://schemas.microsoft.com/office/drawing/2014/main" id="{C46A66CA-173E-973F-F4E6-3400A0E551AE}"/>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4FAB73BC-B049-4115-A692-8D63A059BFB8}" type="slidenum">
              <a:rPr lang="en-US">
                <a:solidFill>
                  <a:srgbClr val="FFFFFF"/>
                </a:solidFill>
              </a:rPr>
              <a:pPr defTabSz="914400">
                <a:spcAft>
                  <a:spcPts val="600"/>
                </a:spcAft>
              </a:pPr>
              <a:t>20</a:t>
            </a:fld>
            <a:endParaRPr lang="en-US">
              <a:solidFill>
                <a:srgbClr val="FFFFFF"/>
              </a:solidFill>
            </a:endParaRPr>
          </a:p>
        </p:txBody>
      </p:sp>
      <p:cxnSp>
        <p:nvCxnSpPr>
          <p:cNvPr id="8" name="Straight Arrow Connector 7">
            <a:extLst>
              <a:ext uri="{FF2B5EF4-FFF2-40B4-BE49-F238E27FC236}">
                <a16:creationId xmlns:a16="http://schemas.microsoft.com/office/drawing/2014/main" id="{95A0BF42-51A2-50FF-4ACC-9796C01674AD}"/>
              </a:ext>
            </a:extLst>
          </p:cNvPr>
          <p:cNvCxnSpPr>
            <a:cxnSpLocks/>
          </p:cNvCxnSpPr>
          <p:nvPr/>
        </p:nvCxnSpPr>
        <p:spPr>
          <a:xfrm>
            <a:off x="9417269" y="1776248"/>
            <a:ext cx="454863" cy="8171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F0255D9-6E09-2B61-66C5-0556195E2591}"/>
              </a:ext>
            </a:extLst>
          </p:cNvPr>
          <p:cNvCxnSpPr>
            <a:cxnSpLocks/>
          </p:cNvCxnSpPr>
          <p:nvPr/>
        </p:nvCxnSpPr>
        <p:spPr>
          <a:xfrm flipH="1">
            <a:off x="11476017" y="2013531"/>
            <a:ext cx="628531" cy="8145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5186A68-29AF-2FF1-F30C-FE03AEFAE5F9}"/>
              </a:ext>
            </a:extLst>
          </p:cNvPr>
          <p:cNvCxnSpPr>
            <a:cxnSpLocks/>
          </p:cNvCxnSpPr>
          <p:nvPr/>
        </p:nvCxnSpPr>
        <p:spPr>
          <a:xfrm flipV="1">
            <a:off x="10262622" y="3905392"/>
            <a:ext cx="304251" cy="10494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78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DC139-49D1-8D85-4572-09388E4B4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A3655-C84D-64B3-BAF8-111C7451454E}"/>
              </a:ext>
            </a:extLst>
          </p:cNvPr>
          <p:cNvSpPr>
            <a:spLocks noGrp="1"/>
          </p:cNvSpPr>
          <p:nvPr>
            <p:ph type="title"/>
          </p:nvPr>
        </p:nvSpPr>
        <p:spPr>
          <a:xfrm>
            <a:off x="1024128" y="585216"/>
            <a:ext cx="6489855" cy="1499616"/>
          </a:xfrm>
        </p:spPr>
        <p:txBody>
          <a:bodyPr vert="horz" lIns="91440" tIns="45720" rIns="91440" bIns="45720" rtlCol="0" anchor="ctr">
            <a:normAutofit/>
          </a:bodyPr>
          <a:lstStyle/>
          <a:p>
            <a:r>
              <a:rPr lang="en-US" sz="3700" dirty="0"/>
              <a:t>Zaun: Compositional Interpretation</a:t>
            </a:r>
          </a:p>
        </p:txBody>
      </p:sp>
      <p:pic>
        <p:nvPicPr>
          <p:cNvPr id="8" name="drawing">
            <a:extLst>
              <a:ext uri="{FF2B5EF4-FFF2-40B4-BE49-F238E27FC236}">
                <a16:creationId xmlns:a16="http://schemas.microsoft.com/office/drawing/2014/main" id="{9C8A1571-43ED-FEC8-3876-8A39E8069E2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11707" b="11636"/>
          <a:stretch>
            <a:fillRect/>
          </a:stretch>
        </p:blipFill>
        <p:spPr>
          <a:xfrm>
            <a:off x="880011" y="1972519"/>
            <a:ext cx="10431977" cy="4498185"/>
          </a:xfrm>
          <a:prstGeom prst="rect">
            <a:avLst/>
          </a:prstGeom>
        </p:spPr>
      </p:pic>
      <p:sp>
        <p:nvSpPr>
          <p:cNvPr id="5" name="Date Placeholder 4">
            <a:extLst>
              <a:ext uri="{FF2B5EF4-FFF2-40B4-BE49-F238E27FC236}">
                <a16:creationId xmlns:a16="http://schemas.microsoft.com/office/drawing/2014/main" id="{DAF0B565-3A03-AC26-611A-E9EDDC2FEEFB}"/>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30DBDEA5-379F-472F-B0BB-8612225AF2B3}" type="datetime1">
              <a:rPr lang="en-US" smtClean="0"/>
              <a:pPr defTabSz="914400">
                <a:spcAft>
                  <a:spcPts val="600"/>
                </a:spcAft>
              </a:pPr>
              <a:t>7/17/2025</a:t>
            </a:fld>
            <a:endParaRPr lang="en-US"/>
          </a:p>
        </p:txBody>
      </p:sp>
      <p:sp>
        <p:nvSpPr>
          <p:cNvPr id="6" name="Footer Placeholder 5">
            <a:extLst>
              <a:ext uri="{FF2B5EF4-FFF2-40B4-BE49-F238E27FC236}">
                <a16:creationId xmlns:a16="http://schemas.microsoft.com/office/drawing/2014/main" id="{B9D63180-8C76-9C72-F7D5-FE0E1E7A6F93}"/>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0912164E-1859-0E57-E406-938D4C34DCD7}"/>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4FAB73BC-B049-4115-A692-8D63A059BFB8}" type="slidenum">
              <a:rPr lang="en-US" smtClean="0"/>
              <a:pPr defTabSz="914400">
                <a:spcAft>
                  <a:spcPts val="600"/>
                </a:spcAft>
              </a:pPr>
              <a:t>21</a:t>
            </a:fld>
            <a:endParaRPr lang="en-US"/>
          </a:p>
        </p:txBody>
      </p:sp>
      <p:sp>
        <p:nvSpPr>
          <p:cNvPr id="4" name="Content Placeholder 3">
            <a:extLst>
              <a:ext uri="{FF2B5EF4-FFF2-40B4-BE49-F238E27FC236}">
                <a16:creationId xmlns:a16="http://schemas.microsoft.com/office/drawing/2014/main" id="{6D03309D-BC1F-BE56-D17B-68376688CC84}"/>
              </a:ext>
            </a:extLst>
          </p:cNvPr>
          <p:cNvSpPr>
            <a:spLocks noGrp="1"/>
          </p:cNvSpPr>
          <p:nvPr>
            <p:ph sz="half" idx="2"/>
          </p:nvPr>
        </p:nvSpPr>
        <p:spPr/>
        <p:txBody>
          <a:bodyPr/>
          <a:lstStyle/>
          <a:p>
            <a:endParaRPr lang="en-GB"/>
          </a:p>
        </p:txBody>
      </p:sp>
      <p:pic>
        <p:nvPicPr>
          <p:cNvPr id="11" name="Picture 10" descr="A building with a sign&#10;&#10;AI-generated content may be incorrect.">
            <a:extLst>
              <a:ext uri="{FF2B5EF4-FFF2-40B4-BE49-F238E27FC236}">
                <a16:creationId xmlns:a16="http://schemas.microsoft.com/office/drawing/2014/main" id="{1E9DE471-17F7-2E1E-0106-605F54C1806D}"/>
              </a:ext>
            </a:extLst>
          </p:cNvPr>
          <p:cNvPicPr>
            <a:picLocks noChangeAspect="1"/>
          </p:cNvPicPr>
          <p:nvPr/>
        </p:nvPicPr>
        <p:blipFill>
          <a:blip r:embed="rId4"/>
          <a:stretch>
            <a:fillRect/>
          </a:stretch>
        </p:blipFill>
        <p:spPr>
          <a:xfrm>
            <a:off x="4301826" y="548640"/>
            <a:ext cx="6291131" cy="585146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680490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5BEE1-51B7-0B83-ADAC-38C329C31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E2339-F279-4F79-0972-2717EE90A185}"/>
              </a:ext>
            </a:extLst>
          </p:cNvPr>
          <p:cNvSpPr>
            <a:spLocks noGrp="1"/>
          </p:cNvSpPr>
          <p:nvPr>
            <p:ph type="title"/>
          </p:nvPr>
        </p:nvSpPr>
        <p:spPr>
          <a:xfrm>
            <a:off x="1024128" y="585216"/>
            <a:ext cx="7304863" cy="1499616"/>
          </a:xfrm>
        </p:spPr>
        <p:txBody>
          <a:bodyPr vert="horz" lIns="91440" tIns="45720" rIns="91440" bIns="45720" rtlCol="0" anchor="ctr">
            <a:normAutofit/>
          </a:bodyPr>
          <a:lstStyle/>
          <a:p>
            <a:r>
              <a:rPr lang="en-US" sz="3700" dirty="0"/>
              <a:t>Compositional Interpretation: Shimmer</a:t>
            </a:r>
          </a:p>
        </p:txBody>
      </p:sp>
      <p:sp>
        <p:nvSpPr>
          <p:cNvPr id="4" name="Content Placeholder 3">
            <a:extLst>
              <a:ext uri="{FF2B5EF4-FFF2-40B4-BE49-F238E27FC236}">
                <a16:creationId xmlns:a16="http://schemas.microsoft.com/office/drawing/2014/main" id="{BE3DA35B-DDBA-FC1C-3187-7F416487C347}"/>
              </a:ext>
            </a:extLst>
          </p:cNvPr>
          <p:cNvSpPr>
            <a:spLocks noGrp="1"/>
          </p:cNvSpPr>
          <p:nvPr>
            <p:ph sz="half" idx="2"/>
          </p:nvPr>
        </p:nvSpPr>
        <p:spPr>
          <a:xfrm>
            <a:off x="1024128" y="2286000"/>
            <a:ext cx="3133580" cy="3931920"/>
          </a:xfrm>
        </p:spPr>
        <p:txBody>
          <a:bodyPr vert="horz" lIns="45720" tIns="45720" rIns="45720" bIns="45720" rtlCol="0">
            <a:normAutofit/>
          </a:bodyPr>
          <a:lstStyle/>
          <a:p>
            <a:endParaRPr lang="en-US" sz="1600" dirty="0"/>
          </a:p>
        </p:txBody>
      </p:sp>
      <p:pic>
        <p:nvPicPr>
          <p:cNvPr id="8" name="Content Placeholder 7" descr="A person with purple and green eyes&#10;&#10;AI-generated content may be incorrect.">
            <a:extLst>
              <a:ext uri="{FF2B5EF4-FFF2-40B4-BE49-F238E27FC236}">
                <a16:creationId xmlns:a16="http://schemas.microsoft.com/office/drawing/2014/main" id="{D56ACA2F-B55C-B86F-956A-D170F2AC69B0}"/>
              </a:ext>
            </a:extLst>
          </p:cNvPr>
          <p:cNvPicPr>
            <a:picLocks noGrp="1" noChangeAspect="1"/>
          </p:cNvPicPr>
          <p:nvPr>
            <p:ph sz="half" idx="1"/>
          </p:nvPr>
        </p:nvPicPr>
        <p:blipFill>
          <a:blip r:embed="rId3"/>
          <a:stretch>
            <a:fillRect/>
          </a:stretch>
        </p:blipFill>
        <p:spPr>
          <a:xfrm>
            <a:off x="1519447" y="1847153"/>
            <a:ext cx="9224944" cy="4497159"/>
          </a:xfrm>
          <a:prstGeom prst="rect">
            <a:avLst/>
          </a:prstGeom>
        </p:spPr>
      </p:pic>
      <p:sp>
        <p:nvSpPr>
          <p:cNvPr id="5" name="Date Placeholder 4">
            <a:extLst>
              <a:ext uri="{FF2B5EF4-FFF2-40B4-BE49-F238E27FC236}">
                <a16:creationId xmlns:a16="http://schemas.microsoft.com/office/drawing/2014/main" id="{92D0A3E2-3C7B-A8B8-3EBD-927F8D84187A}"/>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30DBDEA5-379F-472F-B0BB-8612225AF2B3}" type="datetime1">
              <a:rPr lang="en-US" smtClean="0"/>
              <a:pPr defTabSz="914400">
                <a:spcAft>
                  <a:spcPts val="600"/>
                </a:spcAft>
              </a:pPr>
              <a:t>7/17/2025</a:t>
            </a:fld>
            <a:endParaRPr lang="en-US"/>
          </a:p>
        </p:txBody>
      </p:sp>
      <p:sp>
        <p:nvSpPr>
          <p:cNvPr id="6" name="Footer Placeholder 5">
            <a:extLst>
              <a:ext uri="{FF2B5EF4-FFF2-40B4-BE49-F238E27FC236}">
                <a16:creationId xmlns:a16="http://schemas.microsoft.com/office/drawing/2014/main" id="{1D3E4968-2124-B6C5-1D30-BFE670035886}"/>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0C8759BB-F8F8-24DC-0EBF-0C76E6F9AEE6}"/>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4FAB73BC-B049-4115-A692-8D63A059BFB8}" type="slidenum">
              <a:rPr lang="en-US" smtClean="0"/>
              <a:pPr defTabSz="914400">
                <a:spcAft>
                  <a:spcPts val="600"/>
                </a:spcAft>
              </a:pPr>
              <a:t>22</a:t>
            </a:fld>
            <a:endParaRPr lang="en-US"/>
          </a:p>
        </p:txBody>
      </p:sp>
    </p:spTree>
    <p:extLst>
      <p:ext uri="{BB962C8B-B14F-4D97-AF65-F5344CB8AC3E}">
        <p14:creationId xmlns:p14="http://schemas.microsoft.com/office/powerpoint/2010/main" val="3827959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0B6D-A7A9-83C8-7163-C9CFF1C29025}"/>
              </a:ext>
            </a:extLst>
          </p:cNvPr>
          <p:cNvSpPr>
            <a:spLocks noGrp="1"/>
          </p:cNvSpPr>
          <p:nvPr>
            <p:ph type="title"/>
          </p:nvPr>
        </p:nvSpPr>
        <p:spPr/>
        <p:txBody>
          <a:bodyPr/>
          <a:lstStyle/>
          <a:p>
            <a:r>
              <a:rPr lang="en-GB" dirty="0"/>
              <a:t>The Signified</a:t>
            </a:r>
          </a:p>
        </p:txBody>
      </p:sp>
      <p:sp>
        <p:nvSpPr>
          <p:cNvPr id="3" name="Content Placeholder 2">
            <a:extLst>
              <a:ext uri="{FF2B5EF4-FFF2-40B4-BE49-F238E27FC236}">
                <a16:creationId xmlns:a16="http://schemas.microsoft.com/office/drawing/2014/main" id="{92B02A26-8E42-984D-4F33-77BE4EA8A40A}"/>
              </a:ext>
            </a:extLst>
          </p:cNvPr>
          <p:cNvSpPr>
            <a:spLocks noGrp="1"/>
          </p:cNvSpPr>
          <p:nvPr>
            <p:ph sz="half" idx="1"/>
          </p:nvPr>
        </p:nvSpPr>
        <p:spPr/>
        <p:txBody>
          <a:bodyPr>
            <a:normAutofit/>
          </a:bodyPr>
          <a:lstStyle/>
          <a:p>
            <a:r>
              <a:rPr lang="en-GB" dirty="0"/>
              <a:t>- The purposeful contrast between </a:t>
            </a:r>
            <a:r>
              <a:rPr lang="en-GB" dirty="0" err="1"/>
              <a:t>Hextech</a:t>
            </a:r>
            <a:r>
              <a:rPr lang="en-GB" dirty="0"/>
              <a:t> and Shimmer is stark; in colour, manifestation, and method of enacting control</a:t>
            </a:r>
          </a:p>
          <a:p>
            <a:r>
              <a:rPr lang="en-GB" dirty="0"/>
              <a:t>- Shimmer expresses organically through sinuous lines of veins across the body</a:t>
            </a:r>
          </a:p>
          <a:p>
            <a:r>
              <a:rPr lang="en-GB" dirty="0"/>
              <a:t>- Operates as a symbol of Zaun’s ingenuity under oppression</a:t>
            </a:r>
          </a:p>
          <a:p>
            <a:r>
              <a:rPr lang="en-GB" dirty="0"/>
              <a:t>- Contextually and aesthetically matches Art Nouveau in its rejection of mechanisation</a:t>
            </a:r>
          </a:p>
        </p:txBody>
      </p:sp>
      <p:sp>
        <p:nvSpPr>
          <p:cNvPr id="4" name="Content Placeholder 3">
            <a:extLst>
              <a:ext uri="{FF2B5EF4-FFF2-40B4-BE49-F238E27FC236}">
                <a16:creationId xmlns:a16="http://schemas.microsoft.com/office/drawing/2014/main" id="{5D41F21F-5453-C068-A3E3-7A7B757D4058}"/>
              </a:ext>
            </a:extLst>
          </p:cNvPr>
          <p:cNvSpPr>
            <a:spLocks noGrp="1"/>
          </p:cNvSpPr>
          <p:nvPr>
            <p:ph sz="half" idx="2"/>
          </p:nvPr>
        </p:nvSpPr>
        <p:spPr/>
        <p:txBody>
          <a:bodyPr>
            <a:normAutofit/>
          </a:bodyPr>
          <a:lstStyle/>
          <a:p>
            <a:r>
              <a:rPr lang="en-GB" dirty="0"/>
              <a:t>- A medium by which inhabitants may finally attain power and attention – at the cost of bodily autonomy</a:t>
            </a:r>
          </a:p>
          <a:p>
            <a:r>
              <a:rPr lang="en-GB" dirty="0"/>
              <a:t>- Art Nouveau is turned into visual discourse</a:t>
            </a:r>
          </a:p>
          <a:p>
            <a:r>
              <a:rPr lang="en-GB" dirty="0"/>
              <a:t>- Zaun becomes a site of resistance and marginality through visual movement, chaos, and fluidity.</a:t>
            </a:r>
          </a:p>
        </p:txBody>
      </p:sp>
      <p:sp>
        <p:nvSpPr>
          <p:cNvPr id="5" name="Date Placeholder 4">
            <a:extLst>
              <a:ext uri="{FF2B5EF4-FFF2-40B4-BE49-F238E27FC236}">
                <a16:creationId xmlns:a16="http://schemas.microsoft.com/office/drawing/2014/main" id="{8A244F00-DB1A-EF17-FB8D-6348C2883FAD}"/>
              </a:ext>
            </a:extLst>
          </p:cNvPr>
          <p:cNvSpPr>
            <a:spLocks noGrp="1"/>
          </p:cNvSpPr>
          <p:nvPr>
            <p:ph type="dt" sz="half" idx="10"/>
          </p:nvPr>
        </p:nvSpPr>
        <p:spPr/>
        <p:txBody>
          <a:bodyPr/>
          <a:lstStyle/>
          <a:p>
            <a:fld id="{30DBDEA5-379F-472F-B0BB-8612225AF2B3}" type="datetime1">
              <a:rPr lang="en-GB" smtClean="0"/>
              <a:t>17/07/2025</a:t>
            </a:fld>
            <a:endParaRPr lang="en-US" dirty="0"/>
          </a:p>
        </p:txBody>
      </p:sp>
      <p:sp>
        <p:nvSpPr>
          <p:cNvPr id="6" name="Footer Placeholder 5">
            <a:extLst>
              <a:ext uri="{FF2B5EF4-FFF2-40B4-BE49-F238E27FC236}">
                <a16:creationId xmlns:a16="http://schemas.microsoft.com/office/drawing/2014/main" id="{15E02E0C-BB64-2206-A452-EE399043EC85}"/>
              </a:ext>
            </a:extLst>
          </p:cNvPr>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7" name="Slide Number Placeholder 6">
            <a:extLst>
              <a:ext uri="{FF2B5EF4-FFF2-40B4-BE49-F238E27FC236}">
                <a16:creationId xmlns:a16="http://schemas.microsoft.com/office/drawing/2014/main" id="{42A3ED96-B181-15DA-D8E4-B2299873C472}"/>
              </a:ext>
            </a:extLst>
          </p:cNvPr>
          <p:cNvSpPr>
            <a:spLocks noGrp="1"/>
          </p:cNvSpPr>
          <p:nvPr>
            <p:ph type="sldNum" sz="quarter" idx="12"/>
          </p:nvPr>
        </p:nvSpPr>
        <p:spPr/>
        <p:txBody>
          <a:bodyPr/>
          <a:lstStyle/>
          <a:p>
            <a:fld id="{4FAB73BC-B049-4115-A692-8D63A059BFB8}" type="slidenum">
              <a:rPr lang="en-US" smtClean="0"/>
              <a:t>23</a:t>
            </a:fld>
            <a:endParaRPr lang="en-US" dirty="0"/>
          </a:p>
        </p:txBody>
      </p:sp>
    </p:spTree>
    <p:extLst>
      <p:ext uri="{BB962C8B-B14F-4D97-AF65-F5344CB8AC3E}">
        <p14:creationId xmlns:p14="http://schemas.microsoft.com/office/powerpoint/2010/main" val="430245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video game screen capture&#10;&#10;AI-generated content may be incorrect.">
            <a:extLst>
              <a:ext uri="{FF2B5EF4-FFF2-40B4-BE49-F238E27FC236}">
                <a16:creationId xmlns:a16="http://schemas.microsoft.com/office/drawing/2014/main" id="{3AFAF1F4-783C-4788-C71A-5FECF27B1912}"/>
              </a:ext>
            </a:extLst>
          </p:cNvPr>
          <p:cNvPicPr>
            <a:picLocks noChangeAspect="1"/>
          </p:cNvPicPr>
          <p:nvPr/>
        </p:nvPicPr>
        <p:blipFill>
          <a:blip r:embed="rId3"/>
          <a:srcRect l="1126" t="9091" r="18874"/>
          <a:stretch>
            <a:fillRect/>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4FE1B9C8-0443-4506-BBD6-3AF8DE46D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D934F7-E077-6184-7E84-D571BCA4C3CA}"/>
              </a:ext>
            </a:extLst>
          </p:cNvPr>
          <p:cNvSpPr>
            <a:spLocks noGrp="1"/>
          </p:cNvSpPr>
          <p:nvPr>
            <p:ph type="ctrTitle"/>
          </p:nvPr>
        </p:nvSpPr>
        <p:spPr>
          <a:xfrm>
            <a:off x="457200" y="4960137"/>
            <a:ext cx="7772400" cy="1463040"/>
          </a:xfrm>
        </p:spPr>
        <p:txBody>
          <a:bodyPr>
            <a:normAutofit/>
          </a:bodyPr>
          <a:lstStyle/>
          <a:p>
            <a:r>
              <a:rPr lang="en-GB" dirty="0"/>
              <a:t>“WHAT’S WRONG WITH MY PANTS?”</a:t>
            </a:r>
          </a:p>
        </p:txBody>
      </p:sp>
      <p:sp>
        <p:nvSpPr>
          <p:cNvPr id="3" name="Subtitle 2">
            <a:extLst>
              <a:ext uri="{FF2B5EF4-FFF2-40B4-BE49-F238E27FC236}">
                <a16:creationId xmlns:a16="http://schemas.microsoft.com/office/drawing/2014/main" id="{61798AC4-B61B-785A-C4A1-F2FA5CCFEAF3}"/>
              </a:ext>
            </a:extLst>
          </p:cNvPr>
          <p:cNvSpPr>
            <a:spLocks noGrp="1"/>
          </p:cNvSpPr>
          <p:nvPr>
            <p:ph type="subTitle" idx="1"/>
          </p:nvPr>
        </p:nvSpPr>
        <p:spPr>
          <a:xfrm>
            <a:off x="8610600" y="4960137"/>
            <a:ext cx="3200400" cy="1463040"/>
          </a:xfrm>
        </p:spPr>
        <p:txBody>
          <a:bodyPr>
            <a:normAutofit/>
          </a:bodyPr>
          <a:lstStyle/>
          <a:p>
            <a:r>
              <a:rPr lang="en-GB" dirty="0"/>
              <a:t>-Jinx, 02x04, Arcane</a:t>
            </a:r>
          </a:p>
        </p:txBody>
      </p:sp>
      <p:cxnSp>
        <p:nvCxnSpPr>
          <p:cNvPr id="19" name="Straight Connector 18">
            <a:extLst>
              <a:ext uri="{FF2B5EF4-FFF2-40B4-BE49-F238E27FC236}">
                <a16:creationId xmlns:a16="http://schemas.microsoft.com/office/drawing/2014/main" id="{354C29FE-6D99-4083-90D8-9683EA5D4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322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A32BB39-F62E-43E2-BD90-29FA55515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C40D19-72E4-5960-F994-9F6431DB284A}"/>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a:t>How does punk "fit in" to Arcane?</a:t>
            </a:r>
          </a:p>
        </p:txBody>
      </p:sp>
      <p:sp>
        <p:nvSpPr>
          <p:cNvPr id="3" name="Content Placeholder 2">
            <a:extLst>
              <a:ext uri="{FF2B5EF4-FFF2-40B4-BE49-F238E27FC236}">
                <a16:creationId xmlns:a16="http://schemas.microsoft.com/office/drawing/2014/main" id="{8495C4D6-4EA1-4A91-D8E4-C3A04871A063}"/>
              </a:ext>
            </a:extLst>
          </p:cNvPr>
          <p:cNvSpPr>
            <a:spLocks noGrp="1"/>
          </p:cNvSpPr>
          <p:nvPr>
            <p:ph sz="half" idx="1"/>
          </p:nvPr>
        </p:nvSpPr>
        <p:spPr>
          <a:xfrm>
            <a:off x="1024128" y="2286000"/>
            <a:ext cx="6066818" cy="4023360"/>
          </a:xfrm>
        </p:spPr>
        <p:txBody>
          <a:bodyPr vert="horz" lIns="45720" tIns="45720" rIns="45720" bIns="45720" rtlCol="0">
            <a:normAutofit/>
          </a:bodyPr>
          <a:lstStyle/>
          <a:p>
            <a:pPr>
              <a:buFont typeface="Calibri" panose="020B0602020104020603" pitchFamily="34" charset="0"/>
              <a:buChar char="-"/>
            </a:pPr>
            <a:r>
              <a:rPr lang="en-US"/>
              <a:t> Punk in its myriad forms, is at its core about rebelling against the status quo and dismantling "the machine".</a:t>
            </a:r>
          </a:p>
          <a:p>
            <a:pPr>
              <a:buFont typeface="Calibri" panose="020B0602020104020603" pitchFamily="34" charset="0"/>
              <a:buChar char="-"/>
            </a:pPr>
            <a:r>
              <a:rPr lang="en-US"/>
              <a:t> From Vander and Silco's younger exploits, to the Firelights and Jinxers – these factions are Punk at heart.</a:t>
            </a:r>
          </a:p>
          <a:p>
            <a:pPr>
              <a:buFont typeface="Calibri" panose="020B0602020104020603" pitchFamily="34" charset="0"/>
              <a:buChar char="-"/>
            </a:pPr>
            <a:r>
              <a:rPr lang="en-US"/>
              <a:t> Ideologically there are rifts (as with punk historically) and these grievances are expressed through music, aggression, non-conformity, and aesthetics.</a:t>
            </a:r>
          </a:p>
        </p:txBody>
      </p:sp>
      <p:pic>
        <p:nvPicPr>
          <p:cNvPr id="10" name="Content Placeholder 9" descr="A group of people with their arms up&#10;&#10;AI-generated content may be incorrect.">
            <a:extLst>
              <a:ext uri="{FF2B5EF4-FFF2-40B4-BE49-F238E27FC236}">
                <a16:creationId xmlns:a16="http://schemas.microsoft.com/office/drawing/2014/main" id="{2B48C1F5-79BF-78BE-42FE-6D710FF7B846}"/>
              </a:ext>
            </a:extLst>
          </p:cNvPr>
          <p:cNvPicPr>
            <a:picLocks noGrp="1" noChangeAspect="1"/>
          </p:cNvPicPr>
          <p:nvPr>
            <p:ph sz="half" idx="2"/>
          </p:nvPr>
        </p:nvPicPr>
        <p:blipFill>
          <a:blip r:embed="rId3"/>
          <a:stretch>
            <a:fillRect/>
          </a:stretch>
        </p:blipFill>
        <p:spPr>
          <a:xfrm>
            <a:off x="8014369" y="582102"/>
            <a:ext cx="2826971" cy="2843400"/>
          </a:xfrm>
          <a:prstGeom prst="rect">
            <a:avLst/>
          </a:prstGeom>
        </p:spPr>
      </p:pic>
      <p:pic>
        <p:nvPicPr>
          <p:cNvPr id="11" name="Picture 10" descr="A collage of images of people in clothing&#10;&#10;AI-generated content may be incorrect.">
            <a:extLst>
              <a:ext uri="{FF2B5EF4-FFF2-40B4-BE49-F238E27FC236}">
                <a16:creationId xmlns:a16="http://schemas.microsoft.com/office/drawing/2014/main" id="{A70C647E-5DB9-83D4-1241-34E7797CF3DE}"/>
              </a:ext>
            </a:extLst>
          </p:cNvPr>
          <p:cNvPicPr>
            <a:picLocks noChangeAspect="1"/>
          </p:cNvPicPr>
          <p:nvPr/>
        </p:nvPicPr>
        <p:blipFill>
          <a:blip r:embed="rId4"/>
          <a:srcRect l="35253" t="38089" r="19734" b="8101"/>
          <a:stretch>
            <a:fillRect/>
          </a:stretch>
        </p:blipFill>
        <p:spPr>
          <a:xfrm>
            <a:off x="7959042" y="3589867"/>
            <a:ext cx="3186103" cy="2628053"/>
          </a:xfrm>
          <a:prstGeom prst="rect">
            <a:avLst/>
          </a:prstGeom>
        </p:spPr>
      </p:pic>
      <p:sp>
        <p:nvSpPr>
          <p:cNvPr id="5" name="Date Placeholder 4">
            <a:extLst>
              <a:ext uri="{FF2B5EF4-FFF2-40B4-BE49-F238E27FC236}">
                <a16:creationId xmlns:a16="http://schemas.microsoft.com/office/drawing/2014/main" id="{62811941-20FF-3905-0AE5-DF3FDBB9BD7B}"/>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a:spcAft>
                <a:spcPts val="600"/>
              </a:spcAft>
            </a:pPr>
            <a:fld id="{DC966389-5975-4063-B36D-A4F576814FEE}" type="datetime1">
              <a:rPr lang="en-US" kern="1200" dirty="0">
                <a:solidFill>
                  <a:schemeClr val="tx1">
                    <a:lumMod val="95000"/>
                    <a:lumOff val="5000"/>
                  </a:schemeClr>
                </a:solidFill>
                <a:latin typeface="+mj-lt"/>
                <a:ea typeface="+mn-ea"/>
                <a:cs typeface="+mn-cs"/>
              </a:rPr>
              <a:pPr>
                <a:spcAft>
                  <a:spcPts val="600"/>
                </a:spcAft>
              </a:pPr>
              <a:t>7/17/2025</a:t>
            </a:fld>
            <a:endParaRPr lang="en-US" kern="1200">
              <a:solidFill>
                <a:schemeClr val="tx1">
                  <a:lumMod val="95000"/>
                  <a:lumOff val="5000"/>
                </a:schemeClr>
              </a:solidFill>
              <a:latin typeface="+mj-lt"/>
              <a:ea typeface="+mn-ea"/>
              <a:cs typeface="+mn-cs"/>
            </a:endParaRPr>
          </a:p>
        </p:txBody>
      </p:sp>
      <p:sp>
        <p:nvSpPr>
          <p:cNvPr id="6" name="Footer Placeholder 5">
            <a:extLst>
              <a:ext uri="{FF2B5EF4-FFF2-40B4-BE49-F238E27FC236}">
                <a16:creationId xmlns:a16="http://schemas.microsoft.com/office/drawing/2014/main" id="{3732F259-DCF8-9B48-0253-6C8BD6C471C6}"/>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2E9CA89C-5B08-2847-050D-2357DE716A8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4FAB73BC-B049-4115-A692-8D63A059BFB8}" type="slidenum">
              <a:rPr lang="en-US" kern="1200" dirty="0">
                <a:solidFill>
                  <a:schemeClr val="tx1">
                    <a:lumMod val="95000"/>
                    <a:lumOff val="5000"/>
                  </a:schemeClr>
                </a:solidFill>
                <a:latin typeface="+mj-lt"/>
                <a:ea typeface="+mn-ea"/>
                <a:cs typeface="+mn-cs"/>
              </a:rPr>
              <a:pPr>
                <a:spcAft>
                  <a:spcPts val="600"/>
                </a:spcAft>
              </a:pPr>
              <a:t>25</a:t>
            </a:fld>
            <a:endParaRPr lang="en-US" kern="120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5501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233D99-A753-8F42-36F9-684D13635D91}"/>
            </a:ext>
          </a:extLst>
        </p:cNvPr>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FA32BB39-F62E-43E2-BD90-29FA55515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D3835B-F7EB-D075-1588-4DE50A8A7C91}"/>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en-US"/>
              <a:t>Overview of Punk</a:t>
            </a:r>
          </a:p>
        </p:txBody>
      </p:sp>
      <p:pic>
        <p:nvPicPr>
          <p:cNvPr id="10" name="Content Placeholder 9" descr="A couple of children standing on the side of a road&#10;&#10;AI-generated content may be incorrect.">
            <a:extLst>
              <a:ext uri="{FF2B5EF4-FFF2-40B4-BE49-F238E27FC236}">
                <a16:creationId xmlns:a16="http://schemas.microsoft.com/office/drawing/2014/main" id="{818F4F95-09D9-B4E3-3CBC-88FA23275B07}"/>
              </a:ext>
            </a:extLst>
          </p:cNvPr>
          <p:cNvPicPr>
            <a:picLocks noGrp="1" noChangeAspect="1"/>
          </p:cNvPicPr>
          <p:nvPr>
            <p:ph sz="half" idx="2"/>
          </p:nvPr>
        </p:nvPicPr>
        <p:blipFill>
          <a:blip r:embed="rId3"/>
          <a:stretch>
            <a:fillRect/>
          </a:stretch>
        </p:blipFill>
        <p:spPr>
          <a:xfrm>
            <a:off x="505532" y="1892847"/>
            <a:ext cx="3553548" cy="2404543"/>
          </a:xfrm>
          <a:prstGeom prst="rect">
            <a:avLst/>
          </a:prstGeom>
        </p:spPr>
      </p:pic>
      <p:pic>
        <p:nvPicPr>
          <p:cNvPr id="11" name="Picture 10" descr="A group of people posing for a photo&#10;&#10;AI-generated content may be incorrect.">
            <a:extLst>
              <a:ext uri="{FF2B5EF4-FFF2-40B4-BE49-F238E27FC236}">
                <a16:creationId xmlns:a16="http://schemas.microsoft.com/office/drawing/2014/main" id="{8E5E9F85-0600-0C1A-7B9B-06AE0D8B2AC2}"/>
              </a:ext>
            </a:extLst>
          </p:cNvPr>
          <p:cNvPicPr>
            <a:picLocks noChangeAspect="1"/>
          </p:cNvPicPr>
          <p:nvPr/>
        </p:nvPicPr>
        <p:blipFill>
          <a:blip r:embed="rId4"/>
          <a:stretch>
            <a:fillRect/>
          </a:stretch>
        </p:blipFill>
        <p:spPr>
          <a:xfrm>
            <a:off x="504956" y="3908212"/>
            <a:ext cx="3554700" cy="2401148"/>
          </a:xfrm>
          <a:prstGeom prst="rect">
            <a:avLst/>
          </a:prstGeom>
        </p:spPr>
      </p:pic>
      <p:sp>
        <p:nvSpPr>
          <p:cNvPr id="3" name="Content Placeholder 2">
            <a:extLst>
              <a:ext uri="{FF2B5EF4-FFF2-40B4-BE49-F238E27FC236}">
                <a16:creationId xmlns:a16="http://schemas.microsoft.com/office/drawing/2014/main" id="{EAD5065B-E084-6284-27D6-BF359E046C15}"/>
              </a:ext>
            </a:extLst>
          </p:cNvPr>
          <p:cNvSpPr>
            <a:spLocks noGrp="1"/>
          </p:cNvSpPr>
          <p:nvPr>
            <p:ph sz="half" idx="1"/>
          </p:nvPr>
        </p:nvSpPr>
        <p:spPr>
          <a:xfrm>
            <a:off x="4554071" y="2286000"/>
            <a:ext cx="6190130" cy="4023360"/>
          </a:xfrm>
        </p:spPr>
        <p:txBody>
          <a:bodyPr vert="horz" lIns="45720" tIns="45720" rIns="45720" bIns="45720" rtlCol="0">
            <a:normAutofit/>
          </a:bodyPr>
          <a:lstStyle/>
          <a:p>
            <a:pPr>
              <a:buFont typeface="Calibri" panose="020B0602020104020603" pitchFamily="34" charset="0"/>
              <a:buChar char="-"/>
            </a:pPr>
            <a:r>
              <a:rPr lang="en-US"/>
              <a:t> Punk, as a subculture, arose as a reaction to the social conditions and political and economic unrest in 1970's Britain.</a:t>
            </a:r>
          </a:p>
          <a:p>
            <a:pPr>
              <a:buFont typeface="Calibri" panose="020B0602020104020603" pitchFamily="34" charset="0"/>
              <a:buChar char="-"/>
            </a:pPr>
            <a:r>
              <a:rPr lang="en-US"/>
              <a:t> Punk has a 'DIY' ethos, rejecting conventional approaches to music, artwork, and fashion.</a:t>
            </a:r>
          </a:p>
          <a:p>
            <a:pPr>
              <a:buFont typeface="Calibri,Sans-Serif" panose="020B0602020104020603" pitchFamily="34" charset="0"/>
              <a:buChar char="-"/>
            </a:pPr>
            <a:r>
              <a:rPr lang="en-US"/>
              <a:t> Punk is unabashedly against classism, racism, sexism, anti-war, and pro-queer and marginalised groups.</a:t>
            </a:r>
          </a:p>
          <a:p>
            <a:pPr>
              <a:buFont typeface="Calibri,Sans-Serif" panose="020B0602020104020603" pitchFamily="34" charset="0"/>
              <a:buChar char="-"/>
            </a:pPr>
            <a:r>
              <a:rPr lang="en-US"/>
              <a:t> Often depicted as "yobbish", violent, and chaotic, the aggression and rawness of its ideals are core to the antagonist stance against the establishment.</a:t>
            </a:r>
          </a:p>
          <a:p>
            <a:pPr>
              <a:buFont typeface="Calibri" panose="020B0602020104020603" pitchFamily="34" charset="0"/>
              <a:buChar char="-"/>
            </a:pPr>
            <a:endParaRPr lang="en-US"/>
          </a:p>
        </p:txBody>
      </p:sp>
      <p:sp>
        <p:nvSpPr>
          <p:cNvPr id="5" name="Date Placeholder 4">
            <a:extLst>
              <a:ext uri="{FF2B5EF4-FFF2-40B4-BE49-F238E27FC236}">
                <a16:creationId xmlns:a16="http://schemas.microsoft.com/office/drawing/2014/main" id="{BF336157-3388-671D-9A2F-BF429E707C28}"/>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a:spcAft>
                <a:spcPts val="600"/>
              </a:spcAft>
            </a:pPr>
            <a:fld id="{DC966389-5975-4063-B36D-A4F576814FEE}" type="datetime1">
              <a:rPr lang="en-US" kern="1200" dirty="0">
                <a:solidFill>
                  <a:schemeClr val="tx1">
                    <a:lumMod val="95000"/>
                    <a:lumOff val="5000"/>
                  </a:schemeClr>
                </a:solidFill>
                <a:latin typeface="+mj-lt"/>
                <a:ea typeface="+mn-ea"/>
                <a:cs typeface="+mn-cs"/>
              </a:rPr>
              <a:pPr>
                <a:spcAft>
                  <a:spcPts val="600"/>
                </a:spcAft>
              </a:pPr>
              <a:t>7/17/2025</a:t>
            </a:fld>
            <a:endParaRPr lang="en-US" kern="1200">
              <a:solidFill>
                <a:schemeClr val="tx1">
                  <a:lumMod val="95000"/>
                  <a:lumOff val="5000"/>
                </a:schemeClr>
              </a:solidFill>
              <a:latin typeface="+mj-lt"/>
              <a:ea typeface="+mn-ea"/>
              <a:cs typeface="+mn-cs"/>
            </a:endParaRPr>
          </a:p>
        </p:txBody>
      </p:sp>
      <p:sp>
        <p:nvSpPr>
          <p:cNvPr id="6" name="Footer Placeholder 5">
            <a:extLst>
              <a:ext uri="{FF2B5EF4-FFF2-40B4-BE49-F238E27FC236}">
                <a16:creationId xmlns:a16="http://schemas.microsoft.com/office/drawing/2014/main" id="{E8F72B80-1C83-FE21-4351-3DED7CD41C9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64D75C27-2FAF-308F-4DCA-565C31D18F83}"/>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4FAB73BC-B049-4115-A692-8D63A059BFB8}" type="slidenum">
              <a:rPr lang="en-US" kern="1200" dirty="0">
                <a:solidFill>
                  <a:schemeClr val="tx1">
                    <a:lumMod val="95000"/>
                    <a:lumOff val="5000"/>
                  </a:schemeClr>
                </a:solidFill>
                <a:latin typeface="+mj-lt"/>
                <a:ea typeface="+mn-ea"/>
                <a:cs typeface="+mn-cs"/>
              </a:rPr>
              <a:pPr>
                <a:spcAft>
                  <a:spcPts val="600"/>
                </a:spcAft>
              </a:pPr>
              <a:t>26</a:t>
            </a:fld>
            <a:endParaRPr lang="en-US" kern="120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1409467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63C9D-4C1C-10D4-FB1F-66A5DE27A3EB}"/>
              </a:ext>
            </a:extLst>
          </p:cNvPr>
          <p:cNvSpPr>
            <a:spLocks noGrp="1"/>
          </p:cNvSpPr>
          <p:nvPr>
            <p:ph type="title"/>
          </p:nvPr>
        </p:nvSpPr>
        <p:spPr>
          <a:xfrm>
            <a:off x="1220978" y="5106416"/>
            <a:ext cx="9720072" cy="1499616"/>
          </a:xfrm>
        </p:spPr>
        <p:txBody>
          <a:bodyPr>
            <a:normAutofit/>
          </a:bodyPr>
          <a:lstStyle/>
          <a:p>
            <a:pPr algn="ctr"/>
            <a:r>
              <a:rPr lang="en-GB" sz="2000">
                <a:latin typeface="TW Cen MT"/>
              </a:rPr>
              <a:t>“Violence has also sometimes appeared in the punk subculture but has been opposed by some subsets of the subculture, such as the pacifist strain anarcho-punk" - Roger Sabin</a:t>
            </a:r>
            <a:endParaRPr lang="en-US" sz="2000">
              <a:latin typeface="TW Cen MT"/>
            </a:endParaRPr>
          </a:p>
        </p:txBody>
      </p:sp>
      <p:sp>
        <p:nvSpPr>
          <p:cNvPr id="5" name="Date Placeholder 4">
            <a:extLst>
              <a:ext uri="{FF2B5EF4-FFF2-40B4-BE49-F238E27FC236}">
                <a16:creationId xmlns:a16="http://schemas.microsoft.com/office/drawing/2014/main" id="{129BBADA-BD86-CC93-95FF-CFE0D055BE36}"/>
              </a:ext>
            </a:extLst>
          </p:cNvPr>
          <p:cNvSpPr>
            <a:spLocks noGrp="1"/>
          </p:cNvSpPr>
          <p:nvPr>
            <p:ph type="dt" sz="half" idx="10"/>
          </p:nvPr>
        </p:nvSpPr>
        <p:spPr/>
        <p:txBody>
          <a:bodyPr/>
          <a:lstStyle/>
          <a:p>
            <a:fld id="{30DBDEA5-379F-472F-B0BB-8612225AF2B3}" type="datetime1">
              <a:rPr lang="en-GB" smtClean="0"/>
              <a:t>17/07/2025</a:t>
            </a:fld>
            <a:endParaRPr lang="en-US"/>
          </a:p>
        </p:txBody>
      </p:sp>
      <p:sp>
        <p:nvSpPr>
          <p:cNvPr id="6" name="Footer Placeholder 5">
            <a:extLst>
              <a:ext uri="{FF2B5EF4-FFF2-40B4-BE49-F238E27FC236}">
                <a16:creationId xmlns:a16="http://schemas.microsoft.com/office/drawing/2014/main" id="{825539A5-2372-B8A5-C873-DA6C8F6F6C98}"/>
              </a:ext>
            </a:extLst>
          </p:cNvPr>
          <p:cNvSpPr>
            <a:spLocks noGrp="1"/>
          </p:cNvSpPr>
          <p:nvPr>
            <p:ph type="ftr" sz="quarter" idx="11"/>
          </p:nvPr>
        </p:nvSpPr>
        <p:spPr/>
        <p:txBody>
          <a:bodyPr/>
          <a:lstStyle/>
          <a:p>
            <a:r>
              <a:rPr lang="en-GB"/>
              <a:t>Styling Hextech and Shimmer: The function of Art Nouveau and Art Deco in Arcane</a:t>
            </a:r>
            <a:endParaRPr lang="en-US"/>
          </a:p>
        </p:txBody>
      </p:sp>
      <p:sp>
        <p:nvSpPr>
          <p:cNvPr id="7" name="Slide Number Placeholder 6">
            <a:extLst>
              <a:ext uri="{FF2B5EF4-FFF2-40B4-BE49-F238E27FC236}">
                <a16:creationId xmlns:a16="http://schemas.microsoft.com/office/drawing/2014/main" id="{BF77E1D2-B478-6487-7E7D-A1A4B7813DB6}"/>
              </a:ext>
            </a:extLst>
          </p:cNvPr>
          <p:cNvSpPr>
            <a:spLocks noGrp="1"/>
          </p:cNvSpPr>
          <p:nvPr>
            <p:ph type="sldNum" sz="quarter" idx="12"/>
          </p:nvPr>
        </p:nvSpPr>
        <p:spPr/>
        <p:txBody>
          <a:bodyPr/>
          <a:lstStyle/>
          <a:p>
            <a:fld id="{4FAB73BC-B049-4115-A692-8D63A059BFB8}" type="slidenum">
              <a:rPr lang="en-US" dirty="0"/>
              <a:t>27</a:t>
            </a:fld>
            <a:endParaRPr lang="en-US"/>
          </a:p>
        </p:txBody>
      </p:sp>
      <p:pic>
        <p:nvPicPr>
          <p:cNvPr id="8" name="Picture 7" descr="A video game art of a group of people&#10;&#10;AI-generated content may be incorrect.">
            <a:extLst>
              <a:ext uri="{FF2B5EF4-FFF2-40B4-BE49-F238E27FC236}">
                <a16:creationId xmlns:a16="http://schemas.microsoft.com/office/drawing/2014/main" id="{0155BB46-ACA4-4144-3EF1-86D592A16115}"/>
              </a:ext>
            </a:extLst>
          </p:cNvPr>
          <p:cNvPicPr>
            <a:picLocks noChangeAspect="1"/>
          </p:cNvPicPr>
          <p:nvPr/>
        </p:nvPicPr>
        <p:blipFill>
          <a:blip r:embed="rId2"/>
          <a:srcRect t="24699" r="267" b="14153"/>
          <a:stretch>
            <a:fillRect/>
          </a:stretch>
        </p:blipFill>
        <p:spPr>
          <a:xfrm>
            <a:off x="289008" y="266700"/>
            <a:ext cx="11587458" cy="4898347"/>
          </a:xfrm>
          <a:prstGeom prst="rect">
            <a:avLst/>
          </a:prstGeom>
        </p:spPr>
      </p:pic>
    </p:spTree>
    <p:extLst>
      <p:ext uri="{BB962C8B-B14F-4D97-AF65-F5344CB8AC3E}">
        <p14:creationId xmlns:p14="http://schemas.microsoft.com/office/powerpoint/2010/main" val="1898101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39EFE9-64EC-00C8-AD62-680B50F74825}"/>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C30962D2-9C5F-4C2F-9D75-5047CCE94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F8DD0DA-56C1-94E1-02CA-9141E410BF2E}"/>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a:t>Visual Code of Conflict</a:t>
            </a:r>
          </a:p>
        </p:txBody>
      </p:sp>
      <p:sp>
        <p:nvSpPr>
          <p:cNvPr id="3" name="Content Placeholder 2">
            <a:extLst>
              <a:ext uri="{FF2B5EF4-FFF2-40B4-BE49-F238E27FC236}">
                <a16:creationId xmlns:a16="http://schemas.microsoft.com/office/drawing/2014/main" id="{A767206E-C482-DC5D-F999-EFD3700EEFF9}"/>
              </a:ext>
            </a:extLst>
          </p:cNvPr>
          <p:cNvSpPr>
            <a:spLocks noGrp="1"/>
          </p:cNvSpPr>
          <p:nvPr>
            <p:ph sz="half" idx="1"/>
          </p:nvPr>
        </p:nvSpPr>
        <p:spPr>
          <a:xfrm>
            <a:off x="1024128" y="2286000"/>
            <a:ext cx="6066818" cy="4023360"/>
          </a:xfrm>
        </p:spPr>
        <p:txBody>
          <a:bodyPr vert="horz" lIns="45720" tIns="45720" rIns="45720" bIns="45720" rtlCol="0">
            <a:normAutofit/>
          </a:bodyPr>
          <a:lstStyle/>
          <a:p>
            <a:pPr>
              <a:buFont typeface="Calibri" panose="020B0602020104020603" pitchFamily="34" charset="0"/>
              <a:buChar char="-"/>
            </a:pPr>
            <a:r>
              <a:rPr lang="en-US"/>
              <a:t> Jinx and the "Jinxers" (in addition to other sub-factions in Zaun), break the visual code previously established.</a:t>
            </a:r>
          </a:p>
          <a:p>
            <a:pPr>
              <a:buFont typeface="Calibri" panose="020B0602020104020603" pitchFamily="34" charset="0"/>
              <a:buChar char="-"/>
            </a:pPr>
            <a:r>
              <a:rPr lang="en-US"/>
              <a:t> Where Nouveau and Deco were the prevailing visual design and culture, Jinx and her accomplice's break this, become distinct oppositional.</a:t>
            </a:r>
          </a:p>
          <a:p>
            <a:pPr>
              <a:buFont typeface="Calibri" panose="020B0602020104020603" pitchFamily="34" charset="0"/>
              <a:buChar char="-"/>
            </a:pPr>
            <a:r>
              <a:rPr lang="en-US"/>
              <a:t> Punk has no direction or clear-cut rules, much like the Jinxers. They may conform to a group style that is specific to them but remain individuals.</a:t>
            </a:r>
          </a:p>
        </p:txBody>
      </p:sp>
      <p:pic>
        <p:nvPicPr>
          <p:cNvPr id="14" name="Picture 13">
            <a:extLst>
              <a:ext uri="{FF2B5EF4-FFF2-40B4-BE49-F238E27FC236}">
                <a16:creationId xmlns:a16="http://schemas.microsoft.com/office/drawing/2014/main" id="{15091A54-C539-8074-9968-9AA2B062BEB0}"/>
              </a:ext>
            </a:extLst>
          </p:cNvPr>
          <p:cNvPicPr>
            <a:picLocks noChangeAspect="1"/>
          </p:cNvPicPr>
          <p:nvPr/>
        </p:nvPicPr>
        <p:blipFill>
          <a:blip r:embed="rId3"/>
          <a:srcRect l="7067" r="7067"/>
          <a:stretch>
            <a:fillRect/>
          </a:stretch>
        </p:blipFill>
        <p:spPr>
          <a:xfrm>
            <a:off x="7552266" y="207075"/>
            <a:ext cx="4644691" cy="3728203"/>
          </a:xfrm>
          <a:prstGeom prst="rect">
            <a:avLst/>
          </a:prstGeom>
        </p:spPr>
      </p:pic>
      <p:sp>
        <p:nvSpPr>
          <p:cNvPr id="6" name="Footer Placeholder 5">
            <a:extLst>
              <a:ext uri="{FF2B5EF4-FFF2-40B4-BE49-F238E27FC236}">
                <a16:creationId xmlns:a16="http://schemas.microsoft.com/office/drawing/2014/main" id="{9E505CA8-4719-33E1-65BE-9C78A36CCF3E}"/>
              </a:ext>
            </a:extLst>
          </p:cNvPr>
          <p:cNvSpPr>
            <a:spLocks noGrp="1"/>
          </p:cNvSpPr>
          <p:nvPr>
            <p:ph type="ftr" sz="quarter" idx="11"/>
          </p:nvPr>
        </p:nvSpPr>
        <p:spPr>
          <a:xfrm>
            <a:off x="759815" y="6470704"/>
            <a:ext cx="4421786" cy="274320"/>
          </a:xfrm>
        </p:spPr>
        <p:txBody>
          <a:bodyPr vert="horz" lIns="91440" tIns="45720" rIns="91440" bIns="45720" rtlCol="0" anchor="ctr">
            <a:normAutofit/>
          </a:bodyPr>
          <a:lstStyle/>
          <a:p>
            <a:pPr algn="l">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sp>
        <p:nvSpPr>
          <p:cNvPr id="5" name="Date Placeholder 4">
            <a:extLst>
              <a:ext uri="{FF2B5EF4-FFF2-40B4-BE49-F238E27FC236}">
                <a16:creationId xmlns:a16="http://schemas.microsoft.com/office/drawing/2014/main" id="{9E6F49C8-CE7C-D100-9BC6-3A577124747C}"/>
              </a:ext>
            </a:extLst>
          </p:cNvPr>
          <p:cNvSpPr>
            <a:spLocks noGrp="1"/>
          </p:cNvSpPr>
          <p:nvPr>
            <p:ph type="dt" sz="half" idx="10"/>
          </p:nvPr>
        </p:nvSpPr>
        <p:spPr>
          <a:xfrm>
            <a:off x="5262146" y="6470704"/>
            <a:ext cx="1828800" cy="274320"/>
          </a:xfrm>
        </p:spPr>
        <p:txBody>
          <a:bodyPr vert="horz" lIns="91440" tIns="45720" rIns="91440" bIns="45720" rtlCol="0" anchor="ctr">
            <a:normAutofit/>
          </a:bodyPr>
          <a:lstStyle/>
          <a:p>
            <a:pPr algn="r">
              <a:spcAft>
                <a:spcPts val="600"/>
              </a:spcAft>
            </a:pPr>
            <a:fld id="{DC966389-5975-4063-B36D-A4F576814FEE}" type="datetime1">
              <a:rPr lang="en-US" kern="1200" dirty="0">
                <a:solidFill>
                  <a:schemeClr val="tx1">
                    <a:lumMod val="95000"/>
                    <a:lumOff val="5000"/>
                  </a:schemeClr>
                </a:solidFill>
                <a:latin typeface="+mj-lt"/>
                <a:ea typeface="+mn-ea"/>
                <a:cs typeface="+mn-cs"/>
              </a:rPr>
              <a:pPr algn="r">
                <a:spcAft>
                  <a:spcPts val="600"/>
                </a:spcAft>
              </a:pPr>
              <a:t>7/17/2025</a:t>
            </a:fld>
            <a:endParaRPr lang="en-US" kern="1200">
              <a:solidFill>
                <a:schemeClr val="tx1">
                  <a:lumMod val="95000"/>
                  <a:lumOff val="5000"/>
                </a:schemeClr>
              </a:solidFill>
              <a:latin typeface="+mj-lt"/>
              <a:ea typeface="+mn-ea"/>
              <a:cs typeface="+mn-cs"/>
            </a:endParaRPr>
          </a:p>
        </p:txBody>
      </p:sp>
      <p:pic>
        <p:nvPicPr>
          <p:cNvPr id="13" name="Picture 12" descr="A video game screen capture&#10;&#10;AI-generated content may be incorrect.">
            <a:extLst>
              <a:ext uri="{FF2B5EF4-FFF2-40B4-BE49-F238E27FC236}">
                <a16:creationId xmlns:a16="http://schemas.microsoft.com/office/drawing/2014/main" id="{0590A5FF-BD71-5D3E-DF74-F74633BE0BBA}"/>
              </a:ext>
            </a:extLst>
          </p:cNvPr>
          <p:cNvPicPr>
            <a:picLocks noChangeAspect="1"/>
          </p:cNvPicPr>
          <p:nvPr/>
        </p:nvPicPr>
        <p:blipFill>
          <a:blip r:embed="rId4"/>
          <a:srcRect t="13290" r="-3" b="4734"/>
          <a:stretch>
            <a:fillRect/>
          </a:stretch>
        </p:blipFill>
        <p:spPr>
          <a:xfrm>
            <a:off x="7552266" y="4233673"/>
            <a:ext cx="4639733" cy="2624328"/>
          </a:xfrm>
          <a:prstGeom prst="rect">
            <a:avLst/>
          </a:prstGeom>
        </p:spPr>
      </p:pic>
      <p:sp>
        <p:nvSpPr>
          <p:cNvPr id="7" name="Slide Number Placeholder 6">
            <a:extLst>
              <a:ext uri="{FF2B5EF4-FFF2-40B4-BE49-F238E27FC236}">
                <a16:creationId xmlns:a16="http://schemas.microsoft.com/office/drawing/2014/main" id="{538E29BD-DB61-E252-0A49-4420ACDBE540}"/>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4FAB73BC-B049-4115-A692-8D63A059BFB8}" type="slidenum">
              <a:rPr lang="en-US" kern="1200">
                <a:solidFill>
                  <a:srgbClr val="FFFFFF"/>
                </a:solidFill>
                <a:latin typeface="+mj-lt"/>
                <a:ea typeface="+mn-ea"/>
                <a:cs typeface="+mn-cs"/>
              </a:rPr>
              <a:pPr>
                <a:spcAft>
                  <a:spcPts val="600"/>
                </a:spcAft>
              </a:pPr>
              <a:t>28</a:t>
            </a:fld>
            <a:endParaRPr lang="en-US" kern="1200">
              <a:solidFill>
                <a:srgbClr val="FFFFFF"/>
              </a:solidFill>
              <a:latin typeface="+mj-lt"/>
              <a:ea typeface="+mn-ea"/>
              <a:cs typeface="+mn-cs"/>
            </a:endParaRPr>
          </a:p>
        </p:txBody>
      </p:sp>
    </p:spTree>
    <p:extLst>
      <p:ext uri="{BB962C8B-B14F-4D97-AF65-F5344CB8AC3E}">
        <p14:creationId xmlns:p14="http://schemas.microsoft.com/office/powerpoint/2010/main" val="3111252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CEDA5F56-7306-4BF0-8E72-2DD4081A1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B89DED-BD61-1C09-A67E-DB83724F43FF}"/>
              </a:ext>
            </a:extLst>
          </p:cNvPr>
          <p:cNvSpPr>
            <a:spLocks noGrp="1"/>
          </p:cNvSpPr>
          <p:nvPr>
            <p:ph type="title"/>
          </p:nvPr>
        </p:nvSpPr>
        <p:spPr>
          <a:xfrm>
            <a:off x="6825673" y="585216"/>
            <a:ext cx="4866794" cy="1499616"/>
          </a:xfrm>
        </p:spPr>
        <p:txBody>
          <a:bodyPr vert="horz" lIns="91440" tIns="45720" rIns="91440" bIns="45720" rtlCol="0" anchor="ctr">
            <a:normAutofit/>
          </a:bodyPr>
          <a:lstStyle/>
          <a:p>
            <a:r>
              <a:rPr lang="en-US"/>
              <a:t>Punk Aesthetic</a:t>
            </a:r>
          </a:p>
        </p:txBody>
      </p:sp>
      <p:pic>
        <p:nvPicPr>
          <p:cNvPr id="8" name="Content Placeholder 7" descr="A person in a skirt and leather jacket&#10;&#10;AI-generated content may be incorrect.">
            <a:extLst>
              <a:ext uri="{FF2B5EF4-FFF2-40B4-BE49-F238E27FC236}">
                <a16:creationId xmlns:a16="http://schemas.microsoft.com/office/drawing/2014/main" id="{30CB408C-6706-8AF1-26FF-6F724EA71550}"/>
              </a:ext>
            </a:extLst>
          </p:cNvPr>
          <p:cNvPicPr>
            <a:picLocks noGrp="1" noChangeAspect="1"/>
          </p:cNvPicPr>
          <p:nvPr>
            <p:ph sz="half" idx="2"/>
          </p:nvPr>
        </p:nvPicPr>
        <p:blipFill>
          <a:blip r:embed="rId3"/>
          <a:srcRect r="-4" b="25422"/>
          <a:stretch>
            <a:fillRect/>
          </a:stretch>
        </p:blipFill>
        <p:spPr>
          <a:xfrm>
            <a:off x="1" y="10"/>
            <a:ext cx="2934472" cy="3315748"/>
          </a:xfrm>
          <a:prstGeom prst="rect">
            <a:avLst/>
          </a:prstGeom>
        </p:spPr>
      </p:pic>
      <p:pic>
        <p:nvPicPr>
          <p:cNvPr id="11" name="Picture 10" descr="A group of people in punk outfits&#10;&#10;AI-generated content may be incorrect.">
            <a:extLst>
              <a:ext uri="{FF2B5EF4-FFF2-40B4-BE49-F238E27FC236}">
                <a16:creationId xmlns:a16="http://schemas.microsoft.com/office/drawing/2014/main" id="{954CF1FE-0285-B716-2237-B14BB437C071}"/>
              </a:ext>
            </a:extLst>
          </p:cNvPr>
          <p:cNvPicPr>
            <a:picLocks noChangeAspect="1"/>
          </p:cNvPicPr>
          <p:nvPr/>
        </p:nvPicPr>
        <p:blipFill>
          <a:blip r:embed="rId4"/>
          <a:srcRect l="4230" r="27478" b="-3"/>
          <a:stretch>
            <a:fillRect/>
          </a:stretch>
        </p:blipFill>
        <p:spPr>
          <a:xfrm>
            <a:off x="3095339" y="10"/>
            <a:ext cx="2999073" cy="3315748"/>
          </a:xfrm>
          <a:prstGeom prst="rect">
            <a:avLst/>
          </a:prstGeom>
        </p:spPr>
      </p:pic>
      <p:cxnSp>
        <p:nvCxnSpPr>
          <p:cNvPr id="23" name="Straight Connector 22">
            <a:extLst>
              <a:ext uri="{FF2B5EF4-FFF2-40B4-BE49-F238E27FC236}">
                <a16:creationId xmlns:a16="http://schemas.microsoft.com/office/drawing/2014/main" id="{920FB216-68C6-4BA4-BE3A-D150792A2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99D6CA-A827-7058-1360-07E906B214BA}"/>
              </a:ext>
            </a:extLst>
          </p:cNvPr>
          <p:cNvSpPr>
            <a:spLocks noGrp="1"/>
          </p:cNvSpPr>
          <p:nvPr>
            <p:ph sz="half" idx="1"/>
          </p:nvPr>
        </p:nvSpPr>
        <p:spPr>
          <a:xfrm>
            <a:off x="6825673" y="2286000"/>
            <a:ext cx="4866794" cy="4023360"/>
          </a:xfrm>
        </p:spPr>
        <p:txBody>
          <a:bodyPr vert="horz" lIns="45720" tIns="45720" rIns="45720" bIns="45720" rtlCol="0">
            <a:normAutofit/>
          </a:bodyPr>
          <a:lstStyle/>
          <a:p>
            <a:pPr>
              <a:buFont typeface="Calibri" panose="020B0602020104020603" pitchFamily="34" charset="0"/>
              <a:buChar char="-"/>
            </a:pPr>
            <a:r>
              <a:rPr lang="en-US" sz="2000"/>
              <a:t> Punk aesthetic in broad strokes relates to the 'DIY' attitude. It's accessible, cheap, and all about self-expression.</a:t>
            </a:r>
          </a:p>
          <a:p>
            <a:pPr>
              <a:buFont typeface="Calibri" panose="020B0602020104020603" pitchFamily="34" charset="0"/>
              <a:buChar char="-"/>
            </a:pPr>
            <a:r>
              <a:rPr lang="en-US" sz="2000"/>
              <a:t> In mainstream media we think of the Anarchy 'A', mohawks, and facial piercings, those are surface level observations.</a:t>
            </a:r>
          </a:p>
          <a:p>
            <a:pPr>
              <a:buFont typeface="Calibri" panose="020B0602020104020603" pitchFamily="34" charset="0"/>
              <a:buChar char="-"/>
            </a:pPr>
            <a:r>
              <a:rPr lang="en-US" sz="2000"/>
              <a:t> Punk encompasses expression of culture, race, gender, and sexuality, often blurring social norms.</a:t>
            </a:r>
          </a:p>
        </p:txBody>
      </p:sp>
      <p:sp>
        <p:nvSpPr>
          <p:cNvPr id="6" name="Footer Placeholder 5">
            <a:extLst>
              <a:ext uri="{FF2B5EF4-FFF2-40B4-BE49-F238E27FC236}">
                <a16:creationId xmlns:a16="http://schemas.microsoft.com/office/drawing/2014/main" id="{2E9F0326-7C29-DF6F-B2B4-4F4E88AC2884}"/>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a:spcAft>
                <a:spcPts val="600"/>
              </a:spcAft>
            </a:pPr>
            <a:r>
              <a:rPr lang="en-US" kern="1200" cap="all" baseline="0">
                <a:solidFill>
                  <a:schemeClr val="tx1">
                    <a:lumMod val="95000"/>
                    <a:lumOff val="5000"/>
                  </a:schemeClr>
                </a:solidFill>
                <a:latin typeface="+mj-lt"/>
                <a:ea typeface="+mn-ea"/>
                <a:cs typeface="+mn-cs"/>
              </a:rPr>
              <a:t>Styling Hextech and Shimmer: The function of Art Nouveau and Art Deco in Arcane</a:t>
            </a:r>
          </a:p>
        </p:txBody>
      </p:sp>
      <p:pic>
        <p:nvPicPr>
          <p:cNvPr id="12" name="Picture 11" descr="A group of people with blue hair&#10;&#10;AI-generated content may be incorrect.">
            <a:extLst>
              <a:ext uri="{FF2B5EF4-FFF2-40B4-BE49-F238E27FC236}">
                <a16:creationId xmlns:a16="http://schemas.microsoft.com/office/drawing/2014/main" id="{06FDE2DF-B032-E90C-04DE-1594E26900EB}"/>
              </a:ext>
            </a:extLst>
          </p:cNvPr>
          <p:cNvPicPr>
            <a:picLocks noChangeAspect="1"/>
          </p:cNvPicPr>
          <p:nvPr/>
        </p:nvPicPr>
        <p:blipFill>
          <a:blip r:embed="rId5"/>
          <a:srcRect l="15726" r="8575" b="-1"/>
          <a:stretch>
            <a:fillRect/>
          </a:stretch>
        </p:blipFill>
        <p:spPr>
          <a:xfrm>
            <a:off x="20" y="3476625"/>
            <a:ext cx="6094392" cy="3381375"/>
          </a:xfrm>
          <a:prstGeom prst="rect">
            <a:avLst/>
          </a:prstGeom>
        </p:spPr>
      </p:pic>
      <p:sp>
        <p:nvSpPr>
          <p:cNvPr id="5" name="Date Placeholder 4">
            <a:extLst>
              <a:ext uri="{FF2B5EF4-FFF2-40B4-BE49-F238E27FC236}">
                <a16:creationId xmlns:a16="http://schemas.microsoft.com/office/drawing/2014/main" id="{FFA3D569-0186-1856-D5E3-9EE0A15E1997}"/>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a:spcAft>
                <a:spcPts val="600"/>
              </a:spcAft>
            </a:pPr>
            <a:fld id="{30DBDEA5-379F-472F-B0BB-8612225AF2B3}" type="datetime1">
              <a:rPr lang="en-US">
                <a:solidFill>
                  <a:srgbClr val="FFFFFF"/>
                </a:solidFill>
              </a:rPr>
              <a:pPr>
                <a:spcAft>
                  <a:spcPts val="600"/>
                </a:spcAft>
              </a:pPr>
              <a:t>7/17/2025</a:t>
            </a:fld>
            <a:endParaRPr lang="en-US">
              <a:solidFill>
                <a:srgbClr val="FFFFFF"/>
              </a:solidFill>
            </a:endParaRPr>
          </a:p>
        </p:txBody>
      </p:sp>
      <p:sp>
        <p:nvSpPr>
          <p:cNvPr id="7" name="Slide Number Placeholder 6">
            <a:extLst>
              <a:ext uri="{FF2B5EF4-FFF2-40B4-BE49-F238E27FC236}">
                <a16:creationId xmlns:a16="http://schemas.microsoft.com/office/drawing/2014/main" id="{56ACAB4E-F38B-20DA-78CF-74A0EAA1B146}"/>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4FAB73BC-B049-4115-A692-8D63A059BFB8}" type="slidenum">
              <a:rPr lang="en-US" dirty="0"/>
              <a:pPr>
                <a:spcAft>
                  <a:spcPts val="600"/>
                </a:spcAft>
              </a:pPr>
              <a:t>29</a:t>
            </a:fld>
            <a:endParaRPr lang="en-US"/>
          </a:p>
        </p:txBody>
      </p:sp>
    </p:spTree>
    <p:extLst>
      <p:ext uri="{BB962C8B-B14F-4D97-AF65-F5344CB8AC3E}">
        <p14:creationId xmlns:p14="http://schemas.microsoft.com/office/powerpoint/2010/main" val="676522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AC91-503F-07A9-1D2C-F420F0E284E2}"/>
              </a:ext>
            </a:extLst>
          </p:cNvPr>
          <p:cNvSpPr>
            <a:spLocks noGrp="1"/>
          </p:cNvSpPr>
          <p:nvPr>
            <p:ph type="title"/>
          </p:nvPr>
        </p:nvSpPr>
        <p:spPr/>
        <p:txBody>
          <a:bodyPr/>
          <a:lstStyle/>
          <a:p>
            <a:r>
              <a:rPr lang="en-GB" dirty="0"/>
              <a:t>Defining Key Terms</a:t>
            </a:r>
          </a:p>
        </p:txBody>
      </p:sp>
      <p:sp>
        <p:nvSpPr>
          <p:cNvPr id="5" name="Date Placeholder 4">
            <a:extLst>
              <a:ext uri="{FF2B5EF4-FFF2-40B4-BE49-F238E27FC236}">
                <a16:creationId xmlns:a16="http://schemas.microsoft.com/office/drawing/2014/main" id="{AF8823F8-E364-F171-32B5-0218D5D0D47C}"/>
              </a:ext>
            </a:extLst>
          </p:cNvPr>
          <p:cNvSpPr>
            <a:spLocks noGrp="1"/>
          </p:cNvSpPr>
          <p:nvPr>
            <p:ph type="dt" sz="half" idx="10"/>
          </p:nvPr>
        </p:nvSpPr>
        <p:spPr/>
        <p:txBody>
          <a:bodyPr/>
          <a:lstStyle/>
          <a:p>
            <a:fld id="{B9DB8896-0E7A-4806-8B27-F18F375F2DC3}" type="datetime1">
              <a:rPr lang="en-GB" smtClean="0"/>
              <a:t>17/07/2025</a:t>
            </a:fld>
            <a:endParaRPr lang="en-US" dirty="0"/>
          </a:p>
        </p:txBody>
      </p:sp>
      <p:sp>
        <p:nvSpPr>
          <p:cNvPr id="6" name="Footer Placeholder 5">
            <a:extLst>
              <a:ext uri="{FF2B5EF4-FFF2-40B4-BE49-F238E27FC236}">
                <a16:creationId xmlns:a16="http://schemas.microsoft.com/office/drawing/2014/main" id="{9ABFE132-CE54-A7DC-761A-E396648933FD}"/>
              </a:ext>
            </a:extLst>
          </p:cNvPr>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7" name="Slide Number Placeholder 6">
            <a:extLst>
              <a:ext uri="{FF2B5EF4-FFF2-40B4-BE49-F238E27FC236}">
                <a16:creationId xmlns:a16="http://schemas.microsoft.com/office/drawing/2014/main" id="{C3DF12E7-2CF3-2074-F984-6215FEFBC10A}"/>
              </a:ext>
            </a:extLst>
          </p:cNvPr>
          <p:cNvSpPr>
            <a:spLocks noGrp="1"/>
          </p:cNvSpPr>
          <p:nvPr>
            <p:ph type="sldNum" sz="quarter" idx="12"/>
          </p:nvPr>
        </p:nvSpPr>
        <p:spPr/>
        <p:txBody>
          <a:bodyPr/>
          <a:lstStyle/>
          <a:p>
            <a:fld id="{4FAB73BC-B049-4115-A692-8D63A059BFB8}" type="slidenum">
              <a:rPr lang="en-US" smtClean="0"/>
              <a:t>3</a:t>
            </a:fld>
            <a:endParaRPr lang="en-US" dirty="0"/>
          </a:p>
        </p:txBody>
      </p:sp>
      <p:graphicFrame>
        <p:nvGraphicFramePr>
          <p:cNvPr id="8" name="Diagram 7">
            <a:extLst>
              <a:ext uri="{FF2B5EF4-FFF2-40B4-BE49-F238E27FC236}">
                <a16:creationId xmlns:a16="http://schemas.microsoft.com/office/drawing/2014/main" id="{6D619793-21C7-353E-5FE3-B314D8DE814D}"/>
              </a:ext>
            </a:extLst>
          </p:cNvPr>
          <p:cNvGraphicFramePr/>
          <p:nvPr>
            <p:extLst>
              <p:ext uri="{D42A27DB-BD31-4B8C-83A1-F6EECF244321}">
                <p14:modId xmlns:p14="http://schemas.microsoft.com/office/powerpoint/2010/main" val="3343297480"/>
              </p:ext>
            </p:extLst>
          </p:nvPr>
        </p:nvGraphicFramePr>
        <p:xfrm>
          <a:off x="593048" y="1690254"/>
          <a:ext cx="11217952" cy="4511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3630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41F3-735C-75E7-16A6-52325843E869}"/>
              </a:ext>
            </a:extLst>
          </p:cNvPr>
          <p:cNvSpPr>
            <a:spLocks noGrp="1"/>
          </p:cNvSpPr>
          <p:nvPr>
            <p:ph type="title"/>
          </p:nvPr>
        </p:nvSpPr>
        <p:spPr/>
        <p:txBody>
          <a:bodyPr/>
          <a:lstStyle/>
          <a:p>
            <a:r>
              <a:rPr lang="en-GB" dirty="0"/>
              <a:t>Conclusion</a:t>
            </a:r>
          </a:p>
        </p:txBody>
      </p:sp>
      <p:sp>
        <p:nvSpPr>
          <p:cNvPr id="5" name="Date Placeholder 4">
            <a:extLst>
              <a:ext uri="{FF2B5EF4-FFF2-40B4-BE49-F238E27FC236}">
                <a16:creationId xmlns:a16="http://schemas.microsoft.com/office/drawing/2014/main" id="{E1E6AA47-5AE0-D138-F410-E2FC5315DD83}"/>
              </a:ext>
            </a:extLst>
          </p:cNvPr>
          <p:cNvSpPr>
            <a:spLocks noGrp="1"/>
          </p:cNvSpPr>
          <p:nvPr>
            <p:ph type="dt" sz="half" idx="10"/>
          </p:nvPr>
        </p:nvSpPr>
        <p:spPr/>
        <p:txBody>
          <a:bodyPr/>
          <a:lstStyle/>
          <a:p>
            <a:fld id="{063D0D5F-9810-47A2-AAEF-B71EEB493794}" type="datetime1">
              <a:rPr lang="en-GB" smtClean="0"/>
              <a:t>17/07/2025</a:t>
            </a:fld>
            <a:endParaRPr lang="en-US" dirty="0"/>
          </a:p>
        </p:txBody>
      </p:sp>
      <p:sp>
        <p:nvSpPr>
          <p:cNvPr id="6" name="Footer Placeholder 5">
            <a:extLst>
              <a:ext uri="{FF2B5EF4-FFF2-40B4-BE49-F238E27FC236}">
                <a16:creationId xmlns:a16="http://schemas.microsoft.com/office/drawing/2014/main" id="{A08BD6D8-D247-C1A8-268E-12EEB5E8F347}"/>
              </a:ext>
            </a:extLst>
          </p:cNvPr>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7" name="Slide Number Placeholder 6">
            <a:extLst>
              <a:ext uri="{FF2B5EF4-FFF2-40B4-BE49-F238E27FC236}">
                <a16:creationId xmlns:a16="http://schemas.microsoft.com/office/drawing/2014/main" id="{1F050B85-193E-7992-85DD-2EEDCC520070}"/>
              </a:ext>
            </a:extLst>
          </p:cNvPr>
          <p:cNvSpPr>
            <a:spLocks noGrp="1"/>
          </p:cNvSpPr>
          <p:nvPr>
            <p:ph type="sldNum" sz="quarter" idx="12"/>
          </p:nvPr>
        </p:nvSpPr>
        <p:spPr/>
        <p:txBody>
          <a:bodyPr/>
          <a:lstStyle/>
          <a:p>
            <a:fld id="{4FAB73BC-B049-4115-A692-8D63A059BFB8}" type="slidenum">
              <a:rPr lang="en-US" smtClean="0"/>
              <a:t>30</a:t>
            </a:fld>
            <a:endParaRPr lang="en-US" dirty="0"/>
          </a:p>
        </p:txBody>
      </p:sp>
      <p:graphicFrame>
        <p:nvGraphicFramePr>
          <p:cNvPr id="9" name="Diagram 8">
            <a:extLst>
              <a:ext uri="{FF2B5EF4-FFF2-40B4-BE49-F238E27FC236}">
                <a16:creationId xmlns:a16="http://schemas.microsoft.com/office/drawing/2014/main" id="{717DDCAF-BC01-B4EB-41CC-4A2C11E4EFF8}"/>
              </a:ext>
            </a:extLst>
          </p:cNvPr>
          <p:cNvGraphicFramePr/>
          <p:nvPr>
            <p:extLst>
              <p:ext uri="{D42A27DB-BD31-4B8C-83A1-F6EECF244321}">
                <p14:modId xmlns:p14="http://schemas.microsoft.com/office/powerpoint/2010/main" val="153855203"/>
              </p:ext>
            </p:extLst>
          </p:nvPr>
        </p:nvGraphicFramePr>
        <p:xfrm>
          <a:off x="818866" y="1555846"/>
          <a:ext cx="10699844" cy="4716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7152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A32BB39-F62E-43E2-BD90-29FA55515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C193F-34AA-1453-1917-F27F8734868C}"/>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sz="5000" dirty="0"/>
              <a:t>Questions?</a:t>
            </a:r>
          </a:p>
        </p:txBody>
      </p:sp>
      <p:sp>
        <p:nvSpPr>
          <p:cNvPr id="4" name="Text Placeholder 3">
            <a:extLst>
              <a:ext uri="{FF2B5EF4-FFF2-40B4-BE49-F238E27FC236}">
                <a16:creationId xmlns:a16="http://schemas.microsoft.com/office/drawing/2014/main" id="{3A9833A6-70BA-1ED1-4349-302D5B65884C}"/>
              </a:ext>
            </a:extLst>
          </p:cNvPr>
          <p:cNvSpPr>
            <a:spLocks noGrp="1"/>
          </p:cNvSpPr>
          <p:nvPr>
            <p:ph type="body" sz="half" idx="2"/>
          </p:nvPr>
        </p:nvSpPr>
        <p:spPr>
          <a:xfrm>
            <a:off x="1024128" y="2286000"/>
            <a:ext cx="6066818" cy="4023360"/>
          </a:xfrm>
        </p:spPr>
        <p:txBody>
          <a:bodyPr vert="horz" lIns="45720" tIns="45720" rIns="45720" bIns="45720" rtlCol="0">
            <a:normAutofit/>
          </a:bodyPr>
          <a:lstStyle/>
          <a:p>
            <a:pPr>
              <a:lnSpc>
                <a:spcPct val="90000"/>
              </a:lnSpc>
            </a:pPr>
            <a:r>
              <a:rPr lang="en-US" sz="2400" dirty="0"/>
              <a:t>Rika Paderes</a:t>
            </a:r>
          </a:p>
          <a:p>
            <a:pPr>
              <a:lnSpc>
                <a:spcPct val="90000"/>
              </a:lnSpc>
            </a:pPr>
            <a:r>
              <a:rPr lang="en-US" sz="2400" dirty="0">
                <a:hlinkClick r:id="rId3"/>
              </a:rPr>
              <a:t>rikapaderes@staffs.ac.uk</a:t>
            </a:r>
            <a:endParaRPr lang="en-US" sz="2400" dirty="0"/>
          </a:p>
          <a:p>
            <a:pPr>
              <a:lnSpc>
                <a:spcPct val="90000"/>
              </a:lnSpc>
            </a:pPr>
            <a:r>
              <a:rPr lang="en-US" sz="2400" dirty="0"/>
              <a:t>linkedin.com/in/</a:t>
            </a:r>
            <a:r>
              <a:rPr lang="en-US" sz="2400" dirty="0" err="1"/>
              <a:t>rikapaderes</a:t>
            </a:r>
            <a:r>
              <a:rPr lang="en-US" sz="2400" dirty="0"/>
              <a:t>/</a:t>
            </a:r>
          </a:p>
          <a:p>
            <a:pPr>
              <a:lnSpc>
                <a:spcPct val="90000"/>
              </a:lnSpc>
            </a:pPr>
            <a:endParaRPr lang="en-US" sz="2400" dirty="0"/>
          </a:p>
          <a:p>
            <a:pPr>
              <a:lnSpc>
                <a:spcPct val="90000"/>
              </a:lnSpc>
            </a:pPr>
            <a:r>
              <a:rPr lang="en-US" sz="2400" dirty="0"/>
              <a:t>Christopher Harding</a:t>
            </a:r>
          </a:p>
          <a:p>
            <a:pPr>
              <a:lnSpc>
                <a:spcPct val="90000"/>
              </a:lnSpc>
            </a:pPr>
            <a:r>
              <a:rPr lang="en-US" sz="2400" dirty="0">
                <a:hlinkClick r:id="rId4"/>
              </a:rPr>
              <a:t>Christopher.harding@staffs.ac.uk</a:t>
            </a:r>
          </a:p>
          <a:p>
            <a:pPr>
              <a:lnSpc>
                <a:spcPct val="90000"/>
              </a:lnSpc>
            </a:pPr>
            <a:r>
              <a:rPr lang="en-US" sz="2400" dirty="0"/>
              <a:t>linkedin.com/in/c-</a:t>
            </a:r>
            <a:r>
              <a:rPr lang="en-US" sz="2400" dirty="0" err="1"/>
              <a:t>harding</a:t>
            </a:r>
            <a:r>
              <a:rPr lang="en-US" sz="2400" dirty="0"/>
              <a:t>/</a:t>
            </a:r>
          </a:p>
        </p:txBody>
      </p:sp>
      <p:pic>
        <p:nvPicPr>
          <p:cNvPr id="11" name="Picture 10" descr="A person with long hair smiling&#10;&#10;AI-generated content may be incorrect.">
            <a:extLst>
              <a:ext uri="{FF2B5EF4-FFF2-40B4-BE49-F238E27FC236}">
                <a16:creationId xmlns:a16="http://schemas.microsoft.com/office/drawing/2014/main" id="{2FAC631D-B5D3-F8D0-CA2D-8CEA14160CFF}"/>
              </a:ext>
            </a:extLst>
          </p:cNvPr>
          <p:cNvPicPr>
            <a:picLocks noChangeAspect="1"/>
          </p:cNvPicPr>
          <p:nvPr/>
        </p:nvPicPr>
        <p:blipFill>
          <a:blip r:embed="rId5"/>
          <a:stretch>
            <a:fillRect/>
          </a:stretch>
        </p:blipFill>
        <p:spPr>
          <a:xfrm>
            <a:off x="8238067" y="640080"/>
            <a:ext cx="2628053" cy="2628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descr="A person with a beard and glasses&#10;&#10;AI-generated content may be incorrect.">
            <a:extLst>
              <a:ext uri="{FF2B5EF4-FFF2-40B4-BE49-F238E27FC236}">
                <a16:creationId xmlns:a16="http://schemas.microsoft.com/office/drawing/2014/main" id="{605E89C7-BB25-F255-1E69-D66595D4D79A}"/>
              </a:ext>
            </a:extLst>
          </p:cNvPr>
          <p:cNvPicPr>
            <a:picLocks noGrp="1" noChangeAspect="1"/>
          </p:cNvPicPr>
          <p:nvPr>
            <p:ph idx="1"/>
          </p:nvPr>
        </p:nvPicPr>
        <p:blipFill>
          <a:blip r:embed="rId6"/>
          <a:stretch>
            <a:fillRect/>
          </a:stretch>
        </p:blipFill>
        <p:spPr>
          <a:xfrm>
            <a:off x="7872827" y="3589867"/>
            <a:ext cx="3358534" cy="2628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Date Placeholder 4">
            <a:extLst>
              <a:ext uri="{FF2B5EF4-FFF2-40B4-BE49-F238E27FC236}">
                <a16:creationId xmlns:a16="http://schemas.microsoft.com/office/drawing/2014/main" id="{06DCFF71-06CD-67B6-531F-752FE37002D7}"/>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a:spcAft>
                <a:spcPts val="600"/>
              </a:spcAft>
            </a:pPr>
            <a:fld id="{8B8E7D96-9B01-487D-9820-27F500E674A8}" type="datetime1">
              <a:rPr lang="en-US" kern="1200" dirty="0">
                <a:solidFill>
                  <a:schemeClr val="tx1">
                    <a:lumMod val="95000"/>
                    <a:lumOff val="5000"/>
                  </a:schemeClr>
                </a:solidFill>
                <a:latin typeface="+mj-lt"/>
                <a:ea typeface="+mn-ea"/>
                <a:cs typeface="+mn-cs"/>
              </a:rPr>
              <a:pPr>
                <a:spcAft>
                  <a:spcPts val="600"/>
                </a:spcAft>
              </a:pPr>
              <a:t>7/17/2025</a:t>
            </a:fld>
            <a:endParaRPr lang="en-US" kern="1200" dirty="0">
              <a:solidFill>
                <a:schemeClr val="tx1">
                  <a:lumMod val="95000"/>
                  <a:lumOff val="5000"/>
                </a:schemeClr>
              </a:solidFill>
              <a:latin typeface="+mj-lt"/>
              <a:ea typeface="+mn-ea"/>
              <a:cs typeface="+mn-cs"/>
            </a:endParaRPr>
          </a:p>
        </p:txBody>
      </p:sp>
      <p:sp>
        <p:nvSpPr>
          <p:cNvPr id="6" name="Footer Placeholder 5">
            <a:extLst>
              <a:ext uri="{FF2B5EF4-FFF2-40B4-BE49-F238E27FC236}">
                <a16:creationId xmlns:a16="http://schemas.microsoft.com/office/drawing/2014/main" id="{3320EBA1-1EEE-FE33-AAAC-AA74B65ED03B}"/>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a:spcAft>
                <a:spcPts val="600"/>
              </a:spcAft>
            </a:pPr>
            <a:r>
              <a:rPr lang="en-US" kern="1200" cap="all" baseline="0" dirty="0">
                <a:solidFill>
                  <a:schemeClr val="tx1">
                    <a:lumMod val="95000"/>
                    <a:lumOff val="5000"/>
                  </a:schemeClr>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219C6DBA-1DD6-E976-05B3-9BEC4E2D7F5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4FAB73BC-B049-4115-A692-8D63A059BFB8}" type="slidenum">
              <a:rPr lang="en-US" kern="1200" dirty="0">
                <a:solidFill>
                  <a:schemeClr val="tx1">
                    <a:lumMod val="95000"/>
                    <a:lumOff val="5000"/>
                  </a:schemeClr>
                </a:solidFill>
                <a:latin typeface="+mj-lt"/>
                <a:ea typeface="+mn-ea"/>
                <a:cs typeface="+mn-cs"/>
              </a:rPr>
              <a:pPr>
                <a:spcAft>
                  <a:spcPts val="600"/>
                </a:spcAft>
              </a:pPr>
              <a:t>31</a:t>
            </a:fld>
            <a:endParaRPr lang="en-US" kern="1200" dirty="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799248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61E20-7163-4E9F-1E3C-DCB124C38D9B}"/>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B668213A-823D-5DBA-5311-9664350B1CEA}"/>
              </a:ext>
            </a:extLst>
          </p:cNvPr>
          <p:cNvSpPr>
            <a:spLocks noGrp="1"/>
          </p:cNvSpPr>
          <p:nvPr>
            <p:ph idx="1"/>
          </p:nvPr>
        </p:nvSpPr>
        <p:spPr/>
        <p:txBody>
          <a:bodyPr>
            <a:normAutofit fontScale="55000" lnSpcReduction="20000"/>
          </a:bodyPr>
          <a:lstStyle/>
          <a:p>
            <a:pPr>
              <a:lnSpc>
                <a:spcPct val="107000"/>
              </a:lnSpc>
              <a:spcAft>
                <a:spcPts val="800"/>
              </a:spcAft>
              <a:buNone/>
            </a:pPr>
            <a:r>
              <a:rPr lang="en-GB" sz="2400" dirty="0">
                <a:effectLst/>
                <a:latin typeface="Aptos" panose="020B0004020202020204" pitchFamily="34" charset="0"/>
                <a:ea typeface="Aptos" panose="020B0004020202020204" pitchFamily="34" charset="0"/>
                <a:cs typeface="Arial" panose="020B0604020202020204" pitchFamily="34" charset="0"/>
              </a:rPr>
              <a:t>Fulford, R. 2003, </a:t>
            </a:r>
            <a:r>
              <a:rPr lang="en-GB" sz="2400" i="1" dirty="0">
                <a:effectLst/>
                <a:latin typeface="Aptos" panose="020B0004020202020204" pitchFamily="34" charset="0"/>
                <a:ea typeface="Aptos" panose="020B0004020202020204" pitchFamily="34" charset="0"/>
                <a:cs typeface="Arial" panose="020B0604020202020204" pitchFamily="34" charset="0"/>
              </a:rPr>
              <a:t>Art Deco's glamour: Series: Art Deco Design: [National Edition]</a:t>
            </a:r>
            <a:r>
              <a:rPr lang="en-GB" sz="2400" dirty="0">
                <a:effectLst/>
                <a:latin typeface="Aptos" panose="020B0004020202020204" pitchFamily="34" charset="0"/>
                <a:ea typeface="Aptos" panose="020B0004020202020204" pitchFamily="34" charset="0"/>
                <a:cs typeface="Arial" panose="020B0604020202020204" pitchFamily="34" charset="0"/>
              </a:rPr>
              <a:t>, Don Mills, Ont.</a:t>
            </a:r>
            <a:endParaRPr lang="en-GB" sz="2000" dirty="0">
              <a:effectLst/>
              <a:latin typeface="Aptos" panose="020B0004020202020204" pitchFamily="34" charset="0"/>
              <a:ea typeface="Yu Mincho" panose="02020400000000000000" pitchFamily="18" charset="-128"/>
              <a:cs typeface="Arial" panose="020B0604020202020204" pitchFamily="34" charset="0"/>
            </a:endParaRPr>
          </a:p>
          <a:p>
            <a:pPr>
              <a:lnSpc>
                <a:spcPct val="107000"/>
              </a:lnSpc>
              <a:spcAft>
                <a:spcPts val="800"/>
              </a:spcAft>
              <a:buNone/>
            </a:pPr>
            <a:r>
              <a:rPr lang="en-GB" sz="2400" dirty="0">
                <a:effectLst/>
                <a:latin typeface="Aptos" panose="020B0004020202020204" pitchFamily="34" charset="0"/>
                <a:ea typeface="Aptos" panose="020B0004020202020204" pitchFamily="34" charset="0"/>
                <a:cs typeface="Arial" panose="020B0604020202020204" pitchFamily="34" charset="0"/>
              </a:rPr>
              <a:t>McDermott, C. (2007) </a:t>
            </a:r>
            <a:r>
              <a:rPr lang="en-GB" sz="2400" i="1" dirty="0">
                <a:effectLst/>
                <a:latin typeface="Aptos" panose="020B0004020202020204" pitchFamily="34" charset="0"/>
                <a:ea typeface="Aptos" panose="020B0004020202020204" pitchFamily="34" charset="0"/>
                <a:cs typeface="Arial" panose="020B0604020202020204" pitchFamily="34" charset="0"/>
              </a:rPr>
              <a:t>Design: The key concepts</a:t>
            </a:r>
            <a:r>
              <a:rPr lang="en-GB" sz="2400" dirty="0">
                <a:effectLst/>
                <a:latin typeface="Aptos" panose="020B0004020202020204" pitchFamily="34" charset="0"/>
                <a:ea typeface="Aptos" panose="020B0004020202020204" pitchFamily="34" charset="0"/>
                <a:cs typeface="Arial" panose="020B0604020202020204" pitchFamily="34" charset="0"/>
              </a:rPr>
              <a:t>. London, UK: Taylor &amp; Francis.</a:t>
            </a:r>
            <a:endParaRPr lang="en-GB" sz="2000" dirty="0">
              <a:effectLst/>
              <a:latin typeface="Aptos" panose="020B0004020202020204" pitchFamily="34" charset="0"/>
              <a:ea typeface="Yu Mincho" panose="02020400000000000000" pitchFamily="18" charset="-128"/>
              <a:cs typeface="Arial" panose="020B0604020202020204" pitchFamily="34" charset="0"/>
            </a:endParaRPr>
          </a:p>
          <a:p>
            <a:pPr>
              <a:lnSpc>
                <a:spcPct val="107000"/>
              </a:lnSpc>
              <a:spcAft>
                <a:spcPts val="800"/>
              </a:spcAft>
              <a:buNone/>
            </a:pPr>
            <a:r>
              <a:rPr lang="en-GB" sz="2400" dirty="0">
                <a:effectLst/>
                <a:latin typeface="Aptos" panose="020B0004020202020204" pitchFamily="34" charset="0"/>
                <a:ea typeface="Aptos" panose="020B0004020202020204" pitchFamily="34" charset="0"/>
                <a:cs typeface="Arial" panose="020B0604020202020204" pitchFamily="34" charset="0"/>
              </a:rPr>
              <a:t>Vincentelli, E. (2024) </a:t>
            </a:r>
            <a:r>
              <a:rPr lang="en-GB" sz="2400" i="1" dirty="0">
                <a:effectLst/>
                <a:latin typeface="Aptos" panose="020B0004020202020204" pitchFamily="34" charset="0"/>
                <a:ea typeface="Aptos" panose="020B0004020202020204" pitchFamily="34" charset="0"/>
                <a:cs typeface="Arial" panose="020B0604020202020204" pitchFamily="34" charset="0"/>
              </a:rPr>
              <a:t>The Art &amp; Making of Arcane</a:t>
            </a:r>
            <a:r>
              <a:rPr lang="en-GB" sz="2400" dirty="0">
                <a:effectLst/>
                <a:latin typeface="Aptos" panose="020B0004020202020204" pitchFamily="34" charset="0"/>
                <a:ea typeface="Aptos" panose="020B0004020202020204" pitchFamily="34" charset="0"/>
                <a:cs typeface="Arial" panose="020B0604020202020204" pitchFamily="34" charset="0"/>
              </a:rPr>
              <a:t>. Insight Editions.</a:t>
            </a:r>
            <a:endParaRPr lang="en-GB" sz="2000" dirty="0">
              <a:effectLst/>
              <a:latin typeface="Aptos" panose="020B0004020202020204" pitchFamily="34" charset="0"/>
              <a:ea typeface="Yu Mincho" panose="02020400000000000000" pitchFamily="18" charset="-128"/>
              <a:cs typeface="Arial" panose="020B0604020202020204" pitchFamily="34" charset="0"/>
            </a:endParaRPr>
          </a:p>
          <a:p>
            <a:pPr>
              <a:lnSpc>
                <a:spcPct val="107000"/>
              </a:lnSpc>
              <a:spcAft>
                <a:spcPts val="800"/>
              </a:spcAft>
              <a:buNone/>
            </a:pPr>
            <a:r>
              <a:rPr lang="en-GB" sz="2400" dirty="0">
                <a:effectLst/>
                <a:latin typeface="Aptos" panose="020B0004020202020204" pitchFamily="34" charset="0"/>
                <a:ea typeface="Aptos" panose="020B0004020202020204" pitchFamily="34" charset="0"/>
                <a:cs typeface="Arial" panose="020B0604020202020204" pitchFamily="34" charset="0"/>
              </a:rPr>
              <a:t>Rose, G. (2016) </a:t>
            </a:r>
            <a:r>
              <a:rPr lang="en-GB" sz="2400" i="1" dirty="0">
                <a:effectLst/>
                <a:latin typeface="Aptos" panose="020B0004020202020204" pitchFamily="34" charset="0"/>
                <a:ea typeface="Aptos" panose="020B0004020202020204" pitchFamily="34" charset="0"/>
                <a:cs typeface="Arial" panose="020B0604020202020204" pitchFamily="34" charset="0"/>
              </a:rPr>
              <a:t>Visual Methodologies: An Introduction to Researching with Visual Materials</a:t>
            </a:r>
            <a:r>
              <a:rPr lang="en-GB" sz="2400" dirty="0">
                <a:effectLst/>
                <a:latin typeface="Aptos" panose="020B0004020202020204" pitchFamily="34" charset="0"/>
                <a:ea typeface="Aptos" panose="020B0004020202020204" pitchFamily="34" charset="0"/>
                <a:cs typeface="Arial" panose="020B0604020202020204" pitchFamily="34" charset="0"/>
              </a:rPr>
              <a:t>. 4th ed. SAGE Publications. </a:t>
            </a:r>
            <a:endParaRPr lang="en-GB" sz="2000" dirty="0">
              <a:effectLst/>
              <a:latin typeface="Aptos" panose="020B0004020202020204" pitchFamily="34" charset="0"/>
              <a:ea typeface="Yu Mincho" panose="02020400000000000000" pitchFamily="18" charset="-128"/>
              <a:cs typeface="Arial" panose="020B0604020202020204" pitchFamily="34" charset="0"/>
            </a:endParaRPr>
          </a:p>
          <a:p>
            <a:pPr>
              <a:lnSpc>
                <a:spcPct val="107000"/>
              </a:lnSpc>
              <a:spcAft>
                <a:spcPts val="800"/>
              </a:spcAft>
              <a:buNone/>
            </a:pPr>
            <a:r>
              <a:rPr lang="en-GB" sz="2400" dirty="0">
                <a:effectLst/>
                <a:latin typeface="Aptos" panose="020B0004020202020204" pitchFamily="34" charset="0"/>
                <a:ea typeface="Aptos" panose="020B0004020202020204" pitchFamily="34" charset="0"/>
                <a:cs typeface="Arial" panose="020B0604020202020204" pitchFamily="34" charset="0"/>
              </a:rPr>
              <a:t>Sather, A. (2016) </a:t>
            </a:r>
            <a:r>
              <a:rPr lang="en-GB" sz="2400" i="1" dirty="0">
                <a:effectLst/>
                <a:latin typeface="Aptos" panose="020B0004020202020204" pitchFamily="34" charset="0"/>
                <a:ea typeface="Aptos" panose="020B0004020202020204" pitchFamily="34" charset="0"/>
                <a:cs typeface="Arial" panose="020B0604020202020204" pitchFamily="34" charset="0"/>
              </a:rPr>
              <a:t>The visual language of </a:t>
            </a:r>
            <a:r>
              <a:rPr lang="en-GB" sz="2400" i="1" dirty="0" err="1">
                <a:effectLst/>
                <a:latin typeface="Aptos" panose="020B0004020202020204" pitchFamily="34" charset="0"/>
                <a:ea typeface="Aptos" panose="020B0004020202020204" pitchFamily="34" charset="0"/>
                <a:cs typeface="Arial" panose="020B0604020202020204" pitchFamily="34" charset="0"/>
              </a:rPr>
              <a:t>Hextech</a:t>
            </a:r>
            <a:r>
              <a:rPr lang="en-GB" sz="2400" dirty="0">
                <a:effectLst/>
                <a:latin typeface="Aptos" panose="020B0004020202020204" pitchFamily="34" charset="0"/>
                <a:ea typeface="Aptos" panose="020B0004020202020204" pitchFamily="34" charset="0"/>
                <a:cs typeface="Arial" panose="020B0604020202020204" pitchFamily="34" charset="0"/>
              </a:rPr>
              <a:t>, </a:t>
            </a:r>
            <a:r>
              <a:rPr lang="en-GB" sz="2400" i="1" dirty="0" err="1">
                <a:effectLst/>
                <a:latin typeface="Aptos" panose="020B0004020202020204" pitchFamily="34" charset="0"/>
                <a:ea typeface="Aptos" panose="020B0004020202020204" pitchFamily="34" charset="0"/>
                <a:cs typeface="Arial" panose="020B0604020202020204" pitchFamily="34" charset="0"/>
              </a:rPr>
              <a:t>nexus.leagueoflegends</a:t>
            </a:r>
            <a:r>
              <a:rPr lang="en-GB" sz="2400" dirty="0">
                <a:effectLst/>
                <a:latin typeface="Aptos" panose="020B0004020202020204" pitchFamily="34" charset="0"/>
                <a:ea typeface="Aptos" panose="020B0004020202020204" pitchFamily="34" charset="0"/>
                <a:cs typeface="Arial" panose="020B0604020202020204" pitchFamily="34" charset="0"/>
              </a:rPr>
              <a:t>. Available at: https://nexus.leagueoflegends.com/en-us/2016/12/the-visual-language-of-hextech/ (Accessed: 09 July 2025). </a:t>
            </a:r>
            <a:endParaRPr lang="en-GB" sz="2000" dirty="0">
              <a:effectLst/>
              <a:latin typeface="Aptos" panose="020B0004020202020204" pitchFamily="34" charset="0"/>
              <a:ea typeface="Yu Mincho" panose="02020400000000000000" pitchFamily="18" charset="-128"/>
              <a:cs typeface="Arial" panose="020B0604020202020204" pitchFamily="34" charset="0"/>
            </a:endParaRPr>
          </a:p>
          <a:p>
            <a:pPr>
              <a:lnSpc>
                <a:spcPct val="107000"/>
              </a:lnSpc>
              <a:spcAft>
                <a:spcPts val="800"/>
              </a:spcAft>
              <a:buNone/>
            </a:pPr>
            <a:r>
              <a:rPr lang="en-GB" sz="2400" dirty="0">
                <a:effectLst/>
                <a:latin typeface="Aptos" panose="020B0004020202020204" pitchFamily="34" charset="0"/>
                <a:ea typeface="Aptos" panose="020B0004020202020204" pitchFamily="34" charset="0"/>
                <a:cs typeface="Arial" panose="020B0604020202020204" pitchFamily="34" charset="0"/>
              </a:rPr>
              <a:t>Ashby, C. (2022) </a:t>
            </a:r>
            <a:r>
              <a:rPr lang="en-GB" sz="2400" i="1" dirty="0">
                <a:effectLst/>
                <a:latin typeface="Aptos" panose="020B0004020202020204" pitchFamily="34" charset="0"/>
                <a:ea typeface="Aptos" panose="020B0004020202020204" pitchFamily="34" charset="0"/>
                <a:cs typeface="Arial" panose="020B0604020202020204" pitchFamily="34" charset="0"/>
              </a:rPr>
              <a:t>Art Nouveau. </a:t>
            </a:r>
            <a:r>
              <a:rPr lang="en-GB" sz="2400" dirty="0">
                <a:effectLst/>
                <a:latin typeface="Aptos" panose="020B0004020202020204" pitchFamily="34" charset="0"/>
                <a:ea typeface="Aptos" panose="020B0004020202020204" pitchFamily="34" charset="0"/>
                <a:cs typeface="Arial" panose="020B0604020202020204" pitchFamily="34" charset="0"/>
              </a:rPr>
              <a:t>1st ed. London: Bloomsbury Visual Arts.</a:t>
            </a:r>
            <a:endParaRPr lang="en-GB" sz="2000" dirty="0">
              <a:effectLst/>
              <a:latin typeface="Aptos" panose="020B0004020202020204" pitchFamily="34" charset="0"/>
              <a:ea typeface="Yu Mincho" panose="02020400000000000000" pitchFamily="18" charset="-128"/>
              <a:cs typeface="Arial" panose="020B0604020202020204" pitchFamily="34" charset="0"/>
            </a:endParaRPr>
          </a:p>
          <a:p>
            <a:pPr>
              <a:lnSpc>
                <a:spcPct val="107000"/>
              </a:lnSpc>
              <a:spcAft>
                <a:spcPts val="800"/>
              </a:spcAft>
              <a:buNone/>
            </a:pPr>
            <a:r>
              <a:rPr lang="en-GB" sz="2400" dirty="0">
                <a:effectLst/>
                <a:latin typeface="Aptos" panose="020B0004020202020204" pitchFamily="34" charset="0"/>
                <a:ea typeface="Aptos" panose="020B0004020202020204" pitchFamily="34" charset="0"/>
                <a:cs typeface="Arial" panose="020B0604020202020204" pitchFamily="34" charset="0"/>
              </a:rPr>
              <a:t>Greenhalgh, P. (2000) ‘Art Nouveau: Politics and Style’, </a:t>
            </a:r>
            <a:r>
              <a:rPr lang="en-GB" sz="2400" i="1" dirty="0">
                <a:effectLst/>
                <a:latin typeface="Aptos" panose="020B0004020202020204" pitchFamily="34" charset="0"/>
                <a:ea typeface="Aptos" panose="020B0004020202020204" pitchFamily="34" charset="0"/>
                <a:cs typeface="Arial" panose="020B0604020202020204" pitchFamily="34" charset="0"/>
              </a:rPr>
              <a:t>History Today, </a:t>
            </a:r>
            <a:r>
              <a:rPr lang="en-GB" sz="2400" dirty="0">
                <a:effectLst/>
                <a:latin typeface="Aptos" panose="020B0004020202020204" pitchFamily="34" charset="0"/>
                <a:ea typeface="Aptos" panose="020B0004020202020204" pitchFamily="34" charset="0"/>
                <a:cs typeface="Arial" panose="020B0604020202020204" pitchFamily="34" charset="0"/>
              </a:rPr>
              <a:t>(April), pp. 4-5.</a:t>
            </a:r>
            <a:endParaRPr lang="en-GB" sz="2000" dirty="0">
              <a:effectLst/>
              <a:latin typeface="Aptos" panose="020B0004020202020204" pitchFamily="34" charset="0"/>
              <a:ea typeface="Yu Mincho" panose="02020400000000000000" pitchFamily="18" charset="-128"/>
              <a:cs typeface="Arial" panose="020B0604020202020204" pitchFamily="34" charset="0"/>
            </a:endParaRPr>
          </a:p>
          <a:p>
            <a:pPr>
              <a:lnSpc>
                <a:spcPct val="107000"/>
              </a:lnSpc>
              <a:spcAft>
                <a:spcPts val="800"/>
              </a:spcAft>
              <a:buNone/>
            </a:pPr>
            <a:r>
              <a:rPr lang="en-GB" sz="2400" dirty="0">
                <a:effectLst/>
                <a:latin typeface="Aptos" panose="020B0004020202020204" pitchFamily="34" charset="0"/>
                <a:ea typeface="Aptos" panose="020B0004020202020204" pitchFamily="34" charset="0"/>
                <a:cs typeface="Arial" panose="020B0604020202020204" pitchFamily="34" charset="0"/>
              </a:rPr>
              <a:t>Charles, V and Carl, K. (2012). </a:t>
            </a:r>
            <a:r>
              <a:rPr lang="en-GB" sz="2400" i="1" dirty="0">
                <a:effectLst/>
                <a:latin typeface="Aptos" panose="020B0004020202020204" pitchFamily="34" charset="0"/>
                <a:ea typeface="Aptos" panose="020B0004020202020204" pitchFamily="34" charset="0"/>
                <a:cs typeface="Arial" panose="020B0604020202020204" pitchFamily="34" charset="0"/>
              </a:rPr>
              <a:t>Art Deco. </a:t>
            </a:r>
            <a:r>
              <a:rPr lang="en-GB" sz="2400" dirty="0">
                <a:effectLst/>
                <a:latin typeface="Aptos" panose="020B0004020202020204" pitchFamily="34" charset="0"/>
                <a:ea typeface="Aptos" panose="020B0004020202020204" pitchFamily="34" charset="0"/>
                <a:cs typeface="Arial" panose="020B0604020202020204" pitchFamily="34" charset="0"/>
              </a:rPr>
              <a:t>Parkstone International. </a:t>
            </a:r>
            <a:endParaRPr lang="en-GB" sz="2000" dirty="0">
              <a:effectLst/>
              <a:latin typeface="Aptos" panose="020B0004020202020204" pitchFamily="34" charset="0"/>
              <a:ea typeface="Yu Mincho" panose="02020400000000000000" pitchFamily="18" charset="-128"/>
              <a:cs typeface="Arial" panose="020B0604020202020204" pitchFamily="34" charset="0"/>
            </a:endParaRPr>
          </a:p>
          <a:p>
            <a:pPr>
              <a:lnSpc>
                <a:spcPct val="107000"/>
              </a:lnSpc>
              <a:spcAft>
                <a:spcPts val="800"/>
              </a:spcAft>
              <a:buNone/>
            </a:pPr>
            <a:r>
              <a:rPr lang="en-GB" sz="2400" dirty="0">
                <a:effectLst/>
                <a:latin typeface="Aptos" panose="020B0004020202020204" pitchFamily="34" charset="0"/>
                <a:ea typeface="Aptos" panose="020B0004020202020204" pitchFamily="34" charset="0"/>
                <a:cs typeface="Arial" panose="020B0604020202020204" pitchFamily="34" charset="0"/>
              </a:rPr>
              <a:t>Edward Denison (2019) ‘Art Deco and the Other’, in </a:t>
            </a:r>
            <a:r>
              <a:rPr lang="en-GB" sz="2400" i="1" dirty="0">
                <a:effectLst/>
                <a:latin typeface="Aptos" panose="020B0004020202020204" pitchFamily="34" charset="0"/>
                <a:ea typeface="Aptos" panose="020B0004020202020204" pitchFamily="34" charset="0"/>
                <a:cs typeface="Arial" panose="020B0604020202020204" pitchFamily="34" charset="0"/>
              </a:rPr>
              <a:t>The Routledge Companion to Art Deco</a:t>
            </a:r>
            <a:r>
              <a:rPr lang="en-GB" sz="2400" dirty="0">
                <a:effectLst/>
                <a:latin typeface="Aptos" panose="020B0004020202020204" pitchFamily="34" charset="0"/>
                <a:ea typeface="Aptos" panose="020B0004020202020204" pitchFamily="34" charset="0"/>
                <a:cs typeface="Arial" panose="020B0604020202020204" pitchFamily="34" charset="0"/>
              </a:rPr>
              <a:t>. 1st ed. Routledge, pp. 293–314. </a:t>
            </a:r>
            <a:endParaRPr lang="en-GB" sz="2000" dirty="0">
              <a:effectLst/>
              <a:latin typeface="Aptos" panose="020B0004020202020204" pitchFamily="34" charset="0"/>
              <a:ea typeface="Yu Mincho" panose="02020400000000000000" pitchFamily="18" charset="-128"/>
              <a:cs typeface="Arial" panose="020B0604020202020204" pitchFamily="34" charset="0"/>
            </a:endParaRPr>
          </a:p>
          <a:p>
            <a:endParaRPr lang="en-GB" dirty="0"/>
          </a:p>
        </p:txBody>
      </p:sp>
      <p:sp>
        <p:nvSpPr>
          <p:cNvPr id="4" name="Date Placeholder 3">
            <a:extLst>
              <a:ext uri="{FF2B5EF4-FFF2-40B4-BE49-F238E27FC236}">
                <a16:creationId xmlns:a16="http://schemas.microsoft.com/office/drawing/2014/main" id="{B4B906AC-FC10-012E-6740-D3F5E8D74CCF}"/>
              </a:ext>
            </a:extLst>
          </p:cNvPr>
          <p:cNvSpPr>
            <a:spLocks noGrp="1"/>
          </p:cNvSpPr>
          <p:nvPr>
            <p:ph type="dt" sz="half" idx="10"/>
          </p:nvPr>
        </p:nvSpPr>
        <p:spPr/>
        <p:txBody>
          <a:bodyPr/>
          <a:lstStyle/>
          <a:p>
            <a:fld id="{87E08AA8-EE10-4459-9844-7A380EF74A64}" type="datetime1">
              <a:rPr lang="en-GB" smtClean="0"/>
              <a:t>17/07/2025</a:t>
            </a:fld>
            <a:endParaRPr lang="en-US" dirty="0"/>
          </a:p>
        </p:txBody>
      </p:sp>
      <p:sp>
        <p:nvSpPr>
          <p:cNvPr id="5" name="Footer Placeholder 4">
            <a:extLst>
              <a:ext uri="{FF2B5EF4-FFF2-40B4-BE49-F238E27FC236}">
                <a16:creationId xmlns:a16="http://schemas.microsoft.com/office/drawing/2014/main" id="{99C23B5C-C5F2-FBEE-24D4-9D566F63ABEC}"/>
              </a:ext>
            </a:extLst>
          </p:cNvPr>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6" name="Slide Number Placeholder 5">
            <a:extLst>
              <a:ext uri="{FF2B5EF4-FFF2-40B4-BE49-F238E27FC236}">
                <a16:creationId xmlns:a16="http://schemas.microsoft.com/office/drawing/2014/main" id="{1A414F52-15A4-7133-C5F0-7C24605793B3}"/>
              </a:ext>
            </a:extLst>
          </p:cNvPr>
          <p:cNvSpPr>
            <a:spLocks noGrp="1"/>
          </p:cNvSpPr>
          <p:nvPr>
            <p:ph type="sldNum" sz="quarter" idx="12"/>
          </p:nvPr>
        </p:nvSpPr>
        <p:spPr/>
        <p:txBody>
          <a:bodyPr/>
          <a:lstStyle/>
          <a:p>
            <a:fld id="{4FAB73BC-B049-4115-A692-8D63A059BFB8}" type="slidenum">
              <a:rPr lang="en-US" smtClean="0"/>
              <a:t>32</a:t>
            </a:fld>
            <a:endParaRPr lang="en-US" dirty="0"/>
          </a:p>
        </p:txBody>
      </p:sp>
    </p:spTree>
    <p:extLst>
      <p:ext uri="{BB962C8B-B14F-4D97-AF65-F5344CB8AC3E}">
        <p14:creationId xmlns:p14="http://schemas.microsoft.com/office/powerpoint/2010/main" val="426213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8E58-D902-1D3F-AA7E-9A80BE9248FE}"/>
              </a:ext>
            </a:extLst>
          </p:cNvPr>
          <p:cNvSpPr>
            <a:spLocks noGrp="1"/>
          </p:cNvSpPr>
          <p:nvPr>
            <p:ph type="title"/>
          </p:nvPr>
        </p:nvSpPr>
        <p:spPr/>
        <p:txBody>
          <a:bodyPr/>
          <a:lstStyle/>
          <a:p>
            <a:r>
              <a:rPr lang="en-GB" dirty="0"/>
              <a:t>Method</a:t>
            </a:r>
          </a:p>
        </p:txBody>
      </p:sp>
      <p:sp>
        <p:nvSpPr>
          <p:cNvPr id="5" name="Date Placeholder 4">
            <a:extLst>
              <a:ext uri="{FF2B5EF4-FFF2-40B4-BE49-F238E27FC236}">
                <a16:creationId xmlns:a16="http://schemas.microsoft.com/office/drawing/2014/main" id="{3AC0F56D-2E73-3C99-762D-517FDC7B9A0E}"/>
              </a:ext>
            </a:extLst>
          </p:cNvPr>
          <p:cNvSpPr>
            <a:spLocks noGrp="1"/>
          </p:cNvSpPr>
          <p:nvPr>
            <p:ph type="dt" sz="half" idx="10"/>
          </p:nvPr>
        </p:nvSpPr>
        <p:spPr/>
        <p:txBody>
          <a:bodyPr/>
          <a:lstStyle/>
          <a:p>
            <a:fld id="{A48776B9-1C6A-4759-9370-9136EB1D6532}" type="datetime1">
              <a:rPr lang="en-GB" smtClean="0"/>
              <a:t>17/07/2025</a:t>
            </a:fld>
            <a:endParaRPr lang="en-US" dirty="0"/>
          </a:p>
        </p:txBody>
      </p:sp>
      <p:sp>
        <p:nvSpPr>
          <p:cNvPr id="6" name="Footer Placeholder 5">
            <a:extLst>
              <a:ext uri="{FF2B5EF4-FFF2-40B4-BE49-F238E27FC236}">
                <a16:creationId xmlns:a16="http://schemas.microsoft.com/office/drawing/2014/main" id="{0BFD3EBA-22C4-5E33-EDC1-204872CC38C8}"/>
              </a:ext>
            </a:extLst>
          </p:cNvPr>
          <p:cNvSpPr>
            <a:spLocks noGrp="1"/>
          </p:cNvSpPr>
          <p:nvPr>
            <p:ph type="ftr" sz="quarter" idx="11"/>
          </p:nvPr>
        </p:nvSpPr>
        <p:spPr/>
        <p:txBody>
          <a:bodyPr/>
          <a:lstStyle/>
          <a:p>
            <a:r>
              <a:rPr lang="en-GB"/>
              <a:t>Styling Hextech and Shimmer: The function of Art Nouveau and Art Deco in Arcane</a:t>
            </a:r>
            <a:endParaRPr lang="en-US" dirty="0"/>
          </a:p>
        </p:txBody>
      </p:sp>
      <p:sp>
        <p:nvSpPr>
          <p:cNvPr id="7" name="Slide Number Placeholder 6">
            <a:extLst>
              <a:ext uri="{FF2B5EF4-FFF2-40B4-BE49-F238E27FC236}">
                <a16:creationId xmlns:a16="http://schemas.microsoft.com/office/drawing/2014/main" id="{C4B397AE-1AE4-5FFC-99BC-6B7C82A7AFC8}"/>
              </a:ext>
            </a:extLst>
          </p:cNvPr>
          <p:cNvSpPr>
            <a:spLocks noGrp="1"/>
          </p:cNvSpPr>
          <p:nvPr>
            <p:ph type="sldNum" sz="quarter" idx="12"/>
          </p:nvPr>
        </p:nvSpPr>
        <p:spPr/>
        <p:txBody>
          <a:bodyPr/>
          <a:lstStyle/>
          <a:p>
            <a:fld id="{4FAB73BC-B049-4115-A692-8D63A059BFB8}" type="slidenum">
              <a:rPr lang="en-US" smtClean="0"/>
              <a:t>4</a:t>
            </a:fld>
            <a:endParaRPr lang="en-US" dirty="0"/>
          </a:p>
        </p:txBody>
      </p:sp>
      <p:graphicFrame>
        <p:nvGraphicFramePr>
          <p:cNvPr id="13" name="Diagram 12">
            <a:extLst>
              <a:ext uri="{FF2B5EF4-FFF2-40B4-BE49-F238E27FC236}">
                <a16:creationId xmlns:a16="http://schemas.microsoft.com/office/drawing/2014/main" id="{EA771B78-33BB-ED4E-4927-80F6C97FA956}"/>
              </a:ext>
            </a:extLst>
          </p:cNvPr>
          <p:cNvGraphicFramePr/>
          <p:nvPr>
            <p:extLst>
              <p:ext uri="{D42A27DB-BD31-4B8C-83A1-F6EECF244321}">
                <p14:modId xmlns:p14="http://schemas.microsoft.com/office/powerpoint/2010/main" val="867034747"/>
              </p:ext>
            </p:extLst>
          </p:nvPr>
        </p:nvGraphicFramePr>
        <p:xfrm>
          <a:off x="1820164" y="132635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914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drawing">
            <a:extLst>
              <a:ext uri="{FF2B5EF4-FFF2-40B4-BE49-F238E27FC236}">
                <a16:creationId xmlns:a16="http://schemas.microsoft.com/office/drawing/2014/main" id="{EE3D71FA-7FA1-7337-D098-8EA9C0E0AE51}"/>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0875336-0D40-7199-0E7A-C328798690B3}"/>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en-US" dirty="0">
                <a:solidFill>
                  <a:srgbClr val="FFFFFF"/>
                </a:solidFill>
              </a:rPr>
              <a:t>Visual Design &amp; </a:t>
            </a:r>
            <a:r>
              <a:rPr lang="en-US" dirty="0" err="1">
                <a:solidFill>
                  <a:srgbClr val="FFFFFF"/>
                </a:solidFill>
              </a:rPr>
              <a:t>aRCANE</a:t>
            </a:r>
            <a:r>
              <a:rPr lang="en-US" dirty="0">
                <a:solidFill>
                  <a:srgbClr val="FFFFFF"/>
                </a:solidFill>
              </a:rPr>
              <a:t>: </a:t>
            </a:r>
            <a:br>
              <a:rPr lang="en-US" dirty="0">
                <a:solidFill>
                  <a:srgbClr val="FFFFFF"/>
                </a:solidFill>
              </a:rPr>
            </a:br>
            <a:r>
              <a:rPr lang="en-GB" sz="2800" dirty="0">
                <a:solidFill>
                  <a:srgbClr val="FFFFFF"/>
                </a:solidFill>
              </a:rPr>
              <a:t>Zaun and </a:t>
            </a:r>
            <a:r>
              <a:rPr lang="en-GB" sz="2800" dirty="0" err="1">
                <a:solidFill>
                  <a:srgbClr val="FFFFFF"/>
                </a:solidFill>
              </a:rPr>
              <a:t>Piltover</a:t>
            </a:r>
            <a:r>
              <a:rPr lang="en-GB" sz="2800" dirty="0">
                <a:solidFill>
                  <a:srgbClr val="FFFFFF"/>
                </a:solidFill>
              </a:rPr>
              <a:t> as visual opposites</a:t>
            </a:r>
            <a:endParaRPr lang="en-US" dirty="0">
              <a:solidFill>
                <a:srgbClr val="FFFFFF"/>
              </a:solidFill>
            </a:endParaRPr>
          </a:p>
        </p:txBody>
      </p:sp>
      <p:cxnSp>
        <p:nvCxnSpPr>
          <p:cNvPr id="27" name="Straight Connector 26">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C537CBF-0D78-2303-46C2-FD0D74CEF86F}"/>
              </a:ext>
            </a:extLst>
          </p:cNvPr>
          <p:cNvSpPr>
            <a:spLocks noGrp="1"/>
          </p:cNvSpPr>
          <p:nvPr>
            <p:ph sz="half" idx="1"/>
          </p:nvPr>
        </p:nvSpPr>
        <p:spPr>
          <a:xfrm>
            <a:off x="1024128" y="2286000"/>
            <a:ext cx="9720073" cy="4023360"/>
          </a:xfrm>
        </p:spPr>
        <p:txBody>
          <a:bodyPr vert="horz" lIns="45720" tIns="45720" rIns="45720" bIns="45720" rtlCol="0">
            <a:normAutofit/>
          </a:bodyPr>
          <a:lstStyle/>
          <a:p>
            <a:r>
              <a:rPr lang="en-US" dirty="0">
                <a:solidFill>
                  <a:srgbClr val="FFFFFF"/>
                </a:solidFill>
              </a:rPr>
              <a:t>“Imagine a place where it’s hard to tell what is magic and what is technology. [...] Here are two cities intertwined in a double helix of creation and annihilation, inextricably at odds but also interdependent and not all that different from each other. Above is the resplendent, inventive </a:t>
            </a:r>
            <a:r>
              <a:rPr lang="en-US" dirty="0" err="1">
                <a:solidFill>
                  <a:srgbClr val="FFFFFF"/>
                </a:solidFill>
              </a:rPr>
              <a:t>Piltover</a:t>
            </a:r>
            <a:r>
              <a:rPr lang="en-US" dirty="0">
                <a:solidFill>
                  <a:srgbClr val="FFFFFF"/>
                </a:solidFill>
              </a:rPr>
              <a:t>, looking ever skyward in its dedication to science and progress. Below is the scrappy, rebellious Zaun, finding inspiration and community in its outsider status.” (Vincentelli, 2024)</a:t>
            </a:r>
          </a:p>
        </p:txBody>
      </p:sp>
      <p:sp>
        <p:nvSpPr>
          <p:cNvPr id="5" name="Date Placeholder 4">
            <a:extLst>
              <a:ext uri="{FF2B5EF4-FFF2-40B4-BE49-F238E27FC236}">
                <a16:creationId xmlns:a16="http://schemas.microsoft.com/office/drawing/2014/main" id="{D003FDD1-F93F-E8A5-E170-3E46FD1CE876}"/>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CADA5861-6ADD-46ED-9B6D-97306B989368}" type="datetime1">
              <a:rPr lang="en-US">
                <a:solidFill>
                  <a:srgbClr val="FFFFFF"/>
                </a:solidFill>
              </a:rPr>
              <a:pPr defTabSz="914400">
                <a:spcAft>
                  <a:spcPts val="600"/>
                </a:spcAft>
              </a:pPr>
              <a:t>7/17/2025</a:t>
            </a:fld>
            <a:endParaRPr lang="en-US">
              <a:solidFill>
                <a:srgbClr val="FFFFFF"/>
              </a:solidFill>
            </a:endParaRPr>
          </a:p>
        </p:txBody>
      </p:sp>
      <p:sp>
        <p:nvSpPr>
          <p:cNvPr id="6" name="Footer Placeholder 5">
            <a:extLst>
              <a:ext uri="{FF2B5EF4-FFF2-40B4-BE49-F238E27FC236}">
                <a16:creationId xmlns:a16="http://schemas.microsoft.com/office/drawing/2014/main" id="{F59C1E47-15CF-84CA-2E0C-501D7DCE505B}"/>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96EC0022-660A-3D9A-650A-F8AEF53AAA5B}"/>
              </a:ext>
            </a:extLst>
          </p:cNvPr>
          <p:cNvSpPr>
            <a:spLocks noGrp="1"/>
          </p:cNvSpPr>
          <p:nvPr>
            <p:ph type="sldNum" sz="quarter" idx="12"/>
          </p:nvPr>
        </p:nvSpPr>
        <p:spPr>
          <a:xfrm>
            <a:off x="10837333" y="6470704"/>
            <a:ext cx="973667" cy="274320"/>
          </a:xfrm>
          <a:effectLst>
            <a:outerShdw blurRad="50800" dist="38100" dir="2700000" algn="tl" rotWithShape="0">
              <a:prstClr val="black">
                <a:alpha val="43000"/>
              </a:prstClr>
            </a:outerShdw>
          </a:effectLst>
        </p:spPr>
        <p:txBody>
          <a:bodyPr vert="horz" lIns="91440" tIns="45720" rIns="91440" bIns="45720" rtlCol="0" anchor="ctr">
            <a:normAutofit/>
          </a:bodyPr>
          <a:lstStyle/>
          <a:p>
            <a:pPr defTabSz="914400">
              <a:spcAft>
                <a:spcPts val="600"/>
              </a:spcAft>
            </a:pPr>
            <a:fld id="{4FAB73BC-B049-4115-A692-8D63A059BFB8}" type="slidenum">
              <a:rPr lang="en-US">
                <a:solidFill>
                  <a:srgbClr val="FFFFFF"/>
                </a:solidFill>
              </a:rPr>
              <a:pPr defTabSz="914400">
                <a:spcAft>
                  <a:spcPts val="600"/>
                </a:spcAft>
              </a:pPr>
              <a:t>5</a:t>
            </a:fld>
            <a:endParaRPr lang="en-US">
              <a:solidFill>
                <a:srgbClr val="FFFFFF"/>
              </a:solidFill>
            </a:endParaRPr>
          </a:p>
        </p:txBody>
      </p:sp>
    </p:spTree>
    <p:extLst>
      <p:ext uri="{BB962C8B-B14F-4D97-AF65-F5344CB8AC3E}">
        <p14:creationId xmlns:p14="http://schemas.microsoft.com/office/powerpoint/2010/main" val="1196332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6664F5-753C-AB71-D248-99F901DF86FF}"/>
            </a:ext>
          </a:extLst>
        </p:cNvPr>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CA466533-1AFC-9BC3-1E93-620FDE7D72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drawing">
            <a:extLst>
              <a:ext uri="{FF2B5EF4-FFF2-40B4-BE49-F238E27FC236}">
                <a16:creationId xmlns:a16="http://schemas.microsoft.com/office/drawing/2014/main" id="{8790578D-3E09-7943-B6FF-7FEED7A8C62E}"/>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6AE30DC-8682-9771-2BD6-E8804ABF34AD}"/>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en-US" dirty="0">
                <a:solidFill>
                  <a:srgbClr val="FFFFFF"/>
                </a:solidFill>
              </a:rPr>
              <a:t>Visual Design &amp; </a:t>
            </a:r>
            <a:r>
              <a:rPr lang="en-US" dirty="0" err="1">
                <a:solidFill>
                  <a:srgbClr val="FFFFFF"/>
                </a:solidFill>
              </a:rPr>
              <a:t>aRCANE</a:t>
            </a:r>
            <a:r>
              <a:rPr lang="en-US" dirty="0">
                <a:solidFill>
                  <a:srgbClr val="FFFFFF"/>
                </a:solidFill>
              </a:rPr>
              <a:t>: </a:t>
            </a:r>
            <a:br>
              <a:rPr lang="en-US" dirty="0">
                <a:solidFill>
                  <a:srgbClr val="FFFFFF"/>
                </a:solidFill>
              </a:rPr>
            </a:br>
            <a:r>
              <a:rPr lang="en-GB" sz="2800" dirty="0">
                <a:solidFill>
                  <a:srgbClr val="FFFFFF"/>
                </a:solidFill>
              </a:rPr>
              <a:t>Zaun and </a:t>
            </a:r>
            <a:r>
              <a:rPr lang="en-GB" sz="2800" dirty="0" err="1">
                <a:solidFill>
                  <a:srgbClr val="FFFFFF"/>
                </a:solidFill>
              </a:rPr>
              <a:t>Piltover</a:t>
            </a:r>
            <a:r>
              <a:rPr lang="en-GB" sz="2800" dirty="0">
                <a:solidFill>
                  <a:srgbClr val="FFFFFF"/>
                </a:solidFill>
              </a:rPr>
              <a:t> as visual opposites</a:t>
            </a:r>
            <a:endParaRPr lang="en-US" dirty="0">
              <a:solidFill>
                <a:srgbClr val="FFFFFF"/>
              </a:solidFill>
            </a:endParaRPr>
          </a:p>
        </p:txBody>
      </p:sp>
      <p:cxnSp>
        <p:nvCxnSpPr>
          <p:cNvPr id="27" name="Straight Connector 26">
            <a:extLst>
              <a:ext uri="{FF2B5EF4-FFF2-40B4-BE49-F238E27FC236}">
                <a16:creationId xmlns:a16="http://schemas.microsoft.com/office/drawing/2014/main" id="{20288D06-7E02-B510-40D7-F89DA798D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96EED15-85D3-D49E-5785-EF300025BA76}"/>
              </a:ext>
            </a:extLst>
          </p:cNvPr>
          <p:cNvSpPr>
            <a:spLocks noGrp="1"/>
          </p:cNvSpPr>
          <p:nvPr>
            <p:ph sz="half" idx="1"/>
          </p:nvPr>
        </p:nvSpPr>
        <p:spPr>
          <a:xfrm>
            <a:off x="1024128" y="2286000"/>
            <a:ext cx="9720073" cy="4023360"/>
          </a:xfrm>
        </p:spPr>
        <p:txBody>
          <a:bodyPr vert="horz" lIns="45720" tIns="45720" rIns="45720" bIns="45720" rtlCol="0">
            <a:normAutofit/>
          </a:bodyPr>
          <a:lstStyle/>
          <a:p>
            <a:r>
              <a:rPr lang="en-US" dirty="0">
                <a:solidFill>
                  <a:srgbClr val="FFFFFF"/>
                </a:solidFill>
              </a:rPr>
              <a:t>“Imagine a place where it’s hard to tell what is magic and what is technology. [...] Here are two cities intertwined in a double helix of creation and annihilation, inextricably at odds but also interdependent and not all that different from each other. </a:t>
            </a:r>
            <a:r>
              <a:rPr lang="en-US" dirty="0">
                <a:solidFill>
                  <a:srgbClr val="FFFFFF"/>
                </a:solidFill>
                <a:highlight>
                  <a:srgbClr val="808080"/>
                </a:highlight>
              </a:rPr>
              <a:t>Above is the resplendent, inventive </a:t>
            </a:r>
            <a:r>
              <a:rPr lang="en-US" dirty="0" err="1">
                <a:solidFill>
                  <a:srgbClr val="FFFFFF"/>
                </a:solidFill>
                <a:highlight>
                  <a:srgbClr val="808080"/>
                </a:highlight>
              </a:rPr>
              <a:t>Piltover</a:t>
            </a:r>
            <a:r>
              <a:rPr lang="en-US" dirty="0">
                <a:solidFill>
                  <a:srgbClr val="FFFFFF"/>
                </a:solidFill>
                <a:highlight>
                  <a:srgbClr val="808080"/>
                </a:highlight>
              </a:rPr>
              <a:t>, looking ever skyward in its dedication to science and progress. </a:t>
            </a:r>
            <a:r>
              <a:rPr lang="en-US" dirty="0">
                <a:solidFill>
                  <a:srgbClr val="FFFFFF"/>
                </a:solidFill>
              </a:rPr>
              <a:t>Below is the scrappy, rebellious Zaun, finding inspiration and community in its outsider status.” (Vincentelli, 2024)</a:t>
            </a:r>
          </a:p>
        </p:txBody>
      </p:sp>
      <p:sp>
        <p:nvSpPr>
          <p:cNvPr id="5" name="Date Placeholder 4">
            <a:extLst>
              <a:ext uri="{FF2B5EF4-FFF2-40B4-BE49-F238E27FC236}">
                <a16:creationId xmlns:a16="http://schemas.microsoft.com/office/drawing/2014/main" id="{C49E3F50-8889-F5E4-AD83-4E0B2CC1126A}"/>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CADA5861-6ADD-46ED-9B6D-97306B989368}" type="datetime1">
              <a:rPr lang="en-US">
                <a:solidFill>
                  <a:srgbClr val="FFFFFF"/>
                </a:solidFill>
              </a:rPr>
              <a:pPr defTabSz="914400">
                <a:spcAft>
                  <a:spcPts val="600"/>
                </a:spcAft>
              </a:pPr>
              <a:t>7/17/2025</a:t>
            </a:fld>
            <a:endParaRPr lang="en-US">
              <a:solidFill>
                <a:srgbClr val="FFFFFF"/>
              </a:solidFill>
            </a:endParaRPr>
          </a:p>
        </p:txBody>
      </p:sp>
      <p:sp>
        <p:nvSpPr>
          <p:cNvPr id="6" name="Footer Placeholder 5">
            <a:extLst>
              <a:ext uri="{FF2B5EF4-FFF2-40B4-BE49-F238E27FC236}">
                <a16:creationId xmlns:a16="http://schemas.microsoft.com/office/drawing/2014/main" id="{567E034C-763C-72D5-8D31-D9D177A826DB}"/>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1905041B-B889-DCEC-6545-2DD3A86CCE17}"/>
              </a:ext>
            </a:extLst>
          </p:cNvPr>
          <p:cNvSpPr>
            <a:spLocks noGrp="1"/>
          </p:cNvSpPr>
          <p:nvPr>
            <p:ph type="sldNum" sz="quarter" idx="12"/>
          </p:nvPr>
        </p:nvSpPr>
        <p:spPr>
          <a:xfrm>
            <a:off x="10837333" y="6470704"/>
            <a:ext cx="973667" cy="274320"/>
          </a:xfrm>
          <a:effectLst>
            <a:outerShdw blurRad="50800" dist="38100" dir="2700000" algn="tl" rotWithShape="0">
              <a:prstClr val="black">
                <a:alpha val="43000"/>
              </a:prstClr>
            </a:outerShdw>
          </a:effectLst>
        </p:spPr>
        <p:txBody>
          <a:bodyPr vert="horz" lIns="91440" tIns="45720" rIns="91440" bIns="45720" rtlCol="0" anchor="ctr">
            <a:normAutofit/>
          </a:bodyPr>
          <a:lstStyle/>
          <a:p>
            <a:pPr defTabSz="914400">
              <a:spcAft>
                <a:spcPts val="600"/>
              </a:spcAft>
            </a:pPr>
            <a:fld id="{4FAB73BC-B049-4115-A692-8D63A059BFB8}" type="slidenum">
              <a:rPr lang="en-US">
                <a:solidFill>
                  <a:srgbClr val="FFFFFF"/>
                </a:solidFill>
              </a:rPr>
              <a:pPr defTabSz="914400">
                <a:spcAft>
                  <a:spcPts val="600"/>
                </a:spcAft>
              </a:pPr>
              <a:t>6</a:t>
            </a:fld>
            <a:endParaRPr lang="en-US">
              <a:solidFill>
                <a:srgbClr val="FFFFFF"/>
              </a:solidFill>
            </a:endParaRPr>
          </a:p>
        </p:txBody>
      </p:sp>
    </p:spTree>
    <p:extLst>
      <p:ext uri="{BB962C8B-B14F-4D97-AF65-F5344CB8AC3E}">
        <p14:creationId xmlns:p14="http://schemas.microsoft.com/office/powerpoint/2010/main" val="2750473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3AA312-B1D2-F220-A19B-A2B1E364683B}"/>
            </a:ext>
          </a:extLst>
        </p:cNvPr>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65F4229F-0A8C-C03C-E3AC-DBD63A9D3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drawing">
            <a:extLst>
              <a:ext uri="{FF2B5EF4-FFF2-40B4-BE49-F238E27FC236}">
                <a16:creationId xmlns:a16="http://schemas.microsoft.com/office/drawing/2014/main" id="{AF08E575-8C97-802A-6337-F9875893053A}"/>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843FBBC-BDD6-2CAD-18CA-687B35CE2101}"/>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en-US" dirty="0">
                <a:solidFill>
                  <a:srgbClr val="FFFFFF"/>
                </a:solidFill>
              </a:rPr>
              <a:t>Visual Design &amp; </a:t>
            </a:r>
            <a:r>
              <a:rPr lang="en-US" dirty="0" err="1">
                <a:solidFill>
                  <a:srgbClr val="FFFFFF"/>
                </a:solidFill>
              </a:rPr>
              <a:t>aRCANE</a:t>
            </a:r>
            <a:r>
              <a:rPr lang="en-US" dirty="0">
                <a:solidFill>
                  <a:srgbClr val="FFFFFF"/>
                </a:solidFill>
              </a:rPr>
              <a:t>: </a:t>
            </a:r>
            <a:br>
              <a:rPr lang="en-US" dirty="0">
                <a:solidFill>
                  <a:srgbClr val="FFFFFF"/>
                </a:solidFill>
              </a:rPr>
            </a:br>
            <a:r>
              <a:rPr lang="en-GB" sz="2800" dirty="0">
                <a:solidFill>
                  <a:srgbClr val="FFFFFF"/>
                </a:solidFill>
              </a:rPr>
              <a:t>Zaun and </a:t>
            </a:r>
            <a:r>
              <a:rPr lang="en-GB" sz="2800" dirty="0" err="1">
                <a:solidFill>
                  <a:srgbClr val="FFFFFF"/>
                </a:solidFill>
              </a:rPr>
              <a:t>Piltover</a:t>
            </a:r>
            <a:r>
              <a:rPr lang="en-GB" sz="2800" dirty="0">
                <a:solidFill>
                  <a:srgbClr val="FFFFFF"/>
                </a:solidFill>
              </a:rPr>
              <a:t> as visual opposites</a:t>
            </a:r>
            <a:endParaRPr lang="en-US" dirty="0">
              <a:solidFill>
                <a:srgbClr val="FFFFFF"/>
              </a:solidFill>
            </a:endParaRPr>
          </a:p>
        </p:txBody>
      </p:sp>
      <p:cxnSp>
        <p:nvCxnSpPr>
          <p:cNvPr id="27" name="Straight Connector 26">
            <a:extLst>
              <a:ext uri="{FF2B5EF4-FFF2-40B4-BE49-F238E27FC236}">
                <a16:creationId xmlns:a16="http://schemas.microsoft.com/office/drawing/2014/main" id="{1B0B2F40-A7D3-170B-CEEC-03B4DF99BF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2B4C84-ECCA-DE33-2ECB-FC350031FA35}"/>
              </a:ext>
            </a:extLst>
          </p:cNvPr>
          <p:cNvSpPr>
            <a:spLocks noGrp="1"/>
          </p:cNvSpPr>
          <p:nvPr>
            <p:ph sz="half" idx="1"/>
          </p:nvPr>
        </p:nvSpPr>
        <p:spPr>
          <a:xfrm>
            <a:off x="1024128" y="2286000"/>
            <a:ext cx="9720073" cy="4023360"/>
          </a:xfrm>
        </p:spPr>
        <p:txBody>
          <a:bodyPr vert="horz" lIns="45720" tIns="45720" rIns="45720" bIns="45720" rtlCol="0">
            <a:normAutofit/>
          </a:bodyPr>
          <a:lstStyle/>
          <a:p>
            <a:r>
              <a:rPr lang="en-US" dirty="0">
                <a:solidFill>
                  <a:srgbClr val="FFFFFF"/>
                </a:solidFill>
              </a:rPr>
              <a:t>“Imagine a place where it’s hard to tell what is magic and what is technology. [...] Here are two cities intertwined in a double helix of creation and annihilation, inextricably at odds but also interdependent and not all that different from each other. Above is the resplendent, inventive </a:t>
            </a:r>
            <a:r>
              <a:rPr lang="en-US" dirty="0" err="1">
                <a:solidFill>
                  <a:srgbClr val="FFFFFF"/>
                </a:solidFill>
              </a:rPr>
              <a:t>Piltover</a:t>
            </a:r>
            <a:r>
              <a:rPr lang="en-US" dirty="0">
                <a:solidFill>
                  <a:srgbClr val="FFFFFF"/>
                </a:solidFill>
              </a:rPr>
              <a:t>, looking ever skyward in its dedication to science and progress. </a:t>
            </a:r>
            <a:r>
              <a:rPr lang="en-US" dirty="0">
                <a:solidFill>
                  <a:srgbClr val="FFFFFF"/>
                </a:solidFill>
                <a:highlight>
                  <a:srgbClr val="808080"/>
                </a:highlight>
              </a:rPr>
              <a:t>Below is the scrappy, rebellious Zaun, finding inspiration and community in its outsider status</a:t>
            </a:r>
            <a:r>
              <a:rPr lang="en-US" dirty="0">
                <a:solidFill>
                  <a:srgbClr val="FFFFFF"/>
                </a:solidFill>
              </a:rPr>
              <a:t>.” (Vincentelli, 2024)</a:t>
            </a:r>
          </a:p>
        </p:txBody>
      </p:sp>
      <p:sp>
        <p:nvSpPr>
          <p:cNvPr id="5" name="Date Placeholder 4">
            <a:extLst>
              <a:ext uri="{FF2B5EF4-FFF2-40B4-BE49-F238E27FC236}">
                <a16:creationId xmlns:a16="http://schemas.microsoft.com/office/drawing/2014/main" id="{70A3482E-91F3-ADD4-C48A-BF4821DCFC6A}"/>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defTabSz="914400">
              <a:spcAft>
                <a:spcPts val="600"/>
              </a:spcAft>
            </a:pPr>
            <a:fld id="{CADA5861-6ADD-46ED-9B6D-97306B989368}" type="datetime1">
              <a:rPr lang="en-US">
                <a:solidFill>
                  <a:srgbClr val="FFFFFF"/>
                </a:solidFill>
              </a:rPr>
              <a:pPr defTabSz="914400">
                <a:spcAft>
                  <a:spcPts val="600"/>
                </a:spcAft>
              </a:pPr>
              <a:t>7/17/2025</a:t>
            </a:fld>
            <a:endParaRPr lang="en-US">
              <a:solidFill>
                <a:srgbClr val="FFFFFF"/>
              </a:solidFill>
            </a:endParaRPr>
          </a:p>
        </p:txBody>
      </p:sp>
      <p:sp>
        <p:nvSpPr>
          <p:cNvPr id="6" name="Footer Placeholder 5">
            <a:extLst>
              <a:ext uri="{FF2B5EF4-FFF2-40B4-BE49-F238E27FC236}">
                <a16:creationId xmlns:a16="http://schemas.microsoft.com/office/drawing/2014/main" id="{35783116-B9C5-8466-C100-6706066587CF}"/>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j-lt"/>
                <a:ea typeface="+mn-ea"/>
                <a:cs typeface="+mn-cs"/>
              </a:rPr>
              <a:t>Styling Hextech and Shimmer: The function of Art Nouveau and Art Deco in Arcane</a:t>
            </a:r>
          </a:p>
        </p:txBody>
      </p:sp>
      <p:sp>
        <p:nvSpPr>
          <p:cNvPr id="7" name="Slide Number Placeholder 6">
            <a:extLst>
              <a:ext uri="{FF2B5EF4-FFF2-40B4-BE49-F238E27FC236}">
                <a16:creationId xmlns:a16="http://schemas.microsoft.com/office/drawing/2014/main" id="{2A03B911-B6E8-6F31-FCAB-E12F6ECEFFAF}"/>
              </a:ext>
            </a:extLst>
          </p:cNvPr>
          <p:cNvSpPr>
            <a:spLocks noGrp="1"/>
          </p:cNvSpPr>
          <p:nvPr>
            <p:ph type="sldNum" sz="quarter" idx="12"/>
          </p:nvPr>
        </p:nvSpPr>
        <p:spPr>
          <a:xfrm>
            <a:off x="10837333" y="6470704"/>
            <a:ext cx="973667" cy="274320"/>
          </a:xfrm>
          <a:effectLst>
            <a:outerShdw blurRad="50800" dist="38100" dir="2700000" algn="tl" rotWithShape="0">
              <a:prstClr val="black">
                <a:alpha val="43000"/>
              </a:prstClr>
            </a:outerShdw>
          </a:effectLst>
        </p:spPr>
        <p:txBody>
          <a:bodyPr vert="horz" lIns="91440" tIns="45720" rIns="91440" bIns="45720" rtlCol="0" anchor="ctr">
            <a:normAutofit/>
          </a:bodyPr>
          <a:lstStyle/>
          <a:p>
            <a:pPr defTabSz="914400">
              <a:spcAft>
                <a:spcPts val="600"/>
              </a:spcAft>
            </a:pPr>
            <a:fld id="{4FAB73BC-B049-4115-A692-8D63A059BFB8}" type="slidenum">
              <a:rPr lang="en-US">
                <a:solidFill>
                  <a:srgbClr val="FFFFFF"/>
                </a:solidFill>
              </a:rPr>
              <a:pPr defTabSz="914400">
                <a:spcAft>
                  <a:spcPts val="600"/>
                </a:spcAft>
              </a:pPr>
              <a:t>7</a:t>
            </a:fld>
            <a:endParaRPr lang="en-US">
              <a:solidFill>
                <a:srgbClr val="FFFFFF"/>
              </a:solidFill>
            </a:endParaRPr>
          </a:p>
        </p:txBody>
      </p:sp>
    </p:spTree>
    <p:extLst>
      <p:ext uri="{BB962C8B-B14F-4D97-AF65-F5344CB8AC3E}">
        <p14:creationId xmlns:p14="http://schemas.microsoft.com/office/powerpoint/2010/main" val="3946353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E59668-3C21-4C75-9F1D-FC8FC2F32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4" name="Oval 5">
            <a:extLst>
              <a:ext uri="{FF2B5EF4-FFF2-40B4-BE49-F238E27FC236}">
                <a16:creationId xmlns:a16="http://schemas.microsoft.com/office/drawing/2014/main" id="{52A002CF-6EAF-497D-9B9B-EF9F4451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76" name="Straight Connector 75">
            <a:extLst>
              <a:ext uri="{FF2B5EF4-FFF2-40B4-BE49-F238E27FC236}">
                <a16:creationId xmlns:a16="http://schemas.microsoft.com/office/drawing/2014/main" id="{BF631B04-CB79-4ABB-B631-511E05B25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8271BD-48FC-59BB-7D37-DBBB7624E210}"/>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z="3500" spc="200" dirty="0" err="1"/>
              <a:t>Piltover</a:t>
            </a:r>
            <a:r>
              <a:rPr lang="en-US" sz="3500" spc="200" dirty="0"/>
              <a:t> &amp; Art DECO</a:t>
            </a:r>
            <a:br>
              <a:rPr lang="en-US" sz="3500" spc="200" dirty="0"/>
            </a:br>
            <a:r>
              <a:rPr lang="en-US" sz="2200" spc="200" dirty="0"/>
              <a:t>“inspired by atomic and crystal structures [which] reveled in the display of opulence” </a:t>
            </a:r>
          </a:p>
        </p:txBody>
      </p:sp>
      <p:sp useBgFill="1">
        <p:nvSpPr>
          <p:cNvPr id="78" name="Rectangle 77">
            <a:extLst>
              <a:ext uri="{FF2B5EF4-FFF2-40B4-BE49-F238E27FC236}">
                <a16:creationId xmlns:a16="http://schemas.microsoft.com/office/drawing/2014/main" id="{B4D20C7D-EEBD-41A2-BD27-A76D41791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all building with a tall roof&#10;&#10;AI-generated content may be incorrect.">
            <a:extLst>
              <a:ext uri="{FF2B5EF4-FFF2-40B4-BE49-F238E27FC236}">
                <a16:creationId xmlns:a16="http://schemas.microsoft.com/office/drawing/2014/main" id="{1A41FF48-03CE-14AA-8658-890F63668C75}"/>
              </a:ext>
            </a:extLst>
          </p:cNvPr>
          <p:cNvPicPr>
            <a:picLocks noChangeAspect="1"/>
          </p:cNvPicPr>
          <p:nvPr/>
        </p:nvPicPr>
        <p:blipFill>
          <a:blip r:embed="rId3"/>
          <a:srcRect l="1234"/>
          <a:stretch>
            <a:fillRect/>
          </a:stretch>
        </p:blipFill>
        <p:spPr>
          <a:xfrm>
            <a:off x="1" y="10"/>
            <a:ext cx="4064000" cy="4571990"/>
          </a:xfrm>
          <a:prstGeom prst="rect">
            <a:avLst/>
          </a:prstGeom>
        </p:spPr>
      </p:pic>
      <p:pic>
        <p:nvPicPr>
          <p:cNvPr id="10" name="Picture 9" descr="A cartoon of a city&#10;&#10;AI-generated content may be incorrect.">
            <a:extLst>
              <a:ext uri="{FF2B5EF4-FFF2-40B4-BE49-F238E27FC236}">
                <a16:creationId xmlns:a16="http://schemas.microsoft.com/office/drawing/2014/main" id="{49E7FCEC-B0C4-81D9-C4AB-F889408B0A97}"/>
              </a:ext>
            </a:extLst>
          </p:cNvPr>
          <p:cNvPicPr>
            <a:picLocks noChangeAspect="1"/>
          </p:cNvPicPr>
          <p:nvPr/>
        </p:nvPicPr>
        <p:blipFill>
          <a:blip r:embed="rId4"/>
          <a:srcRect t="17875" r="1" b="1"/>
          <a:stretch>
            <a:fillRect/>
          </a:stretch>
        </p:blipFill>
        <p:spPr>
          <a:xfrm>
            <a:off x="4063999" y="10"/>
            <a:ext cx="4064000" cy="4571990"/>
          </a:xfrm>
          <a:prstGeom prst="rect">
            <a:avLst/>
          </a:prstGeom>
        </p:spPr>
      </p:pic>
      <p:pic>
        <p:nvPicPr>
          <p:cNvPr id="6" name="Content Placeholder 9" descr="A metal gate with a design&#10;&#10;AI-generated content may be incorrect.">
            <a:extLst>
              <a:ext uri="{FF2B5EF4-FFF2-40B4-BE49-F238E27FC236}">
                <a16:creationId xmlns:a16="http://schemas.microsoft.com/office/drawing/2014/main" id="{98479DF7-A76C-63F5-C917-90B25CBAACBB}"/>
              </a:ext>
            </a:extLst>
          </p:cNvPr>
          <p:cNvPicPr>
            <a:picLocks noChangeAspect="1"/>
          </p:cNvPicPr>
          <p:nvPr/>
        </p:nvPicPr>
        <p:blipFill>
          <a:blip r:embed="rId5"/>
          <a:srcRect l="13767" r="13344"/>
          <a:stretch>
            <a:fillRect/>
          </a:stretch>
        </p:blipFill>
        <p:spPr>
          <a:xfrm>
            <a:off x="8128000" y="10"/>
            <a:ext cx="4064000" cy="4571990"/>
          </a:xfrm>
          <a:prstGeom prst="rect">
            <a:avLst/>
          </a:prstGeom>
        </p:spPr>
      </p:pic>
      <p:sp>
        <p:nvSpPr>
          <p:cNvPr id="3" name="Date Placeholder 2">
            <a:extLst>
              <a:ext uri="{FF2B5EF4-FFF2-40B4-BE49-F238E27FC236}">
                <a16:creationId xmlns:a16="http://schemas.microsoft.com/office/drawing/2014/main" id="{848EF515-DF61-CCDF-943A-C2F8FE7BCD04}"/>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a:spcAft>
                <a:spcPts val="600"/>
              </a:spcAft>
            </a:pPr>
            <a:fld id="{BFA5D250-FD7F-4C9E-8A6E-F0D954634F77}" type="datetime1">
              <a:rPr lang="en-US"/>
              <a:pPr>
                <a:spcAft>
                  <a:spcPts val="600"/>
                </a:spcAft>
              </a:pPr>
              <a:t>7/17/2025</a:t>
            </a:fld>
            <a:endParaRPr lang="en-US"/>
          </a:p>
        </p:txBody>
      </p:sp>
      <p:sp>
        <p:nvSpPr>
          <p:cNvPr id="4" name="Footer Placeholder 3">
            <a:extLst>
              <a:ext uri="{FF2B5EF4-FFF2-40B4-BE49-F238E27FC236}">
                <a16:creationId xmlns:a16="http://schemas.microsoft.com/office/drawing/2014/main" id="{D536A2B7-7742-F2C9-36C6-C2B64CCE46CF}"/>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a:spcAft>
                <a:spcPts val="600"/>
              </a:spcAft>
            </a:pPr>
            <a:r>
              <a:rPr lang="en-US" kern="1200" cap="all" baseline="0" dirty="0">
                <a:solidFill>
                  <a:schemeClr val="tx1">
                    <a:lumMod val="95000"/>
                    <a:lumOff val="5000"/>
                  </a:schemeClr>
                </a:solidFill>
                <a:latin typeface="+mj-lt"/>
                <a:ea typeface="+mn-ea"/>
                <a:cs typeface="+mn-cs"/>
              </a:rPr>
              <a:t>Styling Hextech and Shimmer: The function of Art Nouveau and Art Deco in Arcane</a:t>
            </a:r>
          </a:p>
        </p:txBody>
      </p:sp>
      <p:sp>
        <p:nvSpPr>
          <p:cNvPr id="5" name="Slide Number Placeholder 4">
            <a:extLst>
              <a:ext uri="{FF2B5EF4-FFF2-40B4-BE49-F238E27FC236}">
                <a16:creationId xmlns:a16="http://schemas.microsoft.com/office/drawing/2014/main" id="{691DA456-FE98-9556-89F5-4BB638840DF5}"/>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4FAB73BC-B049-4115-A692-8D63A059BFB8}" type="slidenum">
              <a:rPr lang="en-US"/>
              <a:pPr>
                <a:spcAft>
                  <a:spcPts val="600"/>
                </a:spcAft>
              </a:pPr>
              <a:t>8</a:t>
            </a:fld>
            <a:endParaRPr lang="en-US"/>
          </a:p>
        </p:txBody>
      </p:sp>
      <p:sp>
        <p:nvSpPr>
          <p:cNvPr id="11" name="TextBox 10">
            <a:extLst>
              <a:ext uri="{FF2B5EF4-FFF2-40B4-BE49-F238E27FC236}">
                <a16:creationId xmlns:a16="http://schemas.microsoft.com/office/drawing/2014/main" id="{B79D4287-A9BE-C858-8B6F-C842855B6072}"/>
              </a:ext>
            </a:extLst>
          </p:cNvPr>
          <p:cNvSpPr txBox="1"/>
          <p:nvPr/>
        </p:nvSpPr>
        <p:spPr>
          <a:xfrm>
            <a:off x="8676861" y="5229992"/>
            <a:ext cx="2464903" cy="923330"/>
          </a:xfrm>
          <a:prstGeom prst="rect">
            <a:avLst/>
          </a:prstGeom>
          <a:noFill/>
        </p:spPr>
        <p:txBody>
          <a:bodyPr wrap="square" rtlCol="0">
            <a:spAutoFit/>
          </a:bodyPr>
          <a:lstStyle/>
          <a:p>
            <a:r>
              <a:rPr lang="en-GB" dirty="0" err="1"/>
              <a:t>Piltover’s</a:t>
            </a:r>
            <a:r>
              <a:rPr lang="en-GB" dirty="0"/>
              <a:t> aesthetic:</a:t>
            </a:r>
          </a:p>
          <a:p>
            <a:r>
              <a:rPr lang="en-GB" dirty="0"/>
              <a:t>Structured, idealised, modern</a:t>
            </a:r>
          </a:p>
        </p:txBody>
      </p:sp>
    </p:spTree>
    <p:extLst>
      <p:ext uri="{BB962C8B-B14F-4D97-AF65-F5344CB8AC3E}">
        <p14:creationId xmlns:p14="http://schemas.microsoft.com/office/powerpoint/2010/main" val="3278301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B9711F-9D4F-49B4-892B-FEF66AA2F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Oval 5">
            <a:extLst>
              <a:ext uri="{FF2B5EF4-FFF2-40B4-BE49-F238E27FC236}">
                <a16:creationId xmlns:a16="http://schemas.microsoft.com/office/drawing/2014/main" id="{3A32867E-64D3-4B51-85AC-D771EA43C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7" name="Straight Connector 16">
            <a:extLst>
              <a:ext uri="{FF2B5EF4-FFF2-40B4-BE49-F238E27FC236}">
                <a16:creationId xmlns:a16="http://schemas.microsoft.com/office/drawing/2014/main" id="{AFD44988-8DFE-46FC-967A-F6DB26538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erson in a dress&#10;&#10;AI-generated content may be incorrect.">
            <a:extLst>
              <a:ext uri="{FF2B5EF4-FFF2-40B4-BE49-F238E27FC236}">
                <a16:creationId xmlns:a16="http://schemas.microsoft.com/office/drawing/2014/main" id="{95AECE7C-17E2-7186-9581-33CC81B02414}"/>
              </a:ext>
            </a:extLst>
          </p:cNvPr>
          <p:cNvPicPr>
            <a:picLocks noChangeAspect="1"/>
          </p:cNvPicPr>
          <p:nvPr/>
        </p:nvPicPr>
        <p:blipFill>
          <a:blip r:embed="rId3"/>
          <a:srcRect r="1" b="38871"/>
          <a:stretch>
            <a:fillRect/>
          </a:stretch>
        </p:blipFill>
        <p:spPr>
          <a:xfrm>
            <a:off x="20" y="10"/>
            <a:ext cx="7488498" cy="6857988"/>
          </a:xfrm>
          <a:prstGeom prst="rect">
            <a:avLst/>
          </a:prstGeom>
        </p:spPr>
      </p:pic>
      <p:pic>
        <p:nvPicPr>
          <p:cNvPr id="6" name="drawing">
            <a:extLst>
              <a:ext uri="{FF2B5EF4-FFF2-40B4-BE49-F238E27FC236}">
                <a16:creationId xmlns:a16="http://schemas.microsoft.com/office/drawing/2014/main" id="{19644416-57A3-2627-1AEC-E8FF7C547B98}"/>
              </a:ext>
            </a:extLst>
          </p:cNvPr>
          <p:cNvPicPr>
            <a:picLocks noChangeAspect="1"/>
          </p:cNvPicPr>
          <p:nvPr/>
        </p:nvPicPr>
        <p:blipFill rotWithShape="1">
          <a:blip r:embed="rId4">
            <a:extLst>
              <a:ext uri="{28A0092B-C50C-407E-A947-70E740481C1C}">
                <a14:useLocalDpi xmlns:a14="http://schemas.microsoft.com/office/drawing/2010/main"/>
              </a:ext>
            </a:extLst>
          </a:blip>
          <a:srcRect r="34795" b="1"/>
          <a:stretch>
            <a:fillRect/>
          </a:stretch>
        </p:blipFill>
        <p:spPr bwMode="auto">
          <a:xfrm>
            <a:off x="5711106" y="-2"/>
            <a:ext cx="6480895" cy="6858000"/>
          </a:xfrm>
          <a:custGeom>
            <a:avLst/>
            <a:gdLst/>
            <a:ahLst/>
            <a:cxnLst/>
            <a:rect l="l" t="t" r="r" b="b"/>
            <a:pathLst>
              <a:path w="6442912" h="6858000">
                <a:moveTo>
                  <a:pt x="1673589" y="0"/>
                </a:moveTo>
                <a:lnTo>
                  <a:pt x="6442912" y="0"/>
                </a:lnTo>
                <a:lnTo>
                  <a:pt x="6442912" y="6858000"/>
                </a:lnTo>
                <a:lnTo>
                  <a:pt x="1673589" y="6858000"/>
                </a:lnTo>
                <a:close/>
                <a:moveTo>
                  <a:pt x="1431876" y="0"/>
                </a:moveTo>
                <a:lnTo>
                  <a:pt x="1508662" y="0"/>
                </a:lnTo>
                <a:lnTo>
                  <a:pt x="1508662" y="6858000"/>
                </a:lnTo>
                <a:lnTo>
                  <a:pt x="1431876" y="6858000"/>
                </a:lnTo>
                <a:close/>
                <a:moveTo>
                  <a:pt x="1097857" y="0"/>
                </a:moveTo>
                <a:lnTo>
                  <a:pt x="1306789" y="0"/>
                </a:lnTo>
                <a:lnTo>
                  <a:pt x="1306789" y="6858000"/>
                </a:lnTo>
                <a:lnTo>
                  <a:pt x="1097857" y="6858000"/>
                </a:lnTo>
                <a:close/>
                <a:moveTo>
                  <a:pt x="360190" y="0"/>
                </a:moveTo>
                <a:lnTo>
                  <a:pt x="932930" y="0"/>
                </a:lnTo>
                <a:lnTo>
                  <a:pt x="932930" y="6858000"/>
                </a:lnTo>
                <a:lnTo>
                  <a:pt x="360190" y="6858000"/>
                </a:lnTo>
                <a:close/>
                <a:moveTo>
                  <a:pt x="0" y="0"/>
                </a:moveTo>
                <a:lnTo>
                  <a:pt x="36576" y="0"/>
                </a:lnTo>
                <a:lnTo>
                  <a:pt x="36576" y="6858000"/>
                </a:lnTo>
                <a:lnTo>
                  <a:pt x="0" y="6858000"/>
                </a:lnTo>
                <a:close/>
              </a:path>
            </a:pathLst>
          </a:custGeom>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D1FD935F-F10F-4401-946E-B365815D0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5" y="4676775"/>
            <a:ext cx="10917644" cy="1546950"/>
          </a:xfrm>
          <a:prstGeom prst="rect">
            <a:avLst/>
          </a:prstGeom>
          <a:solidFill>
            <a:srgbClr val="386164">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13639-75F8-E3CB-80A3-93DCCA34E040}"/>
              </a:ext>
            </a:extLst>
          </p:cNvPr>
          <p:cNvSpPr>
            <a:spLocks noGrp="1"/>
          </p:cNvSpPr>
          <p:nvPr>
            <p:ph type="title"/>
          </p:nvPr>
        </p:nvSpPr>
        <p:spPr>
          <a:xfrm>
            <a:off x="952500" y="4773068"/>
            <a:ext cx="7277100" cy="1354365"/>
          </a:xfrm>
        </p:spPr>
        <p:txBody>
          <a:bodyPr vert="horz" lIns="91440" tIns="45720" rIns="91440" bIns="45720" rtlCol="0" anchor="ctr">
            <a:normAutofit/>
          </a:bodyPr>
          <a:lstStyle/>
          <a:p>
            <a:pPr algn="r"/>
            <a:r>
              <a:rPr lang="en-US" spc="200" dirty="0">
                <a:solidFill>
                  <a:srgbClr val="FFFFFF"/>
                </a:solidFill>
              </a:rPr>
              <a:t>Zaun &amp; Art Nouveau</a:t>
            </a:r>
            <a:br>
              <a:rPr lang="en-US" spc="200" dirty="0">
                <a:solidFill>
                  <a:srgbClr val="FFFFFF"/>
                </a:solidFill>
              </a:rPr>
            </a:br>
            <a:r>
              <a:rPr lang="en-GB" sz="2200" dirty="0">
                <a:solidFill>
                  <a:schemeClr val="bg1"/>
                </a:solidFill>
              </a:rPr>
              <a:t>“sinuous, naturalistic style famous for its asymmetry and whiplash lines.”</a:t>
            </a:r>
            <a:endParaRPr lang="en-US" spc="200" dirty="0">
              <a:solidFill>
                <a:schemeClr val="bg1"/>
              </a:solidFill>
            </a:endParaRPr>
          </a:p>
        </p:txBody>
      </p:sp>
      <p:cxnSp>
        <p:nvCxnSpPr>
          <p:cNvPr id="24" name="Straight Connector 23">
            <a:extLst>
              <a:ext uri="{FF2B5EF4-FFF2-40B4-BE49-F238E27FC236}">
                <a16:creationId xmlns:a16="http://schemas.microsoft.com/office/drawing/2014/main" id="{BEE518BB-1296-420F-8D80-6CAFE2E82E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4993050"/>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AE4E27C-40B9-B828-443B-D3F95EAE2C77}"/>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p>
            <a:pPr>
              <a:spcAft>
                <a:spcPts val="600"/>
              </a:spcAft>
            </a:pPr>
            <a:fld id="{BFA5D250-FD7F-4C9E-8A6E-F0D954634F77}" type="datetime1">
              <a:rPr lang="en-US" kern="1200">
                <a:solidFill>
                  <a:srgbClr val="FFFFFF"/>
                </a:solidFill>
                <a:latin typeface="+mj-lt"/>
                <a:ea typeface="+mn-ea"/>
                <a:cs typeface="+mn-cs"/>
              </a:rPr>
              <a:pPr>
                <a:spcAft>
                  <a:spcPts val="600"/>
                </a:spcAft>
              </a:pPr>
              <a:t>7/17/2025</a:t>
            </a:fld>
            <a:endParaRPr lang="en-US" kern="1200">
              <a:solidFill>
                <a:srgbClr val="FFFFFF"/>
              </a:solidFill>
              <a:latin typeface="+mj-lt"/>
              <a:ea typeface="+mn-ea"/>
              <a:cs typeface="+mn-cs"/>
            </a:endParaRPr>
          </a:p>
        </p:txBody>
      </p:sp>
      <p:sp>
        <p:nvSpPr>
          <p:cNvPr id="4" name="Footer Placeholder 3">
            <a:extLst>
              <a:ext uri="{FF2B5EF4-FFF2-40B4-BE49-F238E27FC236}">
                <a16:creationId xmlns:a16="http://schemas.microsoft.com/office/drawing/2014/main" id="{676DD33E-96C6-A207-8740-7E37CE757161}"/>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a:spcAft>
                <a:spcPts val="600"/>
              </a:spcAft>
            </a:pPr>
            <a:r>
              <a:rPr lang="en-US" kern="1200" cap="all" baseline="0">
                <a:solidFill>
                  <a:srgbClr val="FFFFFF"/>
                </a:solidFill>
                <a:latin typeface="+mj-lt"/>
                <a:ea typeface="+mn-ea"/>
                <a:cs typeface="+mn-cs"/>
              </a:rPr>
              <a:t>Styling Hextech and Shimmer: The function of Art Nouveau and Art Deco in Arcane</a:t>
            </a:r>
          </a:p>
        </p:txBody>
      </p:sp>
      <p:sp>
        <p:nvSpPr>
          <p:cNvPr id="5" name="Slide Number Placeholder 4">
            <a:extLst>
              <a:ext uri="{FF2B5EF4-FFF2-40B4-BE49-F238E27FC236}">
                <a16:creationId xmlns:a16="http://schemas.microsoft.com/office/drawing/2014/main" id="{14372CB9-4779-7DD8-8426-78F7A5DD9978}"/>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4FAB73BC-B049-4115-A692-8D63A059BFB8}" type="slidenum">
              <a:rPr lang="en-US" kern="1200">
                <a:solidFill>
                  <a:srgbClr val="FFFFFF"/>
                </a:solidFill>
                <a:latin typeface="+mj-lt"/>
                <a:ea typeface="+mn-ea"/>
                <a:cs typeface="+mn-cs"/>
              </a:rPr>
              <a:pPr>
                <a:spcAft>
                  <a:spcPts val="600"/>
                </a:spcAft>
              </a:pPr>
              <a:t>9</a:t>
            </a:fld>
            <a:endParaRPr lang="en-US" kern="1200">
              <a:solidFill>
                <a:srgbClr val="FFFFFF"/>
              </a:solidFill>
              <a:latin typeface="+mj-lt"/>
              <a:ea typeface="+mn-ea"/>
              <a:cs typeface="+mn-cs"/>
            </a:endParaRPr>
          </a:p>
        </p:txBody>
      </p:sp>
      <p:sp>
        <p:nvSpPr>
          <p:cNvPr id="7" name="TextBox 6">
            <a:extLst>
              <a:ext uri="{FF2B5EF4-FFF2-40B4-BE49-F238E27FC236}">
                <a16:creationId xmlns:a16="http://schemas.microsoft.com/office/drawing/2014/main" id="{9F5423AF-9BE1-77BF-282C-46A7D6CE29D6}"/>
              </a:ext>
            </a:extLst>
          </p:cNvPr>
          <p:cNvSpPr txBox="1"/>
          <p:nvPr/>
        </p:nvSpPr>
        <p:spPr>
          <a:xfrm>
            <a:off x="8666922" y="4993050"/>
            <a:ext cx="2464903" cy="923330"/>
          </a:xfrm>
          <a:prstGeom prst="rect">
            <a:avLst/>
          </a:prstGeom>
          <a:noFill/>
        </p:spPr>
        <p:txBody>
          <a:bodyPr wrap="square" rtlCol="0">
            <a:spAutoFit/>
          </a:bodyPr>
          <a:lstStyle/>
          <a:p>
            <a:r>
              <a:rPr lang="en-GB" dirty="0">
                <a:solidFill>
                  <a:schemeClr val="bg1"/>
                </a:solidFill>
              </a:rPr>
              <a:t>Zaun’s aesthetic: expressive, fluid, handcrafted</a:t>
            </a:r>
          </a:p>
        </p:txBody>
      </p:sp>
    </p:spTree>
    <p:extLst>
      <p:ext uri="{BB962C8B-B14F-4D97-AF65-F5344CB8AC3E}">
        <p14:creationId xmlns:p14="http://schemas.microsoft.com/office/powerpoint/2010/main" val="1443384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A76123C-0D07-411D-99F3-D7FCBD317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D1BE6E-AF61-4499-9528-70BA981F4084}">
  <ds:schemaRefs>
    <ds:schemaRef ds:uri="http://schemas.microsoft.com/sharepoint/v3/contenttype/forms"/>
  </ds:schemaRefs>
</ds:datastoreItem>
</file>

<file path=customXml/itemProps3.xml><?xml version="1.0" encoding="utf-8"?>
<ds:datastoreItem xmlns:ds="http://schemas.openxmlformats.org/officeDocument/2006/customXml" ds:itemID="{41AE2BE2-2448-4E7B-801D-A1DB86E25C07}">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TM02900720[[fn=Integral]]</Template>
  <TotalTime>988</TotalTime>
  <Words>6976</Words>
  <Application>Microsoft Office PowerPoint</Application>
  <PresentationFormat>Widescreen</PresentationFormat>
  <Paragraphs>390</Paragraphs>
  <Slides>32</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Arial</vt:lpstr>
      <vt:lpstr>Calibri</vt:lpstr>
      <vt:lpstr>Calibri,Sans-Serif</vt:lpstr>
      <vt:lpstr>TW Cen MT</vt:lpstr>
      <vt:lpstr>TW Cen MT</vt:lpstr>
      <vt:lpstr>Tw Cen MT Condensed</vt:lpstr>
      <vt:lpstr>Wingdings 3</vt:lpstr>
      <vt:lpstr>Integral</vt:lpstr>
      <vt:lpstr>Styling Hextech and Shimmer: The Function of Art Nouveau and Art Deco in Arcane</vt:lpstr>
      <vt:lpstr>Key Points</vt:lpstr>
      <vt:lpstr>Defining Key Terms</vt:lpstr>
      <vt:lpstr>Method</vt:lpstr>
      <vt:lpstr>Visual Design &amp; aRCANE:  Zaun and Piltover as visual opposites</vt:lpstr>
      <vt:lpstr>Visual Design &amp; aRCANE:  Zaun and Piltover as visual opposites</vt:lpstr>
      <vt:lpstr>Visual Design &amp; aRCANE:  Zaun and Piltover as visual opposites</vt:lpstr>
      <vt:lpstr>Piltover &amp; Art DECO “inspired by atomic and crystal structures [which] reveled in the display of opulence” </vt:lpstr>
      <vt:lpstr>Zaun &amp; Art Nouveau “sinuous, naturalistic style famous for its asymmetry and whiplash lines.”</vt:lpstr>
      <vt:lpstr>PowerPoint Presentation</vt:lpstr>
      <vt:lpstr>Hextech</vt:lpstr>
      <vt:lpstr>Shimmer</vt:lpstr>
      <vt:lpstr>PowerPoint Presentation</vt:lpstr>
      <vt:lpstr>The Art Techno</vt:lpstr>
      <vt:lpstr>Compositional Interpretation: Piltover</vt:lpstr>
      <vt:lpstr>Compositional Interpretation: Piltover</vt:lpstr>
      <vt:lpstr>Compositional Interpretation: Piltover</vt:lpstr>
      <vt:lpstr>Compositional Interpretation: Hextech</vt:lpstr>
      <vt:lpstr>The signified</vt:lpstr>
      <vt:lpstr>The Neo Nouveau</vt:lpstr>
      <vt:lpstr>Zaun: Compositional Interpretation</vt:lpstr>
      <vt:lpstr>Compositional Interpretation: Shimmer</vt:lpstr>
      <vt:lpstr>The Signified</vt:lpstr>
      <vt:lpstr>“WHAT’S WRONG WITH MY PANTS?”</vt:lpstr>
      <vt:lpstr>How does punk "fit in" to Arcane?</vt:lpstr>
      <vt:lpstr>Overview of Punk</vt:lpstr>
      <vt:lpstr>“Violence has also sometimes appeared in the punk subculture but has been opposed by some subsets of the subculture, such as the pacifist strain anarcho-punk" - Roger Sabin</vt:lpstr>
      <vt:lpstr>Visual Code of Conflict</vt:lpstr>
      <vt:lpstr>Punk Aesthetic</vt:lpstr>
      <vt:lpstr>Conclusion</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Rikamae Paderes</dc:creator>
  <cp:lastModifiedBy>Rikamae Paderes</cp:lastModifiedBy>
  <cp:revision>53</cp:revision>
  <dcterms:created xsi:type="dcterms:W3CDTF">2025-07-12T11:17:41Z</dcterms:created>
  <dcterms:modified xsi:type="dcterms:W3CDTF">2025-07-17T22:46:33Z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