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4"/>
  </p:sldMasterIdLst>
  <p:notesMasterIdLst>
    <p:notesMasterId r:id="rId42"/>
  </p:notesMasterIdLst>
  <p:handoutMasterIdLst>
    <p:handoutMasterId r:id="rId43"/>
  </p:handoutMasterIdLst>
  <p:sldIdLst>
    <p:sldId id="256" r:id="rId5"/>
    <p:sldId id="257" r:id="rId6"/>
    <p:sldId id="259" r:id="rId7"/>
    <p:sldId id="260" r:id="rId8"/>
    <p:sldId id="264" r:id="rId9"/>
    <p:sldId id="268" r:id="rId10"/>
    <p:sldId id="282" r:id="rId11"/>
    <p:sldId id="265" r:id="rId12"/>
    <p:sldId id="285" r:id="rId13"/>
    <p:sldId id="286" r:id="rId14"/>
    <p:sldId id="287" r:id="rId15"/>
    <p:sldId id="288" r:id="rId16"/>
    <p:sldId id="262" r:id="rId17"/>
    <p:sldId id="289" r:id="rId18"/>
    <p:sldId id="290" r:id="rId19"/>
    <p:sldId id="291" r:id="rId20"/>
    <p:sldId id="263" r:id="rId21"/>
    <p:sldId id="292" r:id="rId22"/>
    <p:sldId id="293" r:id="rId23"/>
    <p:sldId id="266" r:id="rId24"/>
    <p:sldId id="270" r:id="rId25"/>
    <p:sldId id="283" r:id="rId26"/>
    <p:sldId id="271" r:id="rId27"/>
    <p:sldId id="272" r:id="rId28"/>
    <p:sldId id="298" r:id="rId29"/>
    <p:sldId id="297" r:id="rId30"/>
    <p:sldId id="299" r:id="rId31"/>
    <p:sldId id="300" r:id="rId32"/>
    <p:sldId id="301" r:id="rId33"/>
    <p:sldId id="302" r:id="rId34"/>
    <p:sldId id="303" r:id="rId35"/>
    <p:sldId id="304" r:id="rId36"/>
    <p:sldId id="307" r:id="rId37"/>
    <p:sldId id="309" r:id="rId38"/>
    <p:sldId id="308" r:id="rId39"/>
    <p:sldId id="278" r:id="rId40"/>
    <p:sldId id="276"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2B21"/>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8CC326-6CAB-A066-0324-B4B4D4AE9F5F}" v="13" dt="2026-07-01T10:00:43.715"/>
    <p1510:client id="{F0FEDDE8-8BFF-2140-A10F-B6E81DED391E}" v="2792" dt="2026-07-01T09:43:10.3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98"/>
    <p:restoredTop sz="94688"/>
  </p:normalViewPr>
  <p:slideViewPr>
    <p:cSldViewPr snapToGrid="0">
      <p:cViewPr varScale="1">
        <p:scale>
          <a:sx n="150" d="100"/>
          <a:sy n="150" d="100"/>
        </p:scale>
        <p:origin x="43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mitrius Gilhooley" userId="S::dg38@staff.staffs.ac.uk::4a29be94-af7f-4145-8ea7-3782fea92dad" providerId="AD" clId="Web-{F8A7C79B-B705-D1A1-0430-3709306AB926}"/>
    <pc:docChg chg="addSld modSld">
      <pc:chgData name="Demitrius Gilhooley" userId="S::dg38@staff.staffs.ac.uk::4a29be94-af7f-4145-8ea7-3782fea92dad" providerId="AD" clId="Web-{F8A7C79B-B705-D1A1-0430-3709306AB926}" dt="2026-06-18T13:00:10.262" v="94" actId="20577"/>
      <pc:docMkLst>
        <pc:docMk/>
      </pc:docMkLst>
      <pc:sldChg chg="addSp delSp modSp addAnim delAnim">
        <pc:chgData name="Demitrius Gilhooley" userId="S::dg38@staff.staffs.ac.uk::4a29be94-af7f-4145-8ea7-3782fea92dad" providerId="AD" clId="Web-{F8A7C79B-B705-D1A1-0430-3709306AB926}" dt="2026-06-18T12:57:00.169" v="81" actId="20577"/>
        <pc:sldMkLst>
          <pc:docMk/>
          <pc:sldMk cId="3216648532" sldId="270"/>
        </pc:sldMkLst>
        <pc:spChg chg="mod">
          <ac:chgData name="Demitrius Gilhooley" userId="S::dg38@staff.staffs.ac.uk::4a29be94-af7f-4145-8ea7-3782fea92dad" providerId="AD" clId="Web-{F8A7C79B-B705-D1A1-0430-3709306AB926}" dt="2026-06-18T12:36:06.222" v="1" actId="20577"/>
          <ac:spMkLst>
            <pc:docMk/>
            <pc:sldMk cId="3216648532" sldId="270"/>
            <ac:spMk id="2" creationId="{DD9773EA-2E80-E162-668F-E2D3AECC37F2}"/>
          </ac:spMkLst>
        </pc:spChg>
        <pc:spChg chg="mod">
          <ac:chgData name="Demitrius Gilhooley" userId="S::dg38@staff.staffs.ac.uk::4a29be94-af7f-4145-8ea7-3782fea92dad" providerId="AD" clId="Web-{F8A7C79B-B705-D1A1-0430-3709306AB926}" dt="2026-06-18T12:57:00.169" v="81" actId="20577"/>
          <ac:spMkLst>
            <pc:docMk/>
            <pc:sldMk cId="3216648532" sldId="270"/>
            <ac:spMk id="3" creationId="{713E54E2-2F57-A04F-18D9-D0DFF174256C}"/>
          </ac:spMkLst>
        </pc:spChg>
      </pc:sldChg>
      <pc:sldChg chg="modSp">
        <pc:chgData name="Demitrius Gilhooley" userId="S::dg38@staff.staffs.ac.uk::4a29be94-af7f-4145-8ea7-3782fea92dad" providerId="AD" clId="Web-{F8A7C79B-B705-D1A1-0430-3709306AB926}" dt="2026-06-18T13:00:10.262" v="94" actId="20577"/>
        <pc:sldMkLst>
          <pc:docMk/>
          <pc:sldMk cId="2343084519" sldId="271"/>
        </pc:sldMkLst>
        <pc:spChg chg="mod">
          <ac:chgData name="Demitrius Gilhooley" userId="S::dg38@staff.staffs.ac.uk::4a29be94-af7f-4145-8ea7-3782fea92dad" providerId="AD" clId="Web-{F8A7C79B-B705-D1A1-0430-3709306AB926}" dt="2026-06-18T13:00:10.262" v="94" actId="20577"/>
          <ac:spMkLst>
            <pc:docMk/>
            <pc:sldMk cId="2343084519" sldId="271"/>
            <ac:spMk id="2" creationId="{B1D59490-DEB4-BD67-9AD5-20957CFC3AA4}"/>
          </ac:spMkLst>
        </pc:spChg>
      </pc:sldChg>
      <pc:sldChg chg="addSp delSp modSp add replId">
        <pc:chgData name="Demitrius Gilhooley" userId="S::dg38@staff.staffs.ac.uk::4a29be94-af7f-4145-8ea7-3782fea92dad" providerId="AD" clId="Web-{F8A7C79B-B705-D1A1-0430-3709306AB926}" dt="2026-06-18T12:37:25.275" v="11" actId="14100"/>
        <pc:sldMkLst>
          <pc:docMk/>
          <pc:sldMk cId="2840695235" sldId="283"/>
        </pc:sldMkLst>
      </pc:sldChg>
    </pc:docChg>
  </pc:docChgLst>
  <pc:docChgLst>
    <pc:chgData name="Rikamae Paderes" userId="S::rp29@staff.staffs.ac.uk::e56feb77-6dd1-4fa8-b90a-e59e8df147c5" providerId="AD" clId="Web-{7E7B27FB-82C0-4A1E-3563-213FE7BFC251}"/>
    <pc:docChg chg="addSld delSld modSld sldOrd">
      <pc:chgData name="Rikamae Paderes" userId="S::rp29@staff.staffs.ac.uk::e56feb77-6dd1-4fa8-b90a-e59e8df147c5" providerId="AD" clId="Web-{7E7B27FB-82C0-4A1E-3563-213FE7BFC251}" dt="2026-06-15T14:26:14.422" v="1180" actId="20577"/>
      <pc:docMkLst>
        <pc:docMk/>
      </pc:docMkLst>
      <pc:sldChg chg="addSp modSp">
        <pc:chgData name="Rikamae Paderes" userId="S::rp29@staff.staffs.ac.uk::e56feb77-6dd1-4fa8-b90a-e59e8df147c5" providerId="AD" clId="Web-{7E7B27FB-82C0-4A1E-3563-213FE7BFC251}" dt="2026-06-15T13:50:55.509" v="183" actId="20577"/>
        <pc:sldMkLst>
          <pc:docMk/>
          <pc:sldMk cId="834050406" sldId="256"/>
        </pc:sldMkLst>
        <pc:spChg chg="mod">
          <ac:chgData name="Rikamae Paderes" userId="S::rp29@staff.staffs.ac.uk::e56feb77-6dd1-4fa8-b90a-e59e8df147c5" providerId="AD" clId="Web-{7E7B27FB-82C0-4A1E-3563-213FE7BFC251}" dt="2026-06-15T13:50:55.509" v="183" actId="20577"/>
          <ac:spMkLst>
            <pc:docMk/>
            <pc:sldMk cId="834050406" sldId="256"/>
            <ac:spMk id="3" creationId="{3FC7BD98-5486-489C-BAA0-A69CEFF691B3}"/>
          </ac:spMkLst>
        </pc:spChg>
        <pc:spChg chg="add mod">
          <ac:chgData name="Rikamae Paderes" userId="S::rp29@staff.staffs.ac.uk::e56feb77-6dd1-4fa8-b90a-e59e8df147c5" providerId="AD" clId="Web-{7E7B27FB-82C0-4A1E-3563-213FE7BFC251}" dt="2026-06-15T13:07:15.014" v="45" actId="1076"/>
          <ac:spMkLst>
            <pc:docMk/>
            <pc:sldMk cId="834050406" sldId="256"/>
            <ac:spMk id="7" creationId="{8D3CB834-BCE4-FDE3-4561-001C8CBC1DB3}"/>
          </ac:spMkLst>
        </pc:spChg>
        <pc:spChg chg="add mod">
          <ac:chgData name="Rikamae Paderes" userId="S::rp29@staff.staffs.ac.uk::e56feb77-6dd1-4fa8-b90a-e59e8df147c5" providerId="AD" clId="Web-{7E7B27FB-82C0-4A1E-3563-213FE7BFC251}" dt="2026-06-15T13:04:24.900" v="35" actId="1076"/>
          <ac:spMkLst>
            <pc:docMk/>
            <pc:sldMk cId="834050406" sldId="256"/>
            <ac:spMk id="8" creationId="{7F5E106B-E8BF-DB52-C528-AA353A0B17B3}"/>
          </ac:spMkLst>
        </pc:spChg>
        <pc:spChg chg="add mod">
          <ac:chgData name="Rikamae Paderes" userId="S::rp29@staff.staffs.ac.uk::e56feb77-6dd1-4fa8-b90a-e59e8df147c5" providerId="AD" clId="Web-{7E7B27FB-82C0-4A1E-3563-213FE7BFC251}" dt="2026-06-15T13:07:08.217" v="43" actId="1076"/>
          <ac:spMkLst>
            <pc:docMk/>
            <pc:sldMk cId="834050406" sldId="256"/>
            <ac:spMk id="9" creationId="{3B2463B5-4860-5E94-04A5-FB98D97C36E8}"/>
          </ac:spMkLst>
        </pc:spChg>
        <pc:picChg chg="add mod">
          <ac:chgData name="Rikamae Paderes" userId="S::rp29@staff.staffs.ac.uk::e56feb77-6dd1-4fa8-b90a-e59e8df147c5" providerId="AD" clId="Web-{7E7B27FB-82C0-4A1E-3563-213FE7BFC251}" dt="2026-06-15T13:04:21.494" v="34" actId="1076"/>
          <ac:picMkLst>
            <pc:docMk/>
            <pc:sldMk cId="834050406" sldId="256"/>
            <ac:picMk id="4" creationId="{324B7949-9B34-B966-5DCE-D44280BA6084}"/>
          </ac:picMkLst>
        </pc:picChg>
        <pc:picChg chg="add mod">
          <ac:chgData name="Rikamae Paderes" userId="S::rp29@staff.staffs.ac.uk::e56feb77-6dd1-4fa8-b90a-e59e8df147c5" providerId="AD" clId="Web-{7E7B27FB-82C0-4A1E-3563-213FE7BFC251}" dt="2026-06-15T13:07:03.139" v="42" actId="1076"/>
          <ac:picMkLst>
            <pc:docMk/>
            <pc:sldMk cId="834050406" sldId="256"/>
            <ac:picMk id="5" creationId="{1ADFB1DC-0E5D-1A0C-B7E9-133FB7302B41}"/>
          </ac:picMkLst>
        </pc:picChg>
        <pc:picChg chg="add mod">
          <ac:chgData name="Rikamae Paderes" userId="S::rp29@staff.staffs.ac.uk::e56feb77-6dd1-4fa8-b90a-e59e8df147c5" providerId="AD" clId="Web-{7E7B27FB-82C0-4A1E-3563-213FE7BFC251}" dt="2026-06-15T13:07:12.499" v="44" actId="1076"/>
          <ac:picMkLst>
            <pc:docMk/>
            <pc:sldMk cId="834050406" sldId="256"/>
            <ac:picMk id="6" creationId="{3B9AD113-71BC-F37F-B041-8348980872D8}"/>
          </ac:picMkLst>
        </pc:picChg>
      </pc:sldChg>
      <pc:sldChg chg="addSp delSp modSp">
        <pc:chgData name="Rikamae Paderes" userId="S::rp29@staff.staffs.ac.uk::e56feb77-6dd1-4fa8-b90a-e59e8df147c5" providerId="AD" clId="Web-{7E7B27FB-82C0-4A1E-3563-213FE7BFC251}" dt="2026-06-15T13:49:10.006" v="176" actId="1076"/>
        <pc:sldMkLst>
          <pc:docMk/>
          <pc:sldMk cId="512919151" sldId="259"/>
        </pc:sldMkLst>
        <pc:graphicFrameChg chg="add mod modGraphic">
          <ac:chgData name="Rikamae Paderes" userId="S::rp29@staff.staffs.ac.uk::e56feb77-6dd1-4fa8-b90a-e59e8df147c5" providerId="AD" clId="Web-{7E7B27FB-82C0-4A1E-3563-213FE7BFC251}" dt="2026-06-15T13:48:43.459" v="171" actId="1076"/>
          <ac:graphicFrameMkLst>
            <pc:docMk/>
            <pc:sldMk cId="512919151" sldId="259"/>
            <ac:graphicFrameMk id="134" creationId="{605E3F4C-1EBB-11C1-9143-78A4A223DE91}"/>
          </ac:graphicFrameMkLst>
        </pc:graphicFrameChg>
        <pc:picChg chg="add del mod">
          <ac:chgData name="Rikamae Paderes" userId="S::rp29@staff.staffs.ac.uk::e56feb77-6dd1-4fa8-b90a-e59e8df147c5" providerId="AD" clId="Web-{7E7B27FB-82C0-4A1E-3563-213FE7BFC251}" dt="2026-06-15T13:48:51.053" v="174" actId="1076"/>
          <ac:picMkLst>
            <pc:docMk/>
            <pc:sldMk cId="512919151" sldId="259"/>
            <ac:picMk id="405" creationId="{FEE3261F-48A0-D023-27F5-B7B179106F8E}"/>
          </ac:picMkLst>
        </pc:picChg>
        <pc:picChg chg="add mod">
          <ac:chgData name="Rikamae Paderes" userId="S::rp29@staff.staffs.ac.uk::e56feb77-6dd1-4fa8-b90a-e59e8df147c5" providerId="AD" clId="Web-{7E7B27FB-82C0-4A1E-3563-213FE7BFC251}" dt="2026-06-15T13:49:10.006" v="176" actId="1076"/>
          <ac:picMkLst>
            <pc:docMk/>
            <pc:sldMk cId="512919151" sldId="259"/>
            <ac:picMk id="416" creationId="{82548366-5A50-C706-952E-93CC2E8AF2A5}"/>
          </ac:picMkLst>
        </pc:picChg>
        <pc:picChg chg="add mod">
          <ac:chgData name="Rikamae Paderes" userId="S::rp29@staff.staffs.ac.uk::e56feb77-6dd1-4fa8-b90a-e59e8df147c5" providerId="AD" clId="Web-{7E7B27FB-82C0-4A1E-3563-213FE7BFC251}" dt="2026-06-15T13:48:52.912" v="175" actId="1076"/>
          <ac:picMkLst>
            <pc:docMk/>
            <pc:sldMk cId="512919151" sldId="259"/>
            <ac:picMk id="444" creationId="{FB8C9989-C42C-202B-96C4-12BDF60B3F99}"/>
          </ac:picMkLst>
        </pc:picChg>
      </pc:sldChg>
      <pc:sldChg chg="ord modNotes">
        <pc:chgData name="Rikamae Paderes" userId="S::rp29@staff.staffs.ac.uk::e56feb77-6dd1-4fa8-b90a-e59e8df147c5" providerId="AD" clId="Web-{7E7B27FB-82C0-4A1E-3563-213FE7BFC251}" dt="2026-06-15T14:04:10.092" v="365"/>
        <pc:sldMkLst>
          <pc:docMk/>
          <pc:sldMk cId="233736158" sldId="260"/>
        </pc:sldMkLst>
      </pc:sldChg>
      <pc:sldChg chg="modSp">
        <pc:chgData name="Rikamae Paderes" userId="S::rp29@staff.staffs.ac.uk::e56feb77-6dd1-4fa8-b90a-e59e8df147c5" providerId="AD" clId="Web-{7E7B27FB-82C0-4A1E-3563-213FE7BFC251}" dt="2026-06-15T13:51:24.229" v="188" actId="20577"/>
        <pc:sldMkLst>
          <pc:docMk/>
          <pc:sldMk cId="1481492094" sldId="265"/>
        </pc:sldMkLst>
        <pc:spChg chg="mod">
          <ac:chgData name="Rikamae Paderes" userId="S::rp29@staff.staffs.ac.uk::e56feb77-6dd1-4fa8-b90a-e59e8df147c5" providerId="AD" clId="Web-{7E7B27FB-82C0-4A1E-3563-213FE7BFC251}" dt="2026-06-15T13:51:24.229" v="188" actId="20577"/>
          <ac:spMkLst>
            <pc:docMk/>
            <pc:sldMk cId="1481492094" sldId="265"/>
            <ac:spMk id="3" creationId="{D534C365-ED46-673D-B88C-74AD90A8024C}"/>
          </ac:spMkLst>
        </pc:spChg>
      </pc:sldChg>
      <pc:sldChg chg="modSp">
        <pc:chgData name="Rikamae Paderes" userId="S::rp29@staff.staffs.ac.uk::e56feb77-6dd1-4fa8-b90a-e59e8df147c5" providerId="AD" clId="Web-{7E7B27FB-82C0-4A1E-3563-213FE7BFC251}" dt="2026-06-15T14:26:14.422" v="1180" actId="20577"/>
        <pc:sldMkLst>
          <pc:docMk/>
          <pc:sldMk cId="1283366716" sldId="269"/>
        </pc:sldMkLst>
        <pc:spChg chg="mod">
          <ac:chgData name="Rikamae Paderes" userId="S::rp29@staff.staffs.ac.uk::e56feb77-6dd1-4fa8-b90a-e59e8df147c5" providerId="AD" clId="Web-{7E7B27FB-82C0-4A1E-3563-213FE7BFC251}" dt="2026-06-15T14:25:54.312" v="1106" actId="20577"/>
          <ac:spMkLst>
            <pc:docMk/>
            <pc:sldMk cId="1283366716" sldId="269"/>
            <ac:spMk id="4" creationId="{6AC6797C-2AF9-4F89-3AD2-57126E112F7C}"/>
          </ac:spMkLst>
        </pc:spChg>
        <pc:spChg chg="mod">
          <ac:chgData name="Rikamae Paderes" userId="S::rp29@staff.staffs.ac.uk::e56feb77-6dd1-4fa8-b90a-e59e8df147c5" providerId="AD" clId="Web-{7E7B27FB-82C0-4A1E-3563-213FE7BFC251}" dt="2026-06-15T14:26:14.422" v="1180" actId="20577"/>
          <ac:spMkLst>
            <pc:docMk/>
            <pc:sldMk cId="1283366716" sldId="269"/>
            <ac:spMk id="6" creationId="{206B5C0C-EE22-4C9E-629F-876A0BB26084}"/>
          </ac:spMkLst>
        </pc:spChg>
      </pc:sldChg>
      <pc:sldChg chg="addSp delSp modSp modNotes">
        <pc:chgData name="Rikamae Paderes" userId="S::rp29@staff.staffs.ac.uk::e56feb77-6dd1-4fa8-b90a-e59e8df147c5" providerId="AD" clId="Web-{7E7B27FB-82C0-4A1E-3563-213FE7BFC251}" dt="2026-06-15T14:25:37.703" v="1081" actId="1076"/>
        <pc:sldMkLst>
          <pc:docMk/>
          <pc:sldMk cId="1696953775" sldId="275"/>
        </pc:sldMkLst>
        <pc:spChg chg="mod">
          <ac:chgData name="Rikamae Paderes" userId="S::rp29@staff.staffs.ac.uk::e56feb77-6dd1-4fa8-b90a-e59e8df147c5" providerId="AD" clId="Web-{7E7B27FB-82C0-4A1E-3563-213FE7BFC251}" dt="2026-06-15T14:24:55.373" v="1074" actId="14100"/>
          <ac:spMkLst>
            <pc:docMk/>
            <pc:sldMk cId="1696953775" sldId="275"/>
            <ac:spMk id="2" creationId="{FC036547-1F75-3CC7-CB6B-9A8A7015162B}"/>
          </ac:spMkLst>
        </pc:spChg>
        <pc:spChg chg="mod">
          <ac:chgData name="Rikamae Paderes" userId="S::rp29@staff.staffs.ac.uk::e56feb77-6dd1-4fa8-b90a-e59e8df147c5" providerId="AD" clId="Web-{7E7B27FB-82C0-4A1E-3563-213FE7BFC251}" dt="2026-06-15T14:18:28.285" v="844" actId="14100"/>
          <ac:spMkLst>
            <pc:docMk/>
            <pc:sldMk cId="1696953775" sldId="275"/>
            <ac:spMk id="3" creationId="{60B74376-B889-86A0-38CB-3DE3AF92B9E7}"/>
          </ac:spMkLst>
        </pc:spChg>
        <pc:spChg chg="mod">
          <ac:chgData name="Rikamae Paderes" userId="S::rp29@staff.staffs.ac.uk::e56feb77-6dd1-4fa8-b90a-e59e8df147c5" providerId="AD" clId="Web-{7E7B27FB-82C0-4A1E-3563-213FE7BFC251}" dt="2026-06-15T14:25:13.358" v="1077" actId="20577"/>
          <ac:spMkLst>
            <pc:docMk/>
            <pc:sldMk cId="1696953775" sldId="275"/>
            <ac:spMk id="4" creationId="{64727E47-6DFF-BDE3-B23A-77AE41EB8318}"/>
          </ac:spMkLst>
        </pc:spChg>
        <pc:picChg chg="add mod">
          <ac:chgData name="Rikamae Paderes" userId="S::rp29@staff.staffs.ac.uk::e56feb77-6dd1-4fa8-b90a-e59e8df147c5" providerId="AD" clId="Web-{7E7B27FB-82C0-4A1E-3563-213FE7BFC251}" dt="2026-06-15T14:25:37.703" v="1081" actId="1076"/>
          <ac:picMkLst>
            <pc:docMk/>
            <pc:sldMk cId="1696953775" sldId="275"/>
            <ac:picMk id="7" creationId="{812CE6CE-155B-834E-6348-067F6BE5559D}"/>
          </ac:picMkLst>
        </pc:picChg>
      </pc:sldChg>
      <pc:sldChg chg="addSp delSp modSp">
        <pc:chgData name="Rikamae Paderes" userId="S::rp29@staff.staffs.ac.uk::e56feb77-6dd1-4fa8-b90a-e59e8df147c5" providerId="AD" clId="Web-{7E7B27FB-82C0-4A1E-3563-213FE7BFC251}" dt="2026-06-15T13:14:45.981" v="108" actId="14100"/>
        <pc:sldMkLst>
          <pc:docMk/>
          <pc:sldMk cId="4133348354" sldId="276"/>
        </pc:sldMkLst>
        <pc:spChg chg="mod">
          <ac:chgData name="Rikamae Paderes" userId="S::rp29@staff.staffs.ac.uk::e56feb77-6dd1-4fa8-b90a-e59e8df147c5" providerId="AD" clId="Web-{7E7B27FB-82C0-4A1E-3563-213FE7BFC251}" dt="2026-06-15T13:12:11.930" v="60" actId="1076"/>
          <ac:spMkLst>
            <pc:docMk/>
            <pc:sldMk cId="4133348354" sldId="276"/>
            <ac:spMk id="6" creationId="{ABF5C651-4FCF-3062-6D24-DAAE16176C44}"/>
          </ac:spMkLst>
        </pc:spChg>
        <pc:spChg chg="mod">
          <ac:chgData name="Rikamae Paderes" userId="S::rp29@staff.staffs.ac.uk::e56feb77-6dd1-4fa8-b90a-e59e8df147c5" providerId="AD" clId="Web-{7E7B27FB-82C0-4A1E-3563-213FE7BFC251}" dt="2026-06-15T13:14:38.341" v="105" actId="20577"/>
          <ac:spMkLst>
            <pc:docMk/>
            <pc:sldMk cId="4133348354" sldId="276"/>
            <ac:spMk id="7" creationId="{210D0610-D356-48CF-F82A-78628006D120}"/>
          </ac:spMkLst>
        </pc:spChg>
      </pc:sldChg>
      <pc:sldChg chg="add replId">
        <pc:chgData name="Rikamae Paderes" userId="S::rp29@staff.staffs.ac.uk::e56feb77-6dd1-4fa8-b90a-e59e8df147c5" providerId="AD" clId="Web-{7E7B27FB-82C0-4A1E-3563-213FE7BFC251}" dt="2026-06-15T13:51:28.901" v="189"/>
        <pc:sldMkLst>
          <pc:docMk/>
          <pc:sldMk cId="4273761322" sldId="277"/>
        </pc:sldMkLst>
      </pc:sldChg>
      <pc:sldChg chg="addSp modSp new">
        <pc:chgData name="Rikamae Paderes" userId="S::rp29@staff.staffs.ac.uk::e56feb77-6dd1-4fa8-b90a-e59e8df147c5" providerId="AD" clId="Web-{7E7B27FB-82C0-4A1E-3563-213FE7BFC251}" dt="2026-06-15T14:23:40.606" v="1064" actId="1076"/>
        <pc:sldMkLst>
          <pc:docMk/>
          <pc:sldMk cId="524033000" sldId="278"/>
        </pc:sldMkLst>
        <pc:spChg chg="mod">
          <ac:chgData name="Rikamae Paderes" userId="S::rp29@staff.staffs.ac.uk::e56feb77-6dd1-4fa8-b90a-e59e8df147c5" providerId="AD" clId="Web-{7E7B27FB-82C0-4A1E-3563-213FE7BFC251}" dt="2026-06-15T14:08:18.786" v="604" actId="20577"/>
          <ac:spMkLst>
            <pc:docMk/>
            <pc:sldMk cId="524033000" sldId="278"/>
            <ac:spMk id="2" creationId="{23AEF6AC-98A5-82D1-F358-F226AB6A81DF}"/>
          </ac:spMkLst>
        </pc:spChg>
        <pc:spChg chg="mod">
          <ac:chgData name="Rikamae Paderes" userId="S::rp29@staff.staffs.ac.uk::e56feb77-6dd1-4fa8-b90a-e59e8df147c5" providerId="AD" clId="Web-{7E7B27FB-82C0-4A1E-3563-213FE7BFC251}" dt="2026-06-15T14:08:59.177" v="608" actId="1076"/>
          <ac:spMkLst>
            <pc:docMk/>
            <pc:sldMk cId="524033000" sldId="278"/>
            <ac:spMk id="3" creationId="{1CD6A205-036B-DFFF-C9D0-B0E1AA4C977F}"/>
          </ac:spMkLst>
        </pc:spChg>
        <pc:picChg chg="add mod">
          <ac:chgData name="Rikamae Paderes" userId="S::rp29@staff.staffs.ac.uk::e56feb77-6dd1-4fa8-b90a-e59e8df147c5" providerId="AD" clId="Web-{7E7B27FB-82C0-4A1E-3563-213FE7BFC251}" dt="2026-06-15T14:23:37.918" v="1063" actId="1076"/>
          <ac:picMkLst>
            <pc:docMk/>
            <pc:sldMk cId="524033000" sldId="278"/>
            <ac:picMk id="4" creationId="{71BD575C-C00A-99DA-7FD1-A114FB8E83D5}"/>
          </ac:picMkLst>
        </pc:picChg>
        <pc:picChg chg="add mod">
          <ac:chgData name="Rikamae Paderes" userId="S::rp29@staff.staffs.ac.uk::e56feb77-6dd1-4fa8-b90a-e59e8df147c5" providerId="AD" clId="Web-{7E7B27FB-82C0-4A1E-3563-213FE7BFC251}" dt="2026-06-15T14:23:34.856" v="1062" actId="1076"/>
          <ac:picMkLst>
            <pc:docMk/>
            <pc:sldMk cId="524033000" sldId="278"/>
            <ac:picMk id="5" creationId="{EF379D3F-2300-1D93-995F-6FFC8C92046B}"/>
          </ac:picMkLst>
        </pc:picChg>
        <pc:picChg chg="add mod">
          <ac:chgData name="Rikamae Paderes" userId="S::rp29@staff.staffs.ac.uk::e56feb77-6dd1-4fa8-b90a-e59e8df147c5" providerId="AD" clId="Web-{7E7B27FB-82C0-4A1E-3563-213FE7BFC251}" dt="2026-06-15T14:23:40.606" v="1064" actId="1076"/>
          <ac:picMkLst>
            <pc:docMk/>
            <pc:sldMk cId="524033000" sldId="278"/>
            <ac:picMk id="6" creationId="{324B2C9F-1891-CED7-45C4-7965203BDAB8}"/>
          </ac:picMkLst>
        </pc:picChg>
      </pc:sldChg>
      <pc:sldChg chg="modSp new">
        <pc:chgData name="Rikamae Paderes" userId="S::rp29@staff.staffs.ac.uk::e56feb77-6dd1-4fa8-b90a-e59e8df147c5" providerId="AD" clId="Web-{7E7B27FB-82C0-4A1E-3563-213FE7BFC251}" dt="2026-06-15T14:15:31.547" v="717" actId="20577"/>
        <pc:sldMkLst>
          <pc:docMk/>
          <pc:sldMk cId="3640888426" sldId="279"/>
        </pc:sldMkLst>
        <pc:spChg chg="mod">
          <ac:chgData name="Rikamae Paderes" userId="S::rp29@staff.staffs.ac.uk::e56feb77-6dd1-4fa8-b90a-e59e8df147c5" providerId="AD" clId="Web-{7E7B27FB-82C0-4A1E-3563-213FE7BFC251}" dt="2026-06-15T14:15:20.843" v="716" actId="20577"/>
          <ac:spMkLst>
            <pc:docMk/>
            <pc:sldMk cId="3640888426" sldId="279"/>
            <ac:spMk id="2" creationId="{C35DAC88-1130-7904-6024-344318B449F9}"/>
          </ac:spMkLst>
        </pc:spChg>
        <pc:spChg chg="mod">
          <ac:chgData name="Rikamae Paderes" userId="S::rp29@staff.staffs.ac.uk::e56feb77-6dd1-4fa8-b90a-e59e8df147c5" providerId="AD" clId="Web-{7E7B27FB-82C0-4A1E-3563-213FE7BFC251}" dt="2026-06-15T14:15:31.547" v="717" actId="20577"/>
          <ac:spMkLst>
            <pc:docMk/>
            <pc:sldMk cId="3640888426" sldId="279"/>
            <ac:spMk id="3" creationId="{F07E2313-4198-F813-5472-357257847403}"/>
          </ac:spMkLst>
        </pc:spChg>
      </pc:sldChg>
    </pc:docChg>
  </pc:docChgLst>
  <pc:docChgLst>
    <pc:chgData name="Rikamae Paderes" userId="e56feb77-6dd1-4fa8-b90a-e59e8df147c5" providerId="ADAL" clId="{5FBD5062-6816-46F4-B1BC-0E8E9F2EF384}"/>
    <pc:docChg chg="undo custSel addSld modSld sldOrd">
      <pc:chgData name="Rikamae Paderes" userId="e56feb77-6dd1-4fa8-b90a-e59e8df147c5" providerId="ADAL" clId="{5FBD5062-6816-46F4-B1BC-0E8E9F2EF384}" dt="2026-06-18T22:32:55.477" v="12642" actId="20577"/>
      <pc:docMkLst>
        <pc:docMk/>
      </pc:docMkLst>
      <pc:sldChg chg="modTransition">
        <pc:chgData name="Rikamae Paderes" userId="e56feb77-6dd1-4fa8-b90a-e59e8df147c5" providerId="ADAL" clId="{5FBD5062-6816-46F4-B1BC-0E8E9F2EF384}" dt="2026-06-16T11:49:15.388" v="8516"/>
        <pc:sldMkLst>
          <pc:docMk/>
          <pc:sldMk cId="834050406" sldId="256"/>
        </pc:sldMkLst>
      </pc:sldChg>
      <pc:sldChg chg="addSp delSp modSp mod modTransition modNotesTx">
        <pc:chgData name="Rikamae Paderes" userId="e56feb77-6dd1-4fa8-b90a-e59e8df147c5" providerId="ADAL" clId="{5FBD5062-6816-46F4-B1BC-0E8E9F2EF384}" dt="2026-06-18T22:27:28.011" v="12612" actId="20577"/>
        <pc:sldMkLst>
          <pc:docMk/>
          <pc:sldMk cId="3088387662" sldId="257"/>
        </pc:sldMkLst>
        <pc:graphicFrameChg chg="mod modGraphic">
          <ac:chgData name="Rikamae Paderes" userId="e56feb77-6dd1-4fa8-b90a-e59e8df147c5" providerId="ADAL" clId="{5FBD5062-6816-46F4-B1BC-0E8E9F2EF384}" dt="2026-06-18T22:05:23.729" v="10481" actId="14100"/>
          <ac:graphicFrameMkLst>
            <pc:docMk/>
            <pc:sldMk cId="3088387662" sldId="257"/>
            <ac:graphicFrameMk id="15" creationId="{757EC03F-BA23-A2C6-EFED-4590A9B3DDA1}"/>
          </ac:graphicFrameMkLst>
        </pc:graphicFrameChg>
        <pc:picChg chg="mod">
          <ac:chgData name="Rikamae Paderes" userId="e56feb77-6dd1-4fa8-b90a-e59e8df147c5" providerId="ADAL" clId="{5FBD5062-6816-46F4-B1BC-0E8E9F2EF384}" dt="2026-06-18T22:05:26.143" v="10482" actId="1076"/>
          <ac:picMkLst>
            <pc:docMk/>
            <pc:sldMk cId="3088387662" sldId="257"/>
            <ac:picMk id="13" creationId="{B2768303-EEAE-5DED-8F0E-728E1C97DAA3}"/>
          </ac:picMkLst>
        </pc:picChg>
      </pc:sldChg>
      <pc:sldChg chg="addSp modSp mod ord modTransition modShow">
        <pc:chgData name="Rikamae Paderes" userId="e56feb77-6dd1-4fa8-b90a-e59e8df147c5" providerId="ADAL" clId="{5FBD5062-6816-46F4-B1BC-0E8E9F2EF384}" dt="2026-06-18T22:21:58.213" v="12315"/>
        <pc:sldMkLst>
          <pc:docMk/>
          <pc:sldMk cId="2997208671" sldId="258"/>
        </pc:sldMkLst>
        <pc:spChg chg="add">
          <ac:chgData name="Rikamae Paderes" userId="e56feb77-6dd1-4fa8-b90a-e59e8df147c5" providerId="ADAL" clId="{5FBD5062-6816-46F4-B1BC-0E8E9F2EF384}" dt="2026-06-17T12:50:03.361" v="9442" actId="22"/>
          <ac:spMkLst>
            <pc:docMk/>
            <pc:sldMk cId="2997208671" sldId="258"/>
            <ac:spMk id="5" creationId="{A54D7CF3-55BE-A2DE-CD32-E6C7A244DF97}"/>
          </ac:spMkLst>
        </pc:spChg>
        <pc:graphicFrameChg chg="mod modGraphic">
          <ac:chgData name="Rikamae Paderes" userId="e56feb77-6dd1-4fa8-b90a-e59e8df147c5" providerId="ADAL" clId="{5FBD5062-6816-46F4-B1BC-0E8E9F2EF384}" dt="2026-06-18T13:21:08.636" v="9464" actId="20577"/>
          <ac:graphicFrameMkLst>
            <pc:docMk/>
            <pc:sldMk cId="2997208671" sldId="258"/>
            <ac:graphicFrameMk id="4" creationId="{B2274C08-C6B0-1292-6809-08AB1E87D84D}"/>
          </ac:graphicFrameMkLst>
        </pc:graphicFrameChg>
        <pc:picChg chg="mod">
          <ac:chgData name="Rikamae Paderes" userId="e56feb77-6dd1-4fa8-b90a-e59e8df147c5" providerId="ADAL" clId="{5FBD5062-6816-46F4-B1BC-0E8E9F2EF384}" dt="2026-06-18T13:21:11.001" v="9465" actId="1076"/>
          <ac:picMkLst>
            <pc:docMk/>
            <pc:sldMk cId="2997208671" sldId="258"/>
            <ac:picMk id="19" creationId="{BCC4557E-4BCD-6849-9517-836291992AF1}"/>
          </ac:picMkLst>
        </pc:picChg>
        <pc:picChg chg="mod">
          <ac:chgData name="Rikamae Paderes" userId="e56feb77-6dd1-4fa8-b90a-e59e8df147c5" providerId="ADAL" clId="{5FBD5062-6816-46F4-B1BC-0E8E9F2EF384}" dt="2026-06-18T13:21:11.809" v="9466" actId="1076"/>
          <ac:picMkLst>
            <pc:docMk/>
            <pc:sldMk cId="2997208671" sldId="258"/>
            <ac:picMk id="21" creationId="{302FE123-2A6F-E5F3-5B08-45CD440BC7B4}"/>
          </ac:picMkLst>
        </pc:picChg>
        <pc:picChg chg="mod">
          <ac:chgData name="Rikamae Paderes" userId="e56feb77-6dd1-4fa8-b90a-e59e8df147c5" providerId="ADAL" clId="{5FBD5062-6816-46F4-B1BC-0E8E9F2EF384}" dt="2026-06-18T13:21:13.097" v="9467" actId="1076"/>
          <ac:picMkLst>
            <pc:docMk/>
            <pc:sldMk cId="2997208671" sldId="258"/>
            <ac:picMk id="22" creationId="{A3E58E62-32EE-C9B8-696F-58A0D4233645}"/>
          </ac:picMkLst>
        </pc:picChg>
      </pc:sldChg>
      <pc:sldChg chg="addSp delSp modSp mod modTransition modNotesTx">
        <pc:chgData name="Rikamae Paderes" userId="e56feb77-6dd1-4fa8-b90a-e59e8df147c5" providerId="ADAL" clId="{5FBD5062-6816-46F4-B1BC-0E8E9F2EF384}" dt="2026-06-16T11:49:15.388" v="8516"/>
        <pc:sldMkLst>
          <pc:docMk/>
          <pc:sldMk cId="512919151" sldId="259"/>
        </pc:sldMkLst>
        <pc:spChg chg="mod">
          <ac:chgData name="Rikamae Paderes" userId="e56feb77-6dd1-4fa8-b90a-e59e8df147c5" providerId="ADAL" clId="{5FBD5062-6816-46F4-B1BC-0E8E9F2EF384}" dt="2026-06-16T11:44:47.168" v="8461" actId="20577"/>
          <ac:spMkLst>
            <pc:docMk/>
            <pc:sldMk cId="512919151" sldId="259"/>
            <ac:spMk id="2" creationId="{0A3FC123-4F3C-9AC5-B9C6-222969402DA1}"/>
          </ac:spMkLst>
        </pc:spChg>
        <pc:spChg chg="mod">
          <ac:chgData name="Rikamae Paderes" userId="e56feb77-6dd1-4fa8-b90a-e59e8df147c5" providerId="ADAL" clId="{5FBD5062-6816-46F4-B1BC-0E8E9F2EF384}" dt="2026-06-16T11:44:57.044" v="8463" actId="14100"/>
          <ac:spMkLst>
            <pc:docMk/>
            <pc:sldMk cId="512919151" sldId="259"/>
            <ac:spMk id="3" creationId="{7D5D5E36-5D5A-E011-21D4-1A6329945BDA}"/>
          </ac:spMkLst>
        </pc:spChg>
        <pc:graphicFrameChg chg="modGraphic">
          <ac:chgData name="Rikamae Paderes" userId="e56feb77-6dd1-4fa8-b90a-e59e8df147c5" providerId="ADAL" clId="{5FBD5062-6816-46F4-B1BC-0E8E9F2EF384}" dt="2026-06-15T16:27:59.904" v="1447" actId="20577"/>
          <ac:graphicFrameMkLst>
            <pc:docMk/>
            <pc:sldMk cId="512919151" sldId="259"/>
            <ac:graphicFrameMk id="134" creationId="{605E3F4C-1EBB-11C1-9143-78A4A223DE91}"/>
          </ac:graphicFrameMkLst>
        </pc:graphicFrameChg>
        <pc:picChg chg="add mod">
          <ac:chgData name="Rikamae Paderes" userId="e56feb77-6dd1-4fa8-b90a-e59e8df147c5" providerId="ADAL" clId="{5FBD5062-6816-46F4-B1BC-0E8E9F2EF384}" dt="2026-06-15T15:51:43.580" v="179" actId="1076"/>
          <ac:picMkLst>
            <pc:docMk/>
            <pc:sldMk cId="512919151" sldId="259"/>
            <ac:picMk id="5" creationId="{86A9CCD3-A3C9-BE48-80CF-3E3004709488}"/>
          </ac:picMkLst>
        </pc:picChg>
        <pc:picChg chg="mod">
          <ac:chgData name="Rikamae Paderes" userId="e56feb77-6dd1-4fa8-b90a-e59e8df147c5" providerId="ADAL" clId="{5FBD5062-6816-46F4-B1BC-0E8E9F2EF384}" dt="2026-06-15T16:28:07.295" v="1451" actId="1076"/>
          <ac:picMkLst>
            <pc:docMk/>
            <pc:sldMk cId="512919151" sldId="259"/>
            <ac:picMk id="405" creationId="{FEE3261F-48A0-D023-27F5-B7B179106F8E}"/>
          </ac:picMkLst>
        </pc:picChg>
        <pc:picChg chg="mod">
          <ac:chgData name="Rikamae Paderes" userId="e56feb77-6dd1-4fa8-b90a-e59e8df147c5" providerId="ADAL" clId="{5FBD5062-6816-46F4-B1BC-0E8E9F2EF384}" dt="2026-06-15T16:28:03.999" v="1449" actId="14100"/>
          <ac:picMkLst>
            <pc:docMk/>
            <pc:sldMk cId="512919151" sldId="259"/>
            <ac:picMk id="416" creationId="{82548366-5A50-C706-952E-93CC2E8AF2A5}"/>
          </ac:picMkLst>
        </pc:picChg>
        <pc:picChg chg="mod">
          <ac:chgData name="Rikamae Paderes" userId="e56feb77-6dd1-4fa8-b90a-e59e8df147c5" providerId="ADAL" clId="{5FBD5062-6816-46F4-B1BC-0E8E9F2EF384}" dt="2026-06-15T16:28:10.414" v="1453" actId="1076"/>
          <ac:picMkLst>
            <pc:docMk/>
            <pc:sldMk cId="512919151" sldId="259"/>
            <ac:picMk id="444" creationId="{FB8C9989-C42C-202B-96C4-12BDF60B3F99}"/>
          </ac:picMkLst>
        </pc:picChg>
      </pc:sldChg>
      <pc:sldChg chg="addSp delSp modSp mod modTransition modNotesTx">
        <pc:chgData name="Rikamae Paderes" userId="e56feb77-6dd1-4fa8-b90a-e59e8df147c5" providerId="ADAL" clId="{5FBD5062-6816-46F4-B1BC-0E8E9F2EF384}" dt="2026-06-18T22:30:05.051" v="12615" actId="20577"/>
        <pc:sldMkLst>
          <pc:docMk/>
          <pc:sldMk cId="233736158" sldId="260"/>
        </pc:sldMkLst>
        <pc:spChg chg="mod">
          <ac:chgData name="Rikamae Paderes" userId="e56feb77-6dd1-4fa8-b90a-e59e8df147c5" providerId="ADAL" clId="{5FBD5062-6816-46F4-B1BC-0E8E9F2EF384}" dt="2026-06-15T16:09:15.366" v="1413" actId="20577"/>
          <ac:spMkLst>
            <pc:docMk/>
            <pc:sldMk cId="233736158" sldId="260"/>
            <ac:spMk id="3" creationId="{5326A29F-DFDA-EBE5-7531-679B208CC1AF}"/>
          </ac:spMkLst>
        </pc:spChg>
      </pc:sldChg>
      <pc:sldChg chg="modSp mod ord modTransition modShow modNotesTx">
        <pc:chgData name="Rikamae Paderes" userId="e56feb77-6dd1-4fa8-b90a-e59e8df147c5" providerId="ADAL" clId="{5FBD5062-6816-46F4-B1BC-0E8E9F2EF384}" dt="2026-06-16T11:49:15.388" v="8516"/>
        <pc:sldMkLst>
          <pc:docMk/>
          <pc:sldMk cId="959416401" sldId="261"/>
        </pc:sldMkLst>
        <pc:spChg chg="mod">
          <ac:chgData name="Rikamae Paderes" userId="e56feb77-6dd1-4fa8-b90a-e59e8df147c5" providerId="ADAL" clId="{5FBD5062-6816-46F4-B1BC-0E8E9F2EF384}" dt="2026-06-15T16:07:20.251" v="1394" actId="404"/>
          <ac:spMkLst>
            <pc:docMk/>
            <pc:sldMk cId="959416401" sldId="261"/>
            <ac:spMk id="3" creationId="{03A902CF-1C0B-4B20-3D08-801FA38C1A05}"/>
          </ac:spMkLst>
        </pc:spChg>
      </pc:sldChg>
      <pc:sldChg chg="addSp delSp modSp mod modTransition addAnim modNotesTx">
        <pc:chgData name="Rikamae Paderes" userId="e56feb77-6dd1-4fa8-b90a-e59e8df147c5" providerId="ADAL" clId="{5FBD5062-6816-46F4-B1BC-0E8E9F2EF384}" dt="2026-06-16T12:08:08.282" v="9041" actId="20577"/>
        <pc:sldMkLst>
          <pc:docMk/>
          <pc:sldMk cId="1244390287" sldId="262"/>
        </pc:sldMkLst>
        <pc:spChg chg="mod">
          <ac:chgData name="Rikamae Paderes" userId="e56feb77-6dd1-4fa8-b90a-e59e8df147c5" providerId="ADAL" clId="{5FBD5062-6816-46F4-B1BC-0E8E9F2EF384}" dt="2026-06-16T12:07:51.871" v="9013" actId="26606"/>
          <ac:spMkLst>
            <pc:docMk/>
            <pc:sldMk cId="1244390287" sldId="262"/>
            <ac:spMk id="2" creationId="{B9A1B965-86EF-175F-2BFC-8C2AD452FD4F}"/>
          </ac:spMkLst>
        </pc:spChg>
        <pc:spChg chg="mod">
          <ac:chgData name="Rikamae Paderes" userId="e56feb77-6dd1-4fa8-b90a-e59e8df147c5" providerId="ADAL" clId="{5FBD5062-6816-46F4-B1BC-0E8E9F2EF384}" dt="2026-06-16T12:07:51.871" v="9013" actId="26606"/>
          <ac:spMkLst>
            <pc:docMk/>
            <pc:sldMk cId="1244390287" sldId="262"/>
            <ac:spMk id="3" creationId="{62EA3C27-7F13-A8CE-C620-B83D1B49F4A9}"/>
          </ac:spMkLst>
        </pc:spChg>
        <pc:spChg chg="add">
          <ac:chgData name="Rikamae Paderes" userId="e56feb77-6dd1-4fa8-b90a-e59e8df147c5" providerId="ADAL" clId="{5FBD5062-6816-46F4-B1BC-0E8E9F2EF384}" dt="2026-06-16T12:07:51.871" v="9013" actId="26606"/>
          <ac:spMkLst>
            <pc:docMk/>
            <pc:sldMk cId="1244390287" sldId="262"/>
            <ac:spMk id="5145" creationId="{B8D726A5-7900-41B4-8D49-49B4A2010E7C}"/>
          </ac:spMkLst>
        </pc:spChg>
        <pc:picChg chg="add mod ord">
          <ac:chgData name="Rikamae Paderes" userId="e56feb77-6dd1-4fa8-b90a-e59e8df147c5" providerId="ADAL" clId="{5FBD5062-6816-46F4-B1BC-0E8E9F2EF384}" dt="2026-06-16T12:07:51.871" v="9013" actId="26606"/>
          <ac:picMkLst>
            <pc:docMk/>
            <pc:sldMk cId="1244390287" sldId="262"/>
            <ac:picMk id="5" creationId="{784EFF10-E8C6-A1EE-8354-3287FD361CF0}"/>
          </ac:picMkLst>
        </pc:picChg>
        <pc:cxnChg chg="add">
          <ac:chgData name="Rikamae Paderes" userId="e56feb77-6dd1-4fa8-b90a-e59e8df147c5" providerId="ADAL" clId="{5FBD5062-6816-46F4-B1BC-0E8E9F2EF384}" dt="2026-06-16T12:07:51.871" v="9013" actId="26606"/>
          <ac:cxnSpMkLst>
            <pc:docMk/>
            <pc:sldMk cId="1244390287" sldId="262"/>
            <ac:cxnSpMk id="5147" creationId="{46E49661-E258-450C-8150-A91A6B30D1CD}"/>
          </ac:cxnSpMkLst>
        </pc:cxnChg>
      </pc:sldChg>
      <pc:sldChg chg="modSp mod modTransition">
        <pc:chgData name="Rikamae Paderes" userId="e56feb77-6dd1-4fa8-b90a-e59e8df147c5" providerId="ADAL" clId="{5FBD5062-6816-46F4-B1BC-0E8E9F2EF384}" dt="2026-06-16T11:49:15.388" v="8516"/>
        <pc:sldMkLst>
          <pc:docMk/>
          <pc:sldMk cId="1635164913" sldId="263"/>
        </pc:sldMkLst>
        <pc:spChg chg="mod">
          <ac:chgData name="Rikamae Paderes" userId="e56feb77-6dd1-4fa8-b90a-e59e8df147c5" providerId="ADAL" clId="{5FBD5062-6816-46F4-B1BC-0E8E9F2EF384}" dt="2026-06-15T14:31:30.526" v="72" actId="20577"/>
          <ac:spMkLst>
            <pc:docMk/>
            <pc:sldMk cId="1635164913" sldId="263"/>
            <ac:spMk id="2" creationId="{9B5E9983-0CE3-292F-BD46-3AE428A6B2C7}"/>
          </ac:spMkLst>
        </pc:spChg>
      </pc:sldChg>
      <pc:sldChg chg="addSp delSp modSp new mod ord modTransition modAnim modNotesTx">
        <pc:chgData name="Rikamae Paderes" userId="e56feb77-6dd1-4fa8-b90a-e59e8df147c5" providerId="ADAL" clId="{5FBD5062-6816-46F4-B1BC-0E8E9F2EF384}" dt="2026-06-17T11:41:48.234" v="9060" actId="1076"/>
        <pc:sldMkLst>
          <pc:docMk/>
          <pc:sldMk cId="3964885037" sldId="264"/>
        </pc:sldMkLst>
        <pc:spChg chg="mod">
          <ac:chgData name="Rikamae Paderes" userId="e56feb77-6dd1-4fa8-b90a-e59e8df147c5" providerId="ADAL" clId="{5FBD5062-6816-46F4-B1BC-0E8E9F2EF384}" dt="2026-06-16T11:33:18.044" v="7226"/>
          <ac:spMkLst>
            <pc:docMk/>
            <pc:sldMk cId="3964885037" sldId="264"/>
            <ac:spMk id="2" creationId="{E5DBF83D-A61F-A3EA-DD83-E26451896DA9}"/>
          </ac:spMkLst>
        </pc:spChg>
        <pc:spChg chg="mod">
          <ac:chgData name="Rikamae Paderes" userId="e56feb77-6dd1-4fa8-b90a-e59e8df147c5" providerId="ADAL" clId="{5FBD5062-6816-46F4-B1BC-0E8E9F2EF384}" dt="2026-06-16T11:07:19.245" v="6662" actId="14100"/>
          <ac:spMkLst>
            <pc:docMk/>
            <pc:sldMk cId="3964885037" sldId="264"/>
            <ac:spMk id="3" creationId="{0EED1EF8-BD05-6061-AD18-5CC8B10E90E9}"/>
          </ac:spMkLst>
        </pc:spChg>
        <pc:spChg chg="mod">
          <ac:chgData name="Rikamae Paderes" userId="e56feb77-6dd1-4fa8-b90a-e59e8df147c5" providerId="ADAL" clId="{5FBD5062-6816-46F4-B1BC-0E8E9F2EF384}" dt="2026-06-16T12:23:18.178" v="9057" actId="1076"/>
          <ac:spMkLst>
            <pc:docMk/>
            <pc:sldMk cId="3964885037" sldId="264"/>
            <ac:spMk id="4" creationId="{B328052C-A7A3-A099-3050-159FD9ABBB55}"/>
          </ac:spMkLst>
        </pc:spChg>
        <pc:spChg chg="add mod ord">
          <ac:chgData name="Rikamae Paderes" userId="e56feb77-6dd1-4fa8-b90a-e59e8df147c5" providerId="ADAL" clId="{5FBD5062-6816-46F4-B1BC-0E8E9F2EF384}" dt="2026-06-16T11:34:29.540" v="7246" actId="1076"/>
          <ac:spMkLst>
            <pc:docMk/>
            <pc:sldMk cId="3964885037" sldId="264"/>
            <ac:spMk id="25" creationId="{AC2D07EE-8AC0-0BF8-5221-01FFD17B8A16}"/>
          </ac:spMkLst>
        </pc:spChg>
        <pc:picChg chg="add mod">
          <ac:chgData name="Rikamae Paderes" userId="e56feb77-6dd1-4fa8-b90a-e59e8df147c5" providerId="ADAL" clId="{5FBD5062-6816-46F4-B1BC-0E8E9F2EF384}" dt="2026-06-16T11:34:27.373" v="7245" actId="1076"/>
          <ac:picMkLst>
            <pc:docMk/>
            <pc:sldMk cId="3964885037" sldId="264"/>
            <ac:picMk id="5" creationId="{ED4BF554-81FC-7C93-618B-4F9DB26EC165}"/>
          </ac:picMkLst>
        </pc:picChg>
        <pc:picChg chg="add mod">
          <ac:chgData name="Rikamae Paderes" userId="e56feb77-6dd1-4fa8-b90a-e59e8df147c5" providerId="ADAL" clId="{5FBD5062-6816-46F4-B1BC-0E8E9F2EF384}" dt="2026-06-16T11:07:20.197" v="6663" actId="1076"/>
          <ac:picMkLst>
            <pc:docMk/>
            <pc:sldMk cId="3964885037" sldId="264"/>
            <ac:picMk id="7" creationId="{35F9D83F-4CD1-2649-7EB1-79A4E13B86DE}"/>
          </ac:picMkLst>
        </pc:picChg>
        <pc:picChg chg="add mod">
          <ac:chgData name="Rikamae Paderes" userId="e56feb77-6dd1-4fa8-b90a-e59e8df147c5" providerId="ADAL" clId="{5FBD5062-6816-46F4-B1BC-0E8E9F2EF384}" dt="2026-06-16T11:28:31.260" v="6698" actId="1076"/>
          <ac:picMkLst>
            <pc:docMk/>
            <pc:sldMk cId="3964885037" sldId="264"/>
            <ac:picMk id="10" creationId="{184B0BC9-9560-36E8-A5CE-DBBB3C178079}"/>
          </ac:picMkLst>
        </pc:picChg>
        <pc:picChg chg="add mod">
          <ac:chgData name="Rikamae Paderes" userId="e56feb77-6dd1-4fa8-b90a-e59e8df147c5" providerId="ADAL" clId="{5FBD5062-6816-46F4-B1BC-0E8E9F2EF384}" dt="2026-06-16T11:07:48.781" v="6671" actId="1076"/>
          <ac:picMkLst>
            <pc:docMk/>
            <pc:sldMk cId="3964885037" sldId="264"/>
            <ac:picMk id="12" creationId="{90F5AF0A-A0E7-FF73-1C28-F5BC9F5EEFF2}"/>
          </ac:picMkLst>
        </pc:picChg>
        <pc:picChg chg="add mod">
          <ac:chgData name="Rikamae Paderes" userId="e56feb77-6dd1-4fa8-b90a-e59e8df147c5" providerId="ADAL" clId="{5FBD5062-6816-46F4-B1BC-0E8E9F2EF384}" dt="2026-06-16T11:08:37.278" v="6679" actId="1076"/>
          <ac:picMkLst>
            <pc:docMk/>
            <pc:sldMk cId="3964885037" sldId="264"/>
            <ac:picMk id="16" creationId="{6B0EE7A2-24BE-DDE4-5550-5044B460B67B}"/>
          </ac:picMkLst>
        </pc:picChg>
        <pc:picChg chg="add mod">
          <ac:chgData name="Rikamae Paderes" userId="e56feb77-6dd1-4fa8-b90a-e59e8df147c5" providerId="ADAL" clId="{5FBD5062-6816-46F4-B1BC-0E8E9F2EF384}" dt="2026-06-17T11:41:48.234" v="9060" actId="1076"/>
          <ac:picMkLst>
            <pc:docMk/>
            <pc:sldMk cId="3964885037" sldId="264"/>
            <ac:picMk id="24" creationId="{7ED37A52-D642-0FF6-42E9-C9DB58FA0FAB}"/>
          </ac:picMkLst>
        </pc:picChg>
      </pc:sldChg>
      <pc:sldChg chg="addSp new mod modTransition">
        <pc:chgData name="Rikamae Paderes" userId="e56feb77-6dd1-4fa8-b90a-e59e8df147c5" providerId="ADAL" clId="{5FBD5062-6816-46F4-B1BC-0E8E9F2EF384}" dt="2026-06-16T11:49:15.388" v="8516"/>
        <pc:sldMkLst>
          <pc:docMk/>
          <pc:sldMk cId="1481492094" sldId="265"/>
        </pc:sldMkLst>
        <pc:picChg chg="add">
          <ac:chgData name="Rikamae Paderes" userId="e56feb77-6dd1-4fa8-b90a-e59e8df147c5" providerId="ADAL" clId="{5FBD5062-6816-46F4-B1BC-0E8E9F2EF384}" dt="2026-06-15T15:49:54.383" v="164" actId="22"/>
          <ac:picMkLst>
            <pc:docMk/>
            <pc:sldMk cId="1481492094" sldId="265"/>
            <ac:picMk id="5" creationId="{AD9B8E4C-351E-65CC-B1D0-8C6A47F98050}"/>
          </ac:picMkLst>
        </pc:picChg>
      </pc:sldChg>
      <pc:sldChg chg="modTransition">
        <pc:chgData name="Rikamae Paderes" userId="e56feb77-6dd1-4fa8-b90a-e59e8df147c5" providerId="ADAL" clId="{5FBD5062-6816-46F4-B1BC-0E8E9F2EF384}" dt="2026-06-16T11:49:15.388" v="8516"/>
        <pc:sldMkLst>
          <pc:docMk/>
          <pc:sldMk cId="3809495333" sldId="266"/>
        </pc:sldMkLst>
      </pc:sldChg>
      <pc:sldChg chg="addSp modSp mod modTransition modShow">
        <pc:chgData name="Rikamae Paderes" userId="e56feb77-6dd1-4fa8-b90a-e59e8df147c5" providerId="ADAL" clId="{5FBD5062-6816-46F4-B1BC-0E8E9F2EF384}" dt="2026-06-18T21:53:31.889" v="9574" actId="729"/>
        <pc:sldMkLst>
          <pc:docMk/>
          <pc:sldMk cId="452176959" sldId="267"/>
        </pc:sldMkLst>
        <pc:spChg chg="mod">
          <ac:chgData name="Rikamae Paderes" userId="e56feb77-6dd1-4fa8-b90a-e59e8df147c5" providerId="ADAL" clId="{5FBD5062-6816-46F4-B1BC-0E8E9F2EF384}" dt="2026-06-17T12:48:38.929" v="9436" actId="20577"/>
          <ac:spMkLst>
            <pc:docMk/>
            <pc:sldMk cId="452176959" sldId="267"/>
            <ac:spMk id="5" creationId="{6362019A-4736-91E4-CB18-FEDBFB6BBA7F}"/>
          </ac:spMkLst>
        </pc:spChg>
        <pc:spChg chg="add">
          <ac:chgData name="Rikamae Paderes" userId="e56feb77-6dd1-4fa8-b90a-e59e8df147c5" providerId="ADAL" clId="{5FBD5062-6816-46F4-B1BC-0E8E9F2EF384}" dt="2026-06-17T12:50:06.844" v="9443" actId="22"/>
          <ac:spMkLst>
            <pc:docMk/>
            <pc:sldMk cId="452176959" sldId="267"/>
            <ac:spMk id="8" creationId="{8F0E707E-DBF3-9466-69B9-86A9E2DD13A4}"/>
          </ac:spMkLst>
        </pc:spChg>
      </pc:sldChg>
      <pc:sldChg chg="addSp delSp modSp mod ord modTransition modNotesTx">
        <pc:chgData name="Rikamae Paderes" userId="e56feb77-6dd1-4fa8-b90a-e59e8df147c5" providerId="ADAL" clId="{5FBD5062-6816-46F4-B1BC-0E8E9F2EF384}" dt="2026-06-18T22:32:03.473" v="12636" actId="20577"/>
        <pc:sldMkLst>
          <pc:docMk/>
          <pc:sldMk cId="2782166011" sldId="268"/>
        </pc:sldMkLst>
        <pc:spChg chg="mod">
          <ac:chgData name="Rikamae Paderes" userId="e56feb77-6dd1-4fa8-b90a-e59e8df147c5" providerId="ADAL" clId="{5FBD5062-6816-46F4-B1BC-0E8E9F2EF384}" dt="2026-06-15T17:12:55.436" v="5506" actId="1076"/>
          <ac:spMkLst>
            <pc:docMk/>
            <pc:sldMk cId="2782166011" sldId="268"/>
            <ac:spMk id="3" creationId="{1FE1B0B5-F781-6E6A-AE67-56A97723D562}"/>
          </ac:spMkLst>
        </pc:spChg>
        <pc:graphicFrameChg chg="add mod modGraphic">
          <ac:chgData name="Rikamae Paderes" userId="e56feb77-6dd1-4fa8-b90a-e59e8df147c5" providerId="ADAL" clId="{5FBD5062-6816-46F4-B1BC-0E8E9F2EF384}" dt="2026-06-16T10:18:33.631" v="5512" actId="1076"/>
          <ac:graphicFrameMkLst>
            <pc:docMk/>
            <pc:sldMk cId="2782166011" sldId="268"/>
            <ac:graphicFrameMk id="7" creationId="{5539712D-530B-325B-1E81-B3B2FA9B0687}"/>
          </ac:graphicFrameMkLst>
        </pc:graphicFrameChg>
      </pc:sldChg>
      <pc:sldChg chg="addSp modSp mod ord modTransition modShow modNotesTx">
        <pc:chgData name="Rikamae Paderes" userId="e56feb77-6dd1-4fa8-b90a-e59e8df147c5" providerId="ADAL" clId="{5FBD5062-6816-46F4-B1BC-0E8E9F2EF384}" dt="2026-06-18T22:22:09.275" v="12319"/>
        <pc:sldMkLst>
          <pc:docMk/>
          <pc:sldMk cId="1283366716" sldId="269"/>
        </pc:sldMkLst>
        <pc:spChg chg="mod">
          <ac:chgData name="Rikamae Paderes" userId="e56feb77-6dd1-4fa8-b90a-e59e8df147c5" providerId="ADAL" clId="{5FBD5062-6816-46F4-B1BC-0E8E9F2EF384}" dt="2026-06-18T21:54:35.938" v="9577" actId="20577"/>
          <ac:spMkLst>
            <pc:docMk/>
            <pc:sldMk cId="1283366716" sldId="269"/>
            <ac:spMk id="6" creationId="{206B5C0C-EE22-4C9E-629F-876A0BB26084}"/>
          </ac:spMkLst>
        </pc:spChg>
        <pc:spChg chg="add">
          <ac:chgData name="Rikamae Paderes" userId="e56feb77-6dd1-4fa8-b90a-e59e8df147c5" providerId="ADAL" clId="{5FBD5062-6816-46F4-B1BC-0E8E9F2EF384}" dt="2026-06-17T12:50:09.711" v="9444" actId="22"/>
          <ac:spMkLst>
            <pc:docMk/>
            <pc:sldMk cId="1283366716" sldId="269"/>
            <ac:spMk id="8" creationId="{E05DCAB6-7C3D-52E7-195A-6C0F3219AF66}"/>
          </ac:spMkLst>
        </pc:spChg>
      </pc:sldChg>
      <pc:sldChg chg="addSp modSp mod modTransition">
        <pc:chgData name="Rikamae Paderes" userId="e56feb77-6dd1-4fa8-b90a-e59e8df147c5" providerId="ADAL" clId="{5FBD5062-6816-46F4-B1BC-0E8E9F2EF384}" dt="2026-06-16T11:49:15.388" v="8516"/>
        <pc:sldMkLst>
          <pc:docMk/>
          <pc:sldMk cId="3216648532" sldId="270"/>
        </pc:sldMkLst>
        <pc:picChg chg="add mod">
          <ac:chgData name="Rikamae Paderes" userId="e56feb77-6dd1-4fa8-b90a-e59e8df147c5" providerId="ADAL" clId="{5FBD5062-6816-46F4-B1BC-0E8E9F2EF384}" dt="2026-06-15T15:52:36.565" v="186" actId="1076"/>
          <ac:picMkLst>
            <pc:docMk/>
            <pc:sldMk cId="3216648532" sldId="270"/>
            <ac:picMk id="5" creationId="{AFDC3DB3-1876-A33D-C708-7DF25BA1FAC3}"/>
          </ac:picMkLst>
        </pc:picChg>
      </pc:sldChg>
      <pc:sldChg chg="modTransition">
        <pc:chgData name="Rikamae Paderes" userId="e56feb77-6dd1-4fa8-b90a-e59e8df147c5" providerId="ADAL" clId="{5FBD5062-6816-46F4-B1BC-0E8E9F2EF384}" dt="2026-06-16T11:49:15.388" v="8516"/>
        <pc:sldMkLst>
          <pc:docMk/>
          <pc:sldMk cId="2343084519" sldId="271"/>
        </pc:sldMkLst>
      </pc:sldChg>
      <pc:sldChg chg="modTransition">
        <pc:chgData name="Rikamae Paderes" userId="e56feb77-6dd1-4fa8-b90a-e59e8df147c5" providerId="ADAL" clId="{5FBD5062-6816-46F4-B1BC-0E8E9F2EF384}" dt="2026-06-16T11:49:15.388" v="8516"/>
        <pc:sldMkLst>
          <pc:docMk/>
          <pc:sldMk cId="3327695865" sldId="272"/>
        </pc:sldMkLst>
      </pc:sldChg>
      <pc:sldChg chg="mod modTransition modShow">
        <pc:chgData name="Rikamae Paderes" userId="e56feb77-6dd1-4fa8-b90a-e59e8df147c5" providerId="ADAL" clId="{5FBD5062-6816-46F4-B1BC-0E8E9F2EF384}" dt="2026-06-18T21:53:34.736" v="9575" actId="729"/>
        <pc:sldMkLst>
          <pc:docMk/>
          <pc:sldMk cId="1832752442" sldId="273"/>
        </pc:sldMkLst>
      </pc:sldChg>
      <pc:sldChg chg="mod ord modTransition modShow">
        <pc:chgData name="Rikamae Paderes" userId="e56feb77-6dd1-4fa8-b90a-e59e8df147c5" providerId="ADAL" clId="{5FBD5062-6816-46F4-B1BC-0E8E9F2EF384}" dt="2026-06-18T22:22:12.922" v="12321"/>
        <pc:sldMkLst>
          <pc:docMk/>
          <pc:sldMk cId="3712749989" sldId="274"/>
        </pc:sldMkLst>
      </pc:sldChg>
      <pc:sldChg chg="addSp modSp mod ord modTransition modShow">
        <pc:chgData name="Rikamae Paderes" userId="e56feb77-6dd1-4fa8-b90a-e59e8df147c5" providerId="ADAL" clId="{5FBD5062-6816-46F4-B1BC-0E8E9F2EF384}" dt="2026-06-18T22:22:06.005" v="12317"/>
        <pc:sldMkLst>
          <pc:docMk/>
          <pc:sldMk cId="1696953775" sldId="275"/>
        </pc:sldMkLst>
        <pc:spChg chg="mod">
          <ac:chgData name="Rikamae Paderes" userId="e56feb77-6dd1-4fa8-b90a-e59e8df147c5" providerId="ADAL" clId="{5FBD5062-6816-46F4-B1BC-0E8E9F2EF384}" dt="2026-06-15T14:27:55.028" v="31" actId="20577"/>
          <ac:spMkLst>
            <pc:docMk/>
            <pc:sldMk cId="1696953775" sldId="275"/>
            <ac:spMk id="4" creationId="{64727E47-6DFF-BDE3-B23A-77AE41EB8318}"/>
          </ac:spMkLst>
        </pc:spChg>
        <pc:spChg chg="add">
          <ac:chgData name="Rikamae Paderes" userId="e56feb77-6dd1-4fa8-b90a-e59e8df147c5" providerId="ADAL" clId="{5FBD5062-6816-46F4-B1BC-0E8E9F2EF384}" dt="2026-06-17T12:50:11.414" v="9445" actId="22"/>
          <ac:spMkLst>
            <pc:docMk/>
            <pc:sldMk cId="1696953775" sldId="275"/>
            <ac:spMk id="6" creationId="{E15FC3F9-F010-D253-295A-0F76C80E410D}"/>
          </ac:spMkLst>
        </pc:spChg>
        <pc:picChg chg="mod">
          <ac:chgData name="Rikamae Paderes" userId="e56feb77-6dd1-4fa8-b90a-e59e8df147c5" providerId="ADAL" clId="{5FBD5062-6816-46F4-B1BC-0E8E9F2EF384}" dt="2026-06-15T15:48:48.523" v="159" actId="1076"/>
          <ac:picMkLst>
            <pc:docMk/>
            <pc:sldMk cId="1696953775" sldId="275"/>
            <ac:picMk id="7" creationId="{812CE6CE-155B-834E-6348-067F6BE5559D}"/>
          </ac:picMkLst>
        </pc:picChg>
      </pc:sldChg>
      <pc:sldChg chg="addSp delSp modSp mod modTransition">
        <pc:chgData name="Rikamae Paderes" userId="e56feb77-6dd1-4fa8-b90a-e59e8df147c5" providerId="ADAL" clId="{5FBD5062-6816-46F4-B1BC-0E8E9F2EF384}" dt="2026-06-18T13:28:11.721" v="9571" actId="14100"/>
        <pc:sldMkLst>
          <pc:docMk/>
          <pc:sldMk cId="4133348354" sldId="276"/>
        </pc:sldMkLst>
        <pc:spChg chg="mod">
          <ac:chgData name="Rikamae Paderes" userId="e56feb77-6dd1-4fa8-b90a-e59e8df147c5" providerId="ADAL" clId="{5FBD5062-6816-46F4-B1BC-0E8E9F2EF384}" dt="2026-06-18T13:28:11.721" v="9571" actId="14100"/>
          <ac:spMkLst>
            <pc:docMk/>
            <pc:sldMk cId="4133348354" sldId="276"/>
            <ac:spMk id="3" creationId="{D87E8308-B580-8D65-AED5-C884CFE147B4}"/>
          </ac:spMkLst>
        </pc:spChg>
        <pc:spChg chg="mod">
          <ac:chgData name="Rikamae Paderes" userId="e56feb77-6dd1-4fa8-b90a-e59e8df147c5" providerId="ADAL" clId="{5FBD5062-6816-46F4-B1BC-0E8E9F2EF384}" dt="2026-06-18T13:25:51.411" v="9544" actId="1076"/>
          <ac:spMkLst>
            <pc:docMk/>
            <pc:sldMk cId="4133348354" sldId="276"/>
            <ac:spMk id="6" creationId="{ABF5C651-4FCF-3062-6D24-DAAE16176C44}"/>
          </ac:spMkLst>
        </pc:spChg>
        <pc:spChg chg="mod">
          <ac:chgData name="Rikamae Paderes" userId="e56feb77-6dd1-4fa8-b90a-e59e8df147c5" providerId="ADAL" clId="{5FBD5062-6816-46F4-B1BC-0E8E9F2EF384}" dt="2026-06-18T13:28:03.421" v="9569" actId="27636"/>
          <ac:spMkLst>
            <pc:docMk/>
            <pc:sldMk cId="4133348354" sldId="276"/>
            <ac:spMk id="7" creationId="{210D0610-D356-48CF-F82A-78628006D120}"/>
          </ac:spMkLst>
        </pc:spChg>
        <pc:picChg chg="add mod">
          <ac:chgData name="Rikamae Paderes" userId="e56feb77-6dd1-4fa8-b90a-e59e8df147c5" providerId="ADAL" clId="{5FBD5062-6816-46F4-B1BC-0E8E9F2EF384}" dt="2026-06-18T13:26:07.786" v="9549" actId="1076"/>
          <ac:picMkLst>
            <pc:docMk/>
            <pc:sldMk cId="4133348354" sldId="276"/>
            <ac:picMk id="5" creationId="{FC6EC7C7-534E-55C5-CE0B-A7A63F069438}"/>
          </ac:picMkLst>
        </pc:picChg>
        <pc:picChg chg="add mod modCrop">
          <ac:chgData name="Rikamae Paderes" userId="e56feb77-6dd1-4fa8-b90a-e59e8df147c5" providerId="ADAL" clId="{5FBD5062-6816-46F4-B1BC-0E8E9F2EF384}" dt="2026-06-18T13:25:59.128" v="9545" actId="14100"/>
          <ac:picMkLst>
            <pc:docMk/>
            <pc:sldMk cId="4133348354" sldId="276"/>
            <ac:picMk id="10" creationId="{BA8B060B-F36B-F7F5-7131-0E1856437C6C}"/>
          </ac:picMkLst>
        </pc:picChg>
        <pc:picChg chg="add mod">
          <ac:chgData name="Rikamae Paderes" userId="e56feb77-6dd1-4fa8-b90a-e59e8df147c5" providerId="ADAL" clId="{5FBD5062-6816-46F4-B1BC-0E8E9F2EF384}" dt="2026-06-18T13:26:05.562" v="9548" actId="1076"/>
          <ac:picMkLst>
            <pc:docMk/>
            <pc:sldMk cId="4133348354" sldId="276"/>
            <ac:picMk id="11" creationId="{F043471E-EC9A-D677-E429-B10418FF6109}"/>
          </ac:picMkLst>
        </pc:picChg>
        <pc:picChg chg="add mod modCrop">
          <ac:chgData name="Rikamae Paderes" userId="e56feb77-6dd1-4fa8-b90a-e59e8df147c5" providerId="ADAL" clId="{5FBD5062-6816-46F4-B1BC-0E8E9F2EF384}" dt="2026-06-18T13:25:59.128" v="9545" actId="14100"/>
          <ac:picMkLst>
            <pc:docMk/>
            <pc:sldMk cId="4133348354" sldId="276"/>
            <ac:picMk id="13" creationId="{73679D61-76D1-32A9-429B-3FA5FECA7B1D}"/>
          </ac:picMkLst>
        </pc:picChg>
        <pc:picChg chg="add mod">
          <ac:chgData name="Rikamae Paderes" userId="e56feb77-6dd1-4fa8-b90a-e59e8df147c5" providerId="ADAL" clId="{5FBD5062-6816-46F4-B1BC-0E8E9F2EF384}" dt="2026-06-18T13:26:02.802" v="9546" actId="1076"/>
          <ac:picMkLst>
            <pc:docMk/>
            <pc:sldMk cId="4133348354" sldId="276"/>
            <ac:picMk id="15" creationId="{EF733FB7-0BD7-0EF0-50F6-782469821847}"/>
          </ac:picMkLst>
        </pc:picChg>
        <pc:picChg chg="add mod modCrop">
          <ac:chgData name="Rikamae Paderes" userId="e56feb77-6dd1-4fa8-b90a-e59e8df147c5" providerId="ADAL" clId="{5FBD5062-6816-46F4-B1BC-0E8E9F2EF384}" dt="2026-06-18T13:25:59.128" v="9545" actId="14100"/>
          <ac:picMkLst>
            <pc:docMk/>
            <pc:sldMk cId="4133348354" sldId="276"/>
            <ac:picMk id="17" creationId="{757999E2-09CF-B71A-B1A8-3DA8ECB1E129}"/>
          </ac:picMkLst>
        </pc:picChg>
      </pc:sldChg>
      <pc:sldChg chg="addSp delSp modSp mod modTransition modShow">
        <pc:chgData name="Rikamae Paderes" userId="e56feb77-6dd1-4fa8-b90a-e59e8df147c5" providerId="ADAL" clId="{5FBD5062-6816-46F4-B1BC-0E8E9F2EF384}" dt="2026-06-18T22:19:45.350" v="12307" actId="729"/>
        <pc:sldMkLst>
          <pc:docMk/>
          <pc:sldMk cId="4273761322" sldId="277"/>
        </pc:sldMkLst>
      </pc:sldChg>
      <pc:sldChg chg="addSp delSp modSp mod modTransition modNotesTx">
        <pc:chgData name="Rikamae Paderes" userId="e56feb77-6dd1-4fa8-b90a-e59e8df147c5" providerId="ADAL" clId="{5FBD5062-6816-46F4-B1BC-0E8E9F2EF384}" dt="2026-06-18T22:22:35.956" v="12347" actId="20577"/>
        <pc:sldMkLst>
          <pc:docMk/>
          <pc:sldMk cId="524033000" sldId="278"/>
        </pc:sldMkLst>
        <pc:spChg chg="mod">
          <ac:chgData name="Rikamae Paderes" userId="e56feb77-6dd1-4fa8-b90a-e59e8df147c5" providerId="ADAL" clId="{5FBD5062-6816-46F4-B1BC-0E8E9F2EF384}" dt="2026-06-18T22:22:35.956" v="12347" actId="20577"/>
          <ac:spMkLst>
            <pc:docMk/>
            <pc:sldMk cId="524033000" sldId="278"/>
            <ac:spMk id="2" creationId="{23AEF6AC-98A5-82D1-F358-F226AB6A81DF}"/>
          </ac:spMkLst>
        </pc:spChg>
        <pc:spChg chg="mod">
          <ac:chgData name="Rikamae Paderes" userId="e56feb77-6dd1-4fa8-b90a-e59e8df147c5" providerId="ADAL" clId="{5FBD5062-6816-46F4-B1BC-0E8E9F2EF384}" dt="2026-06-18T22:19:24.261" v="12306" actId="20577"/>
          <ac:spMkLst>
            <pc:docMk/>
            <pc:sldMk cId="524033000" sldId="278"/>
            <ac:spMk id="3" creationId="{1CD6A205-036B-DFFF-C9D0-B0E1AA4C977F}"/>
          </ac:spMkLst>
        </pc:spChg>
        <pc:picChg chg="mod">
          <ac:chgData name="Rikamae Paderes" userId="e56feb77-6dd1-4fa8-b90a-e59e8df147c5" providerId="ADAL" clId="{5FBD5062-6816-46F4-B1BC-0E8E9F2EF384}" dt="2026-06-18T22:15:30.246" v="12283" actId="1076"/>
          <ac:picMkLst>
            <pc:docMk/>
            <pc:sldMk cId="524033000" sldId="278"/>
            <ac:picMk id="4" creationId="{71BD575C-C00A-99DA-7FD1-A114FB8E83D5}"/>
          </ac:picMkLst>
        </pc:picChg>
        <pc:picChg chg="mod">
          <ac:chgData name="Rikamae Paderes" userId="e56feb77-6dd1-4fa8-b90a-e59e8df147c5" providerId="ADAL" clId="{5FBD5062-6816-46F4-B1BC-0E8E9F2EF384}" dt="2026-06-18T22:15:30.958" v="12284" actId="1076"/>
          <ac:picMkLst>
            <pc:docMk/>
            <pc:sldMk cId="524033000" sldId="278"/>
            <ac:picMk id="5" creationId="{EF379D3F-2300-1D93-995F-6FFC8C92046B}"/>
          </ac:picMkLst>
        </pc:picChg>
        <pc:picChg chg="mod">
          <ac:chgData name="Rikamae Paderes" userId="e56feb77-6dd1-4fa8-b90a-e59e8df147c5" providerId="ADAL" clId="{5FBD5062-6816-46F4-B1BC-0E8E9F2EF384}" dt="2026-06-18T22:15:37.206" v="12287" actId="1076"/>
          <ac:picMkLst>
            <pc:docMk/>
            <pc:sldMk cId="524033000" sldId="278"/>
            <ac:picMk id="6" creationId="{324B2C9F-1891-CED7-45C4-7965203BDAB8}"/>
          </ac:picMkLst>
        </pc:picChg>
      </pc:sldChg>
      <pc:sldChg chg="modSp mod ord modTransition modShow">
        <pc:chgData name="Rikamae Paderes" userId="e56feb77-6dd1-4fa8-b90a-e59e8df147c5" providerId="ADAL" clId="{5FBD5062-6816-46F4-B1BC-0E8E9F2EF384}" dt="2026-06-18T22:20:22.275" v="12312"/>
        <pc:sldMkLst>
          <pc:docMk/>
          <pc:sldMk cId="3640888426" sldId="279"/>
        </pc:sldMkLst>
        <pc:spChg chg="mod">
          <ac:chgData name="Rikamae Paderes" userId="e56feb77-6dd1-4fa8-b90a-e59e8df147c5" providerId="ADAL" clId="{5FBD5062-6816-46F4-B1BC-0E8E9F2EF384}" dt="2026-06-15T16:10:38.895" v="1425"/>
          <ac:spMkLst>
            <pc:docMk/>
            <pc:sldMk cId="3640888426" sldId="279"/>
            <ac:spMk id="3" creationId="{F07E2313-4198-F813-5472-357257847403}"/>
          </ac:spMkLst>
        </pc:spChg>
      </pc:sldChg>
      <pc:sldChg chg="modSp new mod modTransition modShow">
        <pc:chgData name="Rikamae Paderes" userId="e56feb77-6dd1-4fa8-b90a-e59e8df147c5" providerId="ADAL" clId="{5FBD5062-6816-46F4-B1BC-0E8E9F2EF384}" dt="2026-06-18T22:20:27.123" v="12313" actId="20577"/>
        <pc:sldMkLst>
          <pc:docMk/>
          <pc:sldMk cId="2327449820" sldId="280"/>
        </pc:sldMkLst>
        <pc:spChg chg="mod">
          <ac:chgData name="Rikamae Paderes" userId="e56feb77-6dd1-4fa8-b90a-e59e8df147c5" providerId="ADAL" clId="{5FBD5062-6816-46F4-B1BC-0E8E9F2EF384}" dt="2026-06-15T14:30:13.075" v="52" actId="20577"/>
          <ac:spMkLst>
            <pc:docMk/>
            <pc:sldMk cId="2327449820" sldId="280"/>
            <ac:spMk id="2" creationId="{07438385-2C19-D110-F20A-F477DE57961F}"/>
          </ac:spMkLst>
        </pc:spChg>
        <pc:spChg chg="mod">
          <ac:chgData name="Rikamae Paderes" userId="e56feb77-6dd1-4fa8-b90a-e59e8df147c5" providerId="ADAL" clId="{5FBD5062-6816-46F4-B1BC-0E8E9F2EF384}" dt="2026-06-18T22:20:27.123" v="12313" actId="20577"/>
          <ac:spMkLst>
            <pc:docMk/>
            <pc:sldMk cId="2327449820" sldId="280"/>
            <ac:spMk id="3" creationId="{ED795770-DC99-CE14-F8D9-B2E3B6E2140B}"/>
          </ac:spMkLst>
        </pc:spChg>
      </pc:sldChg>
      <pc:sldChg chg="modSp new mod ord modTransition modShow">
        <pc:chgData name="Rikamae Paderes" userId="e56feb77-6dd1-4fa8-b90a-e59e8df147c5" providerId="ADAL" clId="{5FBD5062-6816-46F4-B1BC-0E8E9F2EF384}" dt="2026-06-16T11:49:15.388" v="8516"/>
        <pc:sldMkLst>
          <pc:docMk/>
          <pc:sldMk cId="1544310345" sldId="281"/>
        </pc:sldMkLst>
        <pc:spChg chg="mod">
          <ac:chgData name="Rikamae Paderes" userId="e56feb77-6dd1-4fa8-b90a-e59e8df147c5" providerId="ADAL" clId="{5FBD5062-6816-46F4-B1BC-0E8E9F2EF384}" dt="2026-06-15T16:06:18.432" v="1362" actId="20577"/>
          <ac:spMkLst>
            <pc:docMk/>
            <pc:sldMk cId="1544310345" sldId="281"/>
            <ac:spMk id="2" creationId="{71F94284-AEEA-5D02-9A7B-0E94031FABAC}"/>
          </ac:spMkLst>
        </pc:spChg>
        <pc:spChg chg="mod">
          <ac:chgData name="Rikamae Paderes" userId="e56feb77-6dd1-4fa8-b90a-e59e8df147c5" providerId="ADAL" clId="{5FBD5062-6816-46F4-B1BC-0E8E9F2EF384}" dt="2026-06-15T16:06:43.720" v="1365"/>
          <ac:spMkLst>
            <pc:docMk/>
            <pc:sldMk cId="1544310345" sldId="281"/>
            <ac:spMk id="3" creationId="{28E3B868-7E50-5440-108A-8796750A3A06}"/>
          </ac:spMkLst>
        </pc:spChg>
      </pc:sldChg>
      <pc:sldChg chg="addSp delSp modSp new mod modTransition modAnim modNotesTx">
        <pc:chgData name="Rikamae Paderes" userId="e56feb77-6dd1-4fa8-b90a-e59e8df147c5" providerId="ADAL" clId="{5FBD5062-6816-46F4-B1BC-0E8E9F2EF384}" dt="2026-06-18T22:32:55.477" v="12642" actId="20577"/>
        <pc:sldMkLst>
          <pc:docMk/>
          <pc:sldMk cId="3720576007" sldId="282"/>
        </pc:sldMkLst>
        <pc:graphicFrameChg chg="add modGraphic">
          <ac:chgData name="Rikamae Paderes" userId="e56feb77-6dd1-4fa8-b90a-e59e8df147c5" providerId="ADAL" clId="{5FBD5062-6816-46F4-B1BC-0E8E9F2EF384}" dt="2026-06-16T11:49:00.315" v="8514" actId="12385"/>
          <ac:graphicFrameMkLst>
            <pc:docMk/>
            <pc:sldMk cId="3720576007" sldId="282"/>
            <ac:graphicFrameMk id="8" creationId="{45E8F6B0-48F3-9A79-77CF-E2A47BC82BD3}"/>
          </ac:graphicFrameMkLst>
        </pc:graphicFrameChg>
        <pc:picChg chg="add">
          <ac:chgData name="Rikamae Paderes" userId="e56feb77-6dd1-4fa8-b90a-e59e8df147c5" providerId="ADAL" clId="{5FBD5062-6816-46F4-B1BC-0E8E9F2EF384}" dt="2026-06-16T11:48:16.630" v="8494" actId="22"/>
          <ac:picMkLst>
            <pc:docMk/>
            <pc:sldMk cId="3720576007" sldId="282"/>
            <ac:picMk id="6" creationId="{CF0B8439-B7EE-171A-F0CA-53742E095C5B}"/>
          </ac:picMkLst>
        </pc:picChg>
        <pc:picChg chg="add mod">
          <ac:chgData name="Rikamae Paderes" userId="e56feb77-6dd1-4fa8-b90a-e59e8df147c5" providerId="ADAL" clId="{5FBD5062-6816-46F4-B1BC-0E8E9F2EF384}" dt="2026-06-16T11:52:40.740" v="8689" actId="1076"/>
          <ac:picMkLst>
            <pc:docMk/>
            <pc:sldMk cId="3720576007" sldId="282"/>
            <ac:picMk id="12" creationId="{93C6D8AA-F7FE-FF72-C620-ADC59C4501D8}"/>
          </ac:picMkLst>
        </pc:picChg>
      </pc:sldChg>
      <pc:sldChg chg="ord">
        <pc:chgData name="Rikamae Paderes" userId="e56feb77-6dd1-4fa8-b90a-e59e8df147c5" providerId="ADAL" clId="{5FBD5062-6816-46F4-B1BC-0E8E9F2EF384}" dt="2026-06-18T21:54:38.570" v="9579"/>
        <pc:sldMkLst>
          <pc:docMk/>
          <pc:sldMk cId="4174862726" sldId="301"/>
        </pc:sldMkLst>
      </pc:sldChg>
    </pc:docChg>
  </pc:docChgLst>
  <pc:docChgLst>
    <pc:chgData name="Rikamae Paderes" userId="S::rp29@staff.staffs.ac.uk::e56feb77-6dd1-4fa8-b90a-e59e8df147c5" providerId="AD" clId="Web-{001B53B8-4BEC-CF7D-F1C4-36798BD13CEE}"/>
    <pc:docChg chg="addSld delSld modSld sldOrd">
      <pc:chgData name="Rikamae Paderes" userId="S::rp29@staff.staffs.ac.uk::e56feb77-6dd1-4fa8-b90a-e59e8df147c5" providerId="AD" clId="Web-{001B53B8-4BEC-CF7D-F1C4-36798BD13CEE}" dt="2026-06-15T10:50:56.498" v="678"/>
      <pc:docMkLst>
        <pc:docMk/>
      </pc:docMkLst>
      <pc:sldChg chg="addSp delSp modSp">
        <pc:chgData name="Rikamae Paderes" userId="S::rp29@staff.staffs.ac.uk::e56feb77-6dd1-4fa8-b90a-e59e8df147c5" providerId="AD" clId="Web-{001B53B8-4BEC-CF7D-F1C4-36798BD13CEE}" dt="2026-06-15T10:49:26.918" v="677"/>
        <pc:sldMkLst>
          <pc:docMk/>
          <pc:sldMk cId="834050406" sldId="256"/>
        </pc:sldMkLst>
      </pc:sldChg>
      <pc:sldChg chg="addSp delSp modSp">
        <pc:chgData name="Rikamae Paderes" userId="S::rp29@staff.staffs.ac.uk::e56feb77-6dd1-4fa8-b90a-e59e8df147c5" providerId="AD" clId="Web-{001B53B8-4BEC-CF7D-F1C4-36798BD13CEE}" dt="2026-06-15T10:50:56.498" v="678"/>
        <pc:sldMkLst>
          <pc:docMk/>
          <pc:sldMk cId="2997208671" sldId="258"/>
        </pc:sldMkLst>
        <pc:picChg chg="add mod">
          <ac:chgData name="Rikamae Paderes" userId="S::rp29@staff.staffs.ac.uk::e56feb77-6dd1-4fa8-b90a-e59e8df147c5" providerId="AD" clId="Web-{001B53B8-4BEC-CF7D-F1C4-36798BD13CEE}" dt="2026-06-15T10:47:47.854" v="667" actId="1076"/>
          <ac:picMkLst>
            <pc:docMk/>
            <pc:sldMk cId="2997208671" sldId="258"/>
            <ac:picMk id="19" creationId="{BCC4557E-4BCD-6849-9517-836291992AF1}"/>
          </ac:picMkLst>
        </pc:picChg>
        <pc:picChg chg="add mod">
          <ac:chgData name="Rikamae Paderes" userId="S::rp29@staff.staffs.ac.uk::e56feb77-6dd1-4fa8-b90a-e59e8df147c5" providerId="AD" clId="Web-{001B53B8-4BEC-CF7D-F1C4-36798BD13CEE}" dt="2026-06-15T10:48:08.714" v="670" actId="1076"/>
          <ac:picMkLst>
            <pc:docMk/>
            <pc:sldMk cId="2997208671" sldId="258"/>
            <ac:picMk id="21" creationId="{302FE123-2A6F-E5F3-5B08-45CD440BC7B4}"/>
          </ac:picMkLst>
        </pc:picChg>
        <pc:picChg chg="add mod">
          <ac:chgData name="Rikamae Paderes" userId="S::rp29@staff.staffs.ac.uk::e56feb77-6dd1-4fa8-b90a-e59e8df147c5" providerId="AD" clId="Web-{001B53B8-4BEC-CF7D-F1C4-36798BD13CEE}" dt="2026-06-15T10:48:21.058" v="674" actId="1076"/>
          <ac:picMkLst>
            <pc:docMk/>
            <pc:sldMk cId="2997208671" sldId="258"/>
            <ac:picMk id="22" creationId="{A3E58E62-32EE-C9B8-696F-58A0D4233645}"/>
          </ac:picMkLst>
        </pc:picChg>
      </pc:sldChg>
      <pc:sldChg chg="addSp delSp modSp ord">
        <pc:chgData name="Rikamae Paderes" userId="S::rp29@staff.staffs.ac.uk::e56feb77-6dd1-4fa8-b90a-e59e8df147c5" providerId="AD" clId="Web-{001B53B8-4BEC-CF7D-F1C4-36798BD13CEE}" dt="2026-06-15T10:04:30.640" v="331"/>
        <pc:sldMkLst>
          <pc:docMk/>
          <pc:sldMk cId="1244390287" sldId="262"/>
        </pc:sldMkLst>
        <pc:spChg chg="mod">
          <ac:chgData name="Rikamae Paderes" userId="S::rp29@staff.staffs.ac.uk::e56feb77-6dd1-4fa8-b90a-e59e8df147c5" providerId="AD" clId="Web-{001B53B8-4BEC-CF7D-F1C4-36798BD13CEE}" dt="2026-06-15T09:51:21.596" v="41"/>
          <ac:spMkLst>
            <pc:docMk/>
            <pc:sldMk cId="1244390287" sldId="262"/>
            <ac:spMk id="2" creationId="{B9A1B965-86EF-175F-2BFC-8C2AD452FD4F}"/>
          </ac:spMkLst>
        </pc:spChg>
        <pc:spChg chg="mod">
          <ac:chgData name="Rikamae Paderes" userId="S::rp29@staff.staffs.ac.uk::e56feb77-6dd1-4fa8-b90a-e59e8df147c5" providerId="AD" clId="Web-{001B53B8-4BEC-CF7D-F1C4-36798BD13CEE}" dt="2026-06-15T09:51:21.596" v="41"/>
          <ac:spMkLst>
            <pc:docMk/>
            <pc:sldMk cId="1244390287" sldId="262"/>
            <ac:spMk id="3" creationId="{62EA3C27-7F13-A8CE-C620-B83D1B49F4A9}"/>
          </ac:spMkLst>
        </pc:spChg>
      </pc:sldChg>
      <pc:sldChg chg="modSp">
        <pc:chgData name="Rikamae Paderes" userId="S::rp29@staff.staffs.ac.uk::e56feb77-6dd1-4fa8-b90a-e59e8df147c5" providerId="AD" clId="Web-{001B53B8-4BEC-CF7D-F1C4-36798BD13CEE}" dt="2026-06-15T10:02:48.105" v="307" actId="20577"/>
        <pc:sldMkLst>
          <pc:docMk/>
          <pc:sldMk cId="1481492094" sldId="265"/>
        </pc:sldMkLst>
        <pc:spChg chg="mod">
          <ac:chgData name="Rikamae Paderes" userId="S::rp29@staff.staffs.ac.uk::e56feb77-6dd1-4fa8-b90a-e59e8df147c5" providerId="AD" clId="Web-{001B53B8-4BEC-CF7D-F1C4-36798BD13CEE}" dt="2026-06-15T10:02:48.105" v="307" actId="20577"/>
          <ac:spMkLst>
            <pc:docMk/>
            <pc:sldMk cId="1481492094" sldId="265"/>
            <ac:spMk id="2" creationId="{9B870224-8BF5-4C5A-36A1-56F4D128E615}"/>
          </ac:spMkLst>
        </pc:spChg>
      </pc:sldChg>
      <pc:sldChg chg="addSp modSp new mod setBg">
        <pc:chgData name="Rikamae Paderes" userId="S::rp29@staff.staffs.ac.uk::e56feb77-6dd1-4fa8-b90a-e59e8df147c5" providerId="AD" clId="Web-{001B53B8-4BEC-CF7D-F1C4-36798BD13CEE}" dt="2026-06-15T09:47:40.963" v="26"/>
        <pc:sldMkLst>
          <pc:docMk/>
          <pc:sldMk cId="3809495333" sldId="266"/>
        </pc:sldMkLst>
        <pc:spChg chg="mod">
          <ac:chgData name="Rikamae Paderes" userId="S::rp29@staff.staffs.ac.uk::e56feb77-6dd1-4fa8-b90a-e59e8df147c5" providerId="AD" clId="Web-{001B53B8-4BEC-CF7D-F1C4-36798BD13CEE}" dt="2026-06-15T09:47:40.963" v="26"/>
          <ac:spMkLst>
            <pc:docMk/>
            <pc:sldMk cId="3809495333" sldId="266"/>
            <ac:spMk id="2" creationId="{CEC0B394-560C-F1AF-0ED5-600A8FA0874A}"/>
          </ac:spMkLst>
        </pc:spChg>
        <pc:spChg chg="mod">
          <ac:chgData name="Rikamae Paderes" userId="S::rp29@staff.staffs.ac.uk::e56feb77-6dd1-4fa8-b90a-e59e8df147c5" providerId="AD" clId="Web-{001B53B8-4BEC-CF7D-F1C4-36798BD13CEE}" dt="2026-06-15T09:47:40.963" v="26"/>
          <ac:spMkLst>
            <pc:docMk/>
            <pc:sldMk cId="3809495333" sldId="266"/>
            <ac:spMk id="3" creationId="{7252933E-1008-40F4-46FD-F2FA88AF6B34}"/>
          </ac:spMkLst>
        </pc:spChg>
        <pc:spChg chg="add">
          <ac:chgData name="Rikamae Paderes" userId="S::rp29@staff.staffs.ac.uk::e56feb77-6dd1-4fa8-b90a-e59e8df147c5" providerId="AD" clId="Web-{001B53B8-4BEC-CF7D-F1C4-36798BD13CEE}" dt="2026-06-15T09:47:40.963" v="26"/>
          <ac:spMkLst>
            <pc:docMk/>
            <pc:sldMk cId="3809495333" sldId="266"/>
            <ac:spMk id="10" creationId="{8CD2B798-7994-4548-A2BE-4AEF9C1A5FAE}"/>
          </ac:spMkLst>
        </pc:spChg>
        <pc:spChg chg="add">
          <ac:chgData name="Rikamae Paderes" userId="S::rp29@staff.staffs.ac.uk::e56feb77-6dd1-4fa8-b90a-e59e8df147c5" providerId="AD" clId="Web-{001B53B8-4BEC-CF7D-F1C4-36798BD13CEE}" dt="2026-06-15T09:47:40.963" v="26"/>
          <ac:spMkLst>
            <pc:docMk/>
            <pc:sldMk cId="3809495333" sldId="266"/>
            <ac:spMk id="12" creationId="{E6162320-3B67-42BB-AF9D-939326E6489E}"/>
          </ac:spMkLst>
        </pc:spChg>
        <pc:spChg chg="add">
          <ac:chgData name="Rikamae Paderes" userId="S::rp29@staff.staffs.ac.uk::e56feb77-6dd1-4fa8-b90a-e59e8df147c5" providerId="AD" clId="Web-{001B53B8-4BEC-CF7D-F1C4-36798BD13CEE}" dt="2026-06-15T09:47:40.963" v="26"/>
          <ac:spMkLst>
            <pc:docMk/>
            <pc:sldMk cId="3809495333" sldId="266"/>
            <ac:spMk id="16" creationId="{B8D726A5-7900-41B4-8D49-49B4A2010E7C}"/>
          </ac:spMkLst>
        </pc:spChg>
        <pc:picChg chg="add mod ord">
          <ac:chgData name="Rikamae Paderes" userId="S::rp29@staff.staffs.ac.uk::e56feb77-6dd1-4fa8-b90a-e59e8df147c5" providerId="AD" clId="Web-{001B53B8-4BEC-CF7D-F1C4-36798BD13CEE}" dt="2026-06-15T09:47:40.963" v="26"/>
          <ac:picMkLst>
            <pc:docMk/>
            <pc:sldMk cId="3809495333" sldId="266"/>
            <ac:picMk id="5" creationId="{17F507F3-981D-3F66-324C-D0B0CE1D0AA3}"/>
          </ac:picMkLst>
        </pc:picChg>
        <pc:cxnChg chg="add">
          <ac:chgData name="Rikamae Paderes" userId="S::rp29@staff.staffs.ac.uk::e56feb77-6dd1-4fa8-b90a-e59e8df147c5" providerId="AD" clId="Web-{001B53B8-4BEC-CF7D-F1C4-36798BD13CEE}" dt="2026-06-15T09:47:40.963" v="26"/>
          <ac:cxnSpMkLst>
            <pc:docMk/>
            <pc:sldMk cId="3809495333" sldId="266"/>
            <ac:cxnSpMk id="14" creationId="{6722E143-84C1-4F95-937C-78B92D2811CF}"/>
          </ac:cxnSpMkLst>
        </pc:cxnChg>
        <pc:cxnChg chg="add">
          <ac:chgData name="Rikamae Paderes" userId="S::rp29@staff.staffs.ac.uk::e56feb77-6dd1-4fa8-b90a-e59e8df147c5" providerId="AD" clId="Web-{001B53B8-4BEC-CF7D-F1C4-36798BD13CEE}" dt="2026-06-15T09:47:40.963" v="26"/>
          <ac:cxnSpMkLst>
            <pc:docMk/>
            <pc:sldMk cId="3809495333" sldId="266"/>
            <ac:cxnSpMk id="18" creationId="{46E49661-E258-450C-8150-A91A6B30D1CD}"/>
          </ac:cxnSpMkLst>
        </pc:cxnChg>
      </pc:sldChg>
      <pc:sldChg chg="modSp new">
        <pc:chgData name="Rikamae Paderes" userId="S::rp29@staff.staffs.ac.uk::e56feb77-6dd1-4fa8-b90a-e59e8df147c5" providerId="AD" clId="Web-{001B53B8-4BEC-CF7D-F1C4-36798BD13CEE}" dt="2026-06-15T10:01:04.258" v="202" actId="20577"/>
        <pc:sldMkLst>
          <pc:docMk/>
          <pc:sldMk cId="452176959" sldId="267"/>
        </pc:sldMkLst>
        <pc:spChg chg="mod">
          <ac:chgData name="Rikamae Paderes" userId="S::rp29@staff.staffs.ac.uk::e56feb77-6dd1-4fa8-b90a-e59e8df147c5" providerId="AD" clId="Web-{001B53B8-4BEC-CF7D-F1C4-36798BD13CEE}" dt="2026-06-15T09:56:04.653" v="146" actId="20577"/>
          <ac:spMkLst>
            <pc:docMk/>
            <pc:sldMk cId="452176959" sldId="267"/>
            <ac:spMk id="2" creationId="{DD65F448-736B-9BCB-4621-DFF9484F833B}"/>
          </ac:spMkLst>
        </pc:spChg>
        <pc:spChg chg="mod">
          <ac:chgData name="Rikamae Paderes" userId="S::rp29@staff.staffs.ac.uk::e56feb77-6dd1-4fa8-b90a-e59e8df147c5" providerId="AD" clId="Web-{001B53B8-4BEC-CF7D-F1C4-36798BD13CEE}" dt="2026-06-15T10:01:04.258" v="202" actId="20577"/>
          <ac:spMkLst>
            <pc:docMk/>
            <pc:sldMk cId="452176959" sldId="267"/>
            <ac:spMk id="3" creationId="{0A210E3E-A458-B495-B3E9-B7881E4F1E88}"/>
          </ac:spMkLst>
        </pc:spChg>
        <pc:spChg chg="mod">
          <ac:chgData name="Rikamae Paderes" userId="S::rp29@staff.staffs.ac.uk::e56feb77-6dd1-4fa8-b90a-e59e8df147c5" providerId="AD" clId="Web-{001B53B8-4BEC-CF7D-F1C4-36798BD13CEE}" dt="2026-06-15T09:59:44.208" v="188" actId="20577"/>
          <ac:spMkLst>
            <pc:docMk/>
            <pc:sldMk cId="452176959" sldId="267"/>
            <ac:spMk id="4" creationId="{D939C028-C171-560C-E452-C448057E3725}"/>
          </ac:spMkLst>
        </pc:spChg>
        <pc:spChg chg="mod">
          <ac:chgData name="Rikamae Paderes" userId="S::rp29@staff.staffs.ac.uk::e56feb77-6dd1-4fa8-b90a-e59e8df147c5" providerId="AD" clId="Web-{001B53B8-4BEC-CF7D-F1C4-36798BD13CEE}" dt="2026-06-15T09:54:22.227" v="95" actId="20577"/>
          <ac:spMkLst>
            <pc:docMk/>
            <pc:sldMk cId="452176959" sldId="267"/>
            <ac:spMk id="5" creationId="{6362019A-4736-91E4-CB18-FEDBFB6BBA7F}"/>
          </ac:spMkLst>
        </pc:spChg>
      </pc:sldChg>
      <pc:sldChg chg="modSp new">
        <pc:chgData name="Rikamae Paderes" userId="S::rp29@staff.staffs.ac.uk::e56feb77-6dd1-4fa8-b90a-e59e8df147c5" providerId="AD" clId="Web-{001B53B8-4BEC-CF7D-F1C4-36798BD13CEE}" dt="2026-06-15T09:59:01.597" v="181" actId="20577"/>
        <pc:sldMkLst>
          <pc:docMk/>
          <pc:sldMk cId="2782166011" sldId="268"/>
        </pc:sldMkLst>
        <pc:spChg chg="mod">
          <ac:chgData name="Rikamae Paderes" userId="S::rp29@staff.staffs.ac.uk::e56feb77-6dd1-4fa8-b90a-e59e8df147c5" providerId="AD" clId="Web-{001B53B8-4BEC-CF7D-F1C4-36798BD13CEE}" dt="2026-06-15T09:59:01.597" v="181" actId="20577"/>
          <ac:spMkLst>
            <pc:docMk/>
            <pc:sldMk cId="2782166011" sldId="268"/>
            <ac:spMk id="2" creationId="{5BBC2717-8843-05E9-3DEF-7A4A2763F141}"/>
          </ac:spMkLst>
        </pc:spChg>
      </pc:sldChg>
      <pc:sldChg chg="modSp new">
        <pc:chgData name="Rikamae Paderes" userId="S::rp29@staff.staffs.ac.uk::e56feb77-6dd1-4fa8-b90a-e59e8df147c5" providerId="AD" clId="Web-{001B53B8-4BEC-CF7D-F1C4-36798BD13CEE}" dt="2026-06-15T10:07:55.757" v="575" actId="20577"/>
        <pc:sldMkLst>
          <pc:docMk/>
          <pc:sldMk cId="1283366716" sldId="269"/>
        </pc:sldMkLst>
        <pc:spChg chg="mod">
          <ac:chgData name="Rikamae Paderes" userId="S::rp29@staff.staffs.ac.uk::e56feb77-6dd1-4fa8-b90a-e59e8df147c5" providerId="AD" clId="Web-{001B53B8-4BEC-CF7D-F1C4-36798BD13CEE}" dt="2026-06-15T10:05:27.236" v="395" actId="20577"/>
          <ac:spMkLst>
            <pc:docMk/>
            <pc:sldMk cId="1283366716" sldId="269"/>
            <ac:spMk id="2" creationId="{7224FED7-25DA-CEEA-8FD1-0235AC3D1B77}"/>
          </ac:spMkLst>
        </pc:spChg>
        <pc:spChg chg="mod">
          <ac:chgData name="Rikamae Paderes" userId="S::rp29@staff.staffs.ac.uk::e56feb77-6dd1-4fa8-b90a-e59e8df147c5" providerId="AD" clId="Web-{001B53B8-4BEC-CF7D-F1C4-36798BD13CEE}" dt="2026-06-15T10:01:00.273" v="199" actId="20577"/>
          <ac:spMkLst>
            <pc:docMk/>
            <pc:sldMk cId="1283366716" sldId="269"/>
            <ac:spMk id="3" creationId="{D8B07E56-A6D8-A0BC-BF9B-6AF47348B7D0}"/>
          </ac:spMkLst>
        </pc:spChg>
        <pc:spChg chg="mod">
          <ac:chgData name="Rikamae Paderes" userId="S::rp29@staff.staffs.ac.uk::e56feb77-6dd1-4fa8-b90a-e59e8df147c5" providerId="AD" clId="Web-{001B53B8-4BEC-CF7D-F1C4-36798BD13CEE}" dt="2026-06-15T10:07:54.210" v="574" actId="20577"/>
          <ac:spMkLst>
            <pc:docMk/>
            <pc:sldMk cId="1283366716" sldId="269"/>
            <ac:spMk id="4" creationId="{6AC6797C-2AF9-4F89-3AD2-57126E112F7C}"/>
          </ac:spMkLst>
        </pc:spChg>
        <pc:spChg chg="mod">
          <ac:chgData name="Rikamae Paderes" userId="S::rp29@staff.staffs.ac.uk::e56feb77-6dd1-4fa8-b90a-e59e8df147c5" providerId="AD" clId="Web-{001B53B8-4BEC-CF7D-F1C4-36798BD13CEE}" dt="2026-06-15T10:02:17.995" v="280" actId="20577"/>
          <ac:spMkLst>
            <pc:docMk/>
            <pc:sldMk cId="1283366716" sldId="269"/>
            <ac:spMk id="5" creationId="{C474400C-6456-FA0F-1A46-0B3E0324CE47}"/>
          </ac:spMkLst>
        </pc:spChg>
        <pc:spChg chg="mod">
          <ac:chgData name="Rikamae Paderes" userId="S::rp29@staff.staffs.ac.uk::e56feb77-6dd1-4fa8-b90a-e59e8df147c5" providerId="AD" clId="Web-{001B53B8-4BEC-CF7D-F1C4-36798BD13CEE}" dt="2026-06-15T10:07:55.757" v="575" actId="20577"/>
          <ac:spMkLst>
            <pc:docMk/>
            <pc:sldMk cId="1283366716" sldId="269"/>
            <ac:spMk id="6" creationId="{206B5C0C-EE22-4C9E-629F-876A0BB26084}"/>
          </ac:spMkLst>
        </pc:spChg>
      </pc:sldChg>
      <pc:sldChg chg="modSp new">
        <pc:chgData name="Rikamae Paderes" userId="S::rp29@staff.staffs.ac.uk::e56feb77-6dd1-4fa8-b90a-e59e8df147c5" providerId="AD" clId="Web-{001B53B8-4BEC-CF7D-F1C4-36798BD13CEE}" dt="2026-06-15T10:03:46.654" v="325" actId="20577"/>
        <pc:sldMkLst>
          <pc:docMk/>
          <pc:sldMk cId="3216648532" sldId="270"/>
        </pc:sldMkLst>
        <pc:spChg chg="mod">
          <ac:chgData name="Rikamae Paderes" userId="S::rp29@staff.staffs.ac.uk::e56feb77-6dd1-4fa8-b90a-e59e8df147c5" providerId="AD" clId="Web-{001B53B8-4BEC-CF7D-F1C4-36798BD13CEE}" dt="2026-06-15T10:03:46.654" v="325" actId="20577"/>
          <ac:spMkLst>
            <pc:docMk/>
            <pc:sldMk cId="3216648532" sldId="270"/>
            <ac:spMk id="2" creationId="{DD9773EA-2E80-E162-668F-E2D3AECC37F2}"/>
          </ac:spMkLst>
        </pc:spChg>
      </pc:sldChg>
      <pc:sldChg chg="add replId">
        <pc:chgData name="Rikamae Paderes" userId="S::rp29@staff.staffs.ac.uk::e56feb77-6dd1-4fa8-b90a-e59e8df147c5" providerId="AD" clId="Web-{001B53B8-4BEC-CF7D-F1C4-36798BD13CEE}" dt="2026-06-15T10:03:52.498" v="326"/>
        <pc:sldMkLst>
          <pc:docMk/>
          <pc:sldMk cId="2343084519" sldId="271"/>
        </pc:sldMkLst>
      </pc:sldChg>
      <pc:sldChg chg="add replId">
        <pc:chgData name="Rikamae Paderes" userId="S::rp29@staff.staffs.ac.uk::e56feb77-6dd1-4fa8-b90a-e59e8df147c5" providerId="AD" clId="Web-{001B53B8-4BEC-CF7D-F1C4-36798BD13CEE}" dt="2026-06-15T10:03:53.373" v="327"/>
        <pc:sldMkLst>
          <pc:docMk/>
          <pc:sldMk cId="3327695865" sldId="272"/>
        </pc:sldMkLst>
      </pc:sldChg>
      <pc:sldChg chg="modSp add ord replId">
        <pc:chgData name="Rikamae Paderes" userId="S::rp29@staff.staffs.ac.uk::e56feb77-6dd1-4fa8-b90a-e59e8df147c5" providerId="AD" clId="Web-{001B53B8-4BEC-CF7D-F1C4-36798BD13CEE}" dt="2026-06-15T10:09:19.494" v="660" actId="20577"/>
        <pc:sldMkLst>
          <pc:docMk/>
          <pc:sldMk cId="1832752442" sldId="273"/>
        </pc:sldMkLst>
        <pc:spChg chg="mod">
          <ac:chgData name="Rikamae Paderes" userId="S::rp29@staff.staffs.ac.uk::e56feb77-6dd1-4fa8-b90a-e59e8df147c5" providerId="AD" clId="Web-{001B53B8-4BEC-CF7D-F1C4-36798BD13CEE}" dt="2026-06-15T10:04:54.188" v="369" actId="20577"/>
          <ac:spMkLst>
            <pc:docMk/>
            <pc:sldMk cId="1832752442" sldId="273"/>
            <ac:spMk id="2" creationId="{46314959-250C-F39E-9ACF-7DCF72870EE8}"/>
          </ac:spMkLst>
        </pc:spChg>
        <pc:spChg chg="mod">
          <ac:chgData name="Rikamae Paderes" userId="S::rp29@staff.staffs.ac.uk::e56feb77-6dd1-4fa8-b90a-e59e8df147c5" providerId="AD" clId="Web-{001B53B8-4BEC-CF7D-F1C4-36798BD13CEE}" dt="2026-06-15T10:09:19.494" v="660" actId="20577"/>
          <ac:spMkLst>
            <pc:docMk/>
            <pc:sldMk cId="1832752442" sldId="273"/>
            <ac:spMk id="3" creationId="{C75A64FF-BDDA-A546-CBBE-AF153F8147E1}"/>
          </ac:spMkLst>
        </pc:spChg>
      </pc:sldChg>
      <pc:sldChg chg="modSp new">
        <pc:chgData name="Rikamae Paderes" userId="S::rp29@staff.staffs.ac.uk::e56feb77-6dd1-4fa8-b90a-e59e8df147c5" providerId="AD" clId="Web-{001B53B8-4BEC-CF7D-F1C4-36798BD13CEE}" dt="2026-06-15T10:06:03.143" v="433" actId="20577"/>
        <pc:sldMkLst>
          <pc:docMk/>
          <pc:sldMk cId="3712749989" sldId="274"/>
        </pc:sldMkLst>
        <pc:spChg chg="mod">
          <ac:chgData name="Rikamae Paderes" userId="S::rp29@staff.staffs.ac.uk::e56feb77-6dd1-4fa8-b90a-e59e8df147c5" providerId="AD" clId="Web-{001B53B8-4BEC-CF7D-F1C4-36798BD13CEE}" dt="2026-06-15T10:06:03.143" v="433" actId="20577"/>
          <ac:spMkLst>
            <pc:docMk/>
            <pc:sldMk cId="3712749989" sldId="274"/>
            <ac:spMk id="2" creationId="{537A5C59-EC68-54C6-724D-E25E1BCF13EC}"/>
          </ac:spMkLst>
        </pc:spChg>
      </pc:sldChg>
      <pc:sldChg chg="modSp new">
        <pc:chgData name="Rikamae Paderes" userId="S::rp29@staff.staffs.ac.uk::e56feb77-6dd1-4fa8-b90a-e59e8df147c5" providerId="AD" clId="Web-{001B53B8-4BEC-CF7D-F1C4-36798BD13CEE}" dt="2026-06-15T10:06:15.472" v="448" actId="20577"/>
        <pc:sldMkLst>
          <pc:docMk/>
          <pc:sldMk cId="1696953775" sldId="275"/>
        </pc:sldMkLst>
        <pc:spChg chg="mod">
          <ac:chgData name="Rikamae Paderes" userId="S::rp29@staff.staffs.ac.uk::e56feb77-6dd1-4fa8-b90a-e59e8df147c5" providerId="AD" clId="Web-{001B53B8-4BEC-CF7D-F1C4-36798BD13CEE}" dt="2026-06-15T10:06:15.472" v="448" actId="20577"/>
          <ac:spMkLst>
            <pc:docMk/>
            <pc:sldMk cId="1696953775" sldId="275"/>
            <ac:spMk id="2" creationId="{FC036547-1F75-3CC7-CB6B-9A8A7015162B}"/>
          </ac:spMkLst>
        </pc:spChg>
      </pc:sldChg>
      <pc:sldChg chg="addSp modSp new">
        <pc:chgData name="Rikamae Paderes" userId="S::rp29@staff.staffs.ac.uk::e56feb77-6dd1-4fa8-b90a-e59e8df147c5" providerId="AD" clId="Web-{001B53B8-4BEC-CF7D-F1C4-36798BD13CEE}" dt="2026-06-15T10:08:48.087" v="620" actId="20577"/>
        <pc:sldMkLst>
          <pc:docMk/>
          <pc:sldMk cId="4133348354" sldId="276"/>
        </pc:sldMkLst>
        <pc:spChg chg="mod">
          <ac:chgData name="Rikamae Paderes" userId="S::rp29@staff.staffs.ac.uk::e56feb77-6dd1-4fa8-b90a-e59e8df147c5" providerId="AD" clId="Web-{001B53B8-4BEC-CF7D-F1C4-36798BD13CEE}" dt="2026-06-15T10:08:24.211" v="595"/>
          <ac:spMkLst>
            <pc:docMk/>
            <pc:sldMk cId="4133348354" sldId="276"/>
            <ac:spMk id="3" creationId="{D87E8308-B580-8D65-AED5-C884CFE147B4}"/>
          </ac:spMkLst>
        </pc:spChg>
        <pc:spChg chg="add mod">
          <ac:chgData name="Rikamae Paderes" userId="S::rp29@staff.staffs.ac.uk::e56feb77-6dd1-4fa8-b90a-e59e8df147c5" providerId="AD" clId="Web-{001B53B8-4BEC-CF7D-F1C4-36798BD13CEE}" dt="2026-06-15T10:08:29.336" v="598" actId="20577"/>
          <ac:spMkLst>
            <pc:docMk/>
            <pc:sldMk cId="4133348354" sldId="276"/>
            <ac:spMk id="6" creationId="{ABF5C651-4FCF-3062-6D24-DAAE16176C44}"/>
          </ac:spMkLst>
        </pc:spChg>
        <pc:spChg chg="add mod">
          <ac:chgData name="Rikamae Paderes" userId="S::rp29@staff.staffs.ac.uk::e56feb77-6dd1-4fa8-b90a-e59e8df147c5" providerId="AD" clId="Web-{001B53B8-4BEC-CF7D-F1C4-36798BD13CEE}" dt="2026-06-15T10:08:35.508" v="601" actId="20577"/>
          <ac:spMkLst>
            <pc:docMk/>
            <pc:sldMk cId="4133348354" sldId="276"/>
            <ac:spMk id="7" creationId="{210D0610-D356-48CF-F82A-78628006D120}"/>
          </ac:spMkLst>
        </pc:spChg>
      </pc:sldChg>
    </pc:docChg>
  </pc:docChgLst>
  <pc:docChgLst>
    <pc:chgData name="Christopher Harding" userId="S::ch78@staff.staffs.ac.uk::e16d86e0-22d9-4af0-8e71-16e09e02643b" providerId="AD" clId="Web-{418CC326-6CAB-A066-0324-B4B4D4AE9F5F}"/>
    <pc:docChg chg="modSld">
      <pc:chgData name="Christopher Harding" userId="S::ch78@staff.staffs.ac.uk::e16d86e0-22d9-4af0-8e71-16e09e02643b" providerId="AD" clId="Web-{418CC326-6CAB-A066-0324-B4B4D4AE9F5F}" dt="2026-07-01T10:00:43.715" v="11" actId="1076"/>
      <pc:docMkLst>
        <pc:docMk/>
      </pc:docMkLst>
      <pc:sldChg chg="addSp delSp modSp">
        <pc:chgData name="Christopher Harding" userId="S::ch78@staff.staffs.ac.uk::e16d86e0-22d9-4af0-8e71-16e09e02643b" providerId="AD" clId="Web-{418CC326-6CAB-A066-0324-B4B4D4AE9F5F}" dt="2026-07-01T10:00:43.715" v="11" actId="1076"/>
        <pc:sldMkLst>
          <pc:docMk/>
          <pc:sldMk cId="1157310742" sldId="291"/>
        </pc:sldMkLst>
        <pc:spChg chg="add del mod">
          <ac:chgData name="Christopher Harding" userId="S::ch78@staff.staffs.ac.uk::e16d86e0-22d9-4af0-8e71-16e09e02643b" providerId="AD" clId="Web-{418CC326-6CAB-A066-0324-B4B4D4AE9F5F}" dt="2026-07-01T09:58:47.332" v="1"/>
          <ac:spMkLst>
            <pc:docMk/>
            <pc:sldMk cId="1157310742" sldId="291"/>
            <ac:spMk id="6" creationId="{264EB831-C05C-7629-41F5-896046123642}"/>
          </ac:spMkLst>
        </pc:spChg>
        <pc:spChg chg="add del mod">
          <ac:chgData name="Christopher Harding" userId="S::ch78@staff.staffs.ac.uk::e16d86e0-22d9-4af0-8e71-16e09e02643b" providerId="AD" clId="Web-{418CC326-6CAB-A066-0324-B4B4D4AE9F5F}" dt="2026-07-01T10:00:25.573" v="5"/>
          <ac:spMkLst>
            <pc:docMk/>
            <pc:sldMk cId="1157310742" sldId="291"/>
            <ac:spMk id="10" creationId="{D9CE3F38-D748-BBEE-C7AA-2B50A1DAE800}"/>
          </ac:spMkLst>
        </pc:spChg>
        <pc:picChg chg="add del mod ord">
          <ac:chgData name="Christopher Harding" userId="S::ch78@staff.staffs.ac.uk::e16d86e0-22d9-4af0-8e71-16e09e02643b" providerId="AD" clId="Web-{418CC326-6CAB-A066-0324-B4B4D4AE9F5F}" dt="2026-07-01T09:58:55.051" v="4"/>
          <ac:picMkLst>
            <pc:docMk/>
            <pc:sldMk cId="1157310742" sldId="291"/>
            <ac:picMk id="7" creationId="{91C162E6-8614-6318-7BEB-BDCE16DE4877}"/>
          </ac:picMkLst>
        </pc:picChg>
        <pc:picChg chg="del">
          <ac:chgData name="Christopher Harding" userId="S::ch78@staff.staffs.ac.uk::e16d86e0-22d9-4af0-8e71-16e09e02643b" providerId="AD" clId="Web-{418CC326-6CAB-A066-0324-B4B4D4AE9F5F}" dt="2026-07-01T09:54:45.487" v="0"/>
          <ac:picMkLst>
            <pc:docMk/>
            <pc:sldMk cId="1157310742" sldId="291"/>
            <ac:picMk id="8" creationId="{FE87AD0F-BF40-26A9-7434-325D68652D49}"/>
          </ac:picMkLst>
        </pc:picChg>
        <pc:picChg chg="add mod ord">
          <ac:chgData name="Christopher Harding" userId="S::ch78@staff.staffs.ac.uk::e16d86e0-22d9-4af0-8e71-16e09e02643b" providerId="AD" clId="Web-{418CC326-6CAB-A066-0324-B4B4D4AE9F5F}" dt="2026-07-01T10:00:43.715" v="11" actId="1076"/>
          <ac:picMkLst>
            <pc:docMk/>
            <pc:sldMk cId="1157310742" sldId="291"/>
            <ac:picMk id="11" creationId="{1B693A1D-0C6E-ED3C-0ABD-8A283038465C}"/>
          </ac:picMkLst>
        </pc:picChg>
      </pc:sldChg>
    </pc:docChg>
  </pc:docChgLst>
  <pc:docChgLst>
    <pc:chgData name="Christopher Harding" userId="e16d86e0-22d9-4af0-8e71-16e09e02643b" providerId="ADAL" clId="{3084C78F-0252-4EBD-A7AD-0F9C6A63A5E6}"/>
    <pc:docChg chg="undo custSel addSld delSld modSld">
      <pc:chgData name="Christopher Harding" userId="e16d86e0-22d9-4af0-8e71-16e09e02643b" providerId="ADAL" clId="{3084C78F-0252-4EBD-A7AD-0F9C6A63A5E6}" dt="2026-06-18T23:19:27.636" v="1980" actId="29295"/>
      <pc:docMkLst>
        <pc:docMk/>
      </pc:docMkLst>
      <pc:sldChg chg="addSp delSp modSp mod">
        <pc:chgData name="Christopher Harding" userId="e16d86e0-22d9-4af0-8e71-16e09e02643b" providerId="ADAL" clId="{3084C78F-0252-4EBD-A7AD-0F9C6A63A5E6}" dt="2026-06-18T23:03:06.482" v="1920" actId="29295"/>
        <pc:sldMkLst>
          <pc:docMk/>
          <pc:sldMk cId="1481492094" sldId="265"/>
        </pc:sldMkLst>
        <pc:picChg chg="add mod ord">
          <ac:chgData name="Christopher Harding" userId="e16d86e0-22d9-4af0-8e71-16e09e02643b" providerId="ADAL" clId="{3084C78F-0252-4EBD-A7AD-0F9C6A63A5E6}" dt="2026-06-18T23:03:06.482" v="1920" actId="29295"/>
          <ac:picMkLst>
            <pc:docMk/>
            <pc:sldMk cId="1481492094" sldId="265"/>
            <ac:picMk id="9" creationId="{254CDCF2-E41A-A4A4-BE67-18DB38D21816}"/>
          </ac:picMkLst>
        </pc:picChg>
      </pc:sldChg>
      <pc:sldChg chg="addSp modSp mod">
        <pc:chgData name="Christopher Harding" userId="e16d86e0-22d9-4af0-8e71-16e09e02643b" providerId="ADAL" clId="{3084C78F-0252-4EBD-A7AD-0F9C6A63A5E6}" dt="2026-06-18T23:03:29.058" v="1923" actId="29295"/>
        <pc:sldMkLst>
          <pc:docMk/>
          <pc:sldMk cId="1273961722" sldId="285"/>
        </pc:sldMkLst>
        <pc:spChg chg="mod">
          <ac:chgData name="Christopher Harding" userId="e16d86e0-22d9-4af0-8e71-16e09e02643b" providerId="ADAL" clId="{3084C78F-0252-4EBD-A7AD-0F9C6A63A5E6}" dt="2026-06-18T22:39:29.423" v="1905" actId="20577"/>
          <ac:spMkLst>
            <pc:docMk/>
            <pc:sldMk cId="1273961722" sldId="285"/>
            <ac:spMk id="3" creationId="{056D0C47-051A-5F41-17C2-896B87F38F49}"/>
          </ac:spMkLst>
        </pc:spChg>
        <pc:picChg chg="add mod ord">
          <ac:chgData name="Christopher Harding" userId="e16d86e0-22d9-4af0-8e71-16e09e02643b" providerId="ADAL" clId="{3084C78F-0252-4EBD-A7AD-0F9C6A63A5E6}" dt="2026-06-18T23:03:29.058" v="1923" actId="29295"/>
          <ac:picMkLst>
            <pc:docMk/>
            <pc:sldMk cId="1273961722" sldId="285"/>
            <ac:picMk id="5" creationId="{B1DB293E-EF04-F344-776C-D0A2F534507A}"/>
          </ac:picMkLst>
        </pc:picChg>
      </pc:sldChg>
      <pc:sldChg chg="addSp modSp mod">
        <pc:chgData name="Christopher Harding" userId="e16d86e0-22d9-4af0-8e71-16e09e02643b" providerId="ADAL" clId="{3084C78F-0252-4EBD-A7AD-0F9C6A63A5E6}" dt="2026-06-18T23:03:57.995" v="1926" actId="167"/>
        <pc:sldMkLst>
          <pc:docMk/>
          <pc:sldMk cId="3953104105" sldId="286"/>
        </pc:sldMkLst>
        <pc:spChg chg="mod">
          <ac:chgData name="Christopher Harding" userId="e16d86e0-22d9-4af0-8e71-16e09e02643b" providerId="ADAL" clId="{3084C78F-0252-4EBD-A7AD-0F9C6A63A5E6}" dt="2026-06-18T22:39:57.709" v="1907" actId="20577"/>
          <ac:spMkLst>
            <pc:docMk/>
            <pc:sldMk cId="3953104105" sldId="286"/>
            <ac:spMk id="3" creationId="{B5242575-88B1-B890-382A-E67833FBDAFB}"/>
          </ac:spMkLst>
        </pc:spChg>
        <pc:picChg chg="add mod ord">
          <ac:chgData name="Christopher Harding" userId="e16d86e0-22d9-4af0-8e71-16e09e02643b" providerId="ADAL" clId="{3084C78F-0252-4EBD-A7AD-0F9C6A63A5E6}" dt="2026-06-18T23:03:57.995" v="1926" actId="167"/>
          <ac:picMkLst>
            <pc:docMk/>
            <pc:sldMk cId="3953104105" sldId="286"/>
            <ac:picMk id="5" creationId="{A31021DB-4584-D5DD-AC53-29F6707BE905}"/>
          </ac:picMkLst>
        </pc:picChg>
      </pc:sldChg>
      <pc:sldChg chg="addSp modSp mod">
        <pc:chgData name="Christopher Harding" userId="e16d86e0-22d9-4af0-8e71-16e09e02643b" providerId="ADAL" clId="{3084C78F-0252-4EBD-A7AD-0F9C6A63A5E6}" dt="2026-06-18T23:04:32.877" v="1929" actId="29295"/>
        <pc:sldMkLst>
          <pc:docMk/>
          <pc:sldMk cId="3342608374" sldId="287"/>
        </pc:sldMkLst>
        <pc:spChg chg="mod">
          <ac:chgData name="Christopher Harding" userId="e16d86e0-22d9-4af0-8e71-16e09e02643b" providerId="ADAL" clId="{3084C78F-0252-4EBD-A7AD-0F9C6A63A5E6}" dt="2026-06-18T18:13:12.937" v="583" actId="20577"/>
          <ac:spMkLst>
            <pc:docMk/>
            <pc:sldMk cId="3342608374" sldId="287"/>
            <ac:spMk id="5" creationId="{8067BC99-F323-B826-94B9-E9CD1964548D}"/>
          </ac:spMkLst>
        </pc:spChg>
        <pc:picChg chg="add mod ord">
          <ac:chgData name="Christopher Harding" userId="e16d86e0-22d9-4af0-8e71-16e09e02643b" providerId="ADAL" clId="{3084C78F-0252-4EBD-A7AD-0F9C6A63A5E6}" dt="2026-06-18T23:04:32.877" v="1929" actId="29295"/>
          <ac:picMkLst>
            <pc:docMk/>
            <pc:sldMk cId="3342608374" sldId="287"/>
            <ac:picMk id="6" creationId="{9BE9E244-7B06-ADB4-C10D-F7AD92AAF3EB}"/>
          </ac:picMkLst>
        </pc:picChg>
      </pc:sldChg>
      <pc:sldChg chg="addSp delSp modSp mod">
        <pc:chgData name="Christopher Harding" userId="e16d86e0-22d9-4af0-8e71-16e09e02643b" providerId="ADAL" clId="{3084C78F-0252-4EBD-A7AD-0F9C6A63A5E6}" dt="2026-06-18T23:08:33.353" v="1944" actId="1076"/>
        <pc:sldMkLst>
          <pc:docMk/>
          <pc:sldMk cId="3268187475" sldId="288"/>
        </pc:sldMkLst>
        <pc:spChg chg="mod">
          <ac:chgData name="Christopher Harding" userId="e16d86e0-22d9-4af0-8e71-16e09e02643b" providerId="ADAL" clId="{3084C78F-0252-4EBD-A7AD-0F9C6A63A5E6}" dt="2026-06-18T18:16:55.990" v="635" actId="20577"/>
          <ac:spMkLst>
            <pc:docMk/>
            <pc:sldMk cId="3268187475" sldId="288"/>
            <ac:spMk id="4" creationId="{F3D6FC14-D395-184F-C9F9-16950C37BF77}"/>
          </ac:spMkLst>
        </pc:spChg>
        <pc:picChg chg="add mod ord">
          <ac:chgData name="Christopher Harding" userId="e16d86e0-22d9-4af0-8e71-16e09e02643b" providerId="ADAL" clId="{3084C78F-0252-4EBD-A7AD-0F9C6A63A5E6}" dt="2026-06-18T23:08:28.921" v="1943" actId="1076"/>
          <ac:picMkLst>
            <pc:docMk/>
            <pc:sldMk cId="3268187475" sldId="288"/>
            <ac:picMk id="5" creationId="{52EEDDC3-A827-5279-CDFB-7CDC00B09D2A}"/>
          </ac:picMkLst>
        </pc:picChg>
        <pc:picChg chg="add mod modCrop">
          <ac:chgData name="Christopher Harding" userId="e16d86e0-22d9-4af0-8e71-16e09e02643b" providerId="ADAL" clId="{3084C78F-0252-4EBD-A7AD-0F9C6A63A5E6}" dt="2026-06-18T23:08:33.353" v="1944" actId="1076"/>
          <ac:picMkLst>
            <pc:docMk/>
            <pc:sldMk cId="3268187475" sldId="288"/>
            <ac:picMk id="7" creationId="{41473B4A-F078-509F-83C0-753F6BB14CCE}"/>
          </ac:picMkLst>
        </pc:picChg>
      </pc:sldChg>
      <pc:sldChg chg="addSp modSp mod">
        <pc:chgData name="Christopher Harding" userId="e16d86e0-22d9-4af0-8e71-16e09e02643b" providerId="ADAL" clId="{3084C78F-0252-4EBD-A7AD-0F9C6A63A5E6}" dt="2026-06-18T23:10:40.837" v="1948" actId="29295"/>
        <pc:sldMkLst>
          <pc:docMk/>
          <pc:sldMk cId="477389024" sldId="289"/>
        </pc:sldMkLst>
        <pc:spChg chg="mod">
          <ac:chgData name="Christopher Harding" userId="e16d86e0-22d9-4af0-8e71-16e09e02643b" providerId="ADAL" clId="{3084C78F-0252-4EBD-A7AD-0F9C6A63A5E6}" dt="2026-06-18T18:06:45.672" v="518" actId="1076"/>
          <ac:spMkLst>
            <pc:docMk/>
            <pc:sldMk cId="477389024" sldId="289"/>
            <ac:spMk id="3" creationId="{2F4F0EEE-BBA6-11A2-856E-73AF71D4B27F}"/>
          </ac:spMkLst>
        </pc:spChg>
        <pc:spChg chg="add mod">
          <ac:chgData name="Christopher Harding" userId="e16d86e0-22d9-4af0-8e71-16e09e02643b" providerId="ADAL" clId="{3084C78F-0252-4EBD-A7AD-0F9C6A63A5E6}" dt="2026-06-18T23:08:49.463" v="1945" actId="33524"/>
          <ac:spMkLst>
            <pc:docMk/>
            <pc:sldMk cId="477389024" sldId="289"/>
            <ac:spMk id="4" creationId="{088BA9D3-9A15-5381-3B2B-BC15F6599F54}"/>
          </ac:spMkLst>
        </pc:spChg>
        <pc:picChg chg="add mod ord">
          <ac:chgData name="Christopher Harding" userId="e16d86e0-22d9-4af0-8e71-16e09e02643b" providerId="ADAL" clId="{3084C78F-0252-4EBD-A7AD-0F9C6A63A5E6}" dt="2026-06-18T23:10:40.837" v="1948" actId="29295"/>
          <ac:picMkLst>
            <pc:docMk/>
            <pc:sldMk cId="477389024" sldId="289"/>
            <ac:picMk id="6" creationId="{670979C1-1FE0-5E26-6E9B-4E70A4F1843C}"/>
          </ac:picMkLst>
        </pc:picChg>
        <pc:picChg chg="mod">
          <ac:chgData name="Christopher Harding" userId="e16d86e0-22d9-4af0-8e71-16e09e02643b" providerId="ADAL" clId="{3084C78F-0252-4EBD-A7AD-0F9C6A63A5E6}" dt="2026-06-18T18:06:40.266" v="516" actId="1076"/>
          <ac:picMkLst>
            <pc:docMk/>
            <pc:sldMk cId="477389024" sldId="289"/>
            <ac:picMk id="10" creationId="{A11EB87C-CF89-9625-D813-AB2864FC9C4D}"/>
          </ac:picMkLst>
        </pc:picChg>
      </pc:sldChg>
      <pc:sldChg chg="addSp modSp mod">
        <pc:chgData name="Christopher Harding" userId="e16d86e0-22d9-4af0-8e71-16e09e02643b" providerId="ADAL" clId="{3084C78F-0252-4EBD-A7AD-0F9C6A63A5E6}" dt="2026-06-18T23:12:33.192" v="1961" actId="29295"/>
        <pc:sldMkLst>
          <pc:docMk/>
          <pc:sldMk cId="3957566772" sldId="290"/>
        </pc:sldMkLst>
        <pc:spChg chg="mod">
          <ac:chgData name="Christopher Harding" userId="e16d86e0-22d9-4af0-8e71-16e09e02643b" providerId="ADAL" clId="{3084C78F-0252-4EBD-A7AD-0F9C6A63A5E6}" dt="2026-06-18T23:12:16.797" v="1960" actId="20577"/>
          <ac:spMkLst>
            <pc:docMk/>
            <pc:sldMk cId="3957566772" sldId="290"/>
            <ac:spMk id="2" creationId="{A9364C2E-B1BB-15DD-5909-B132023D6277}"/>
          </ac:spMkLst>
        </pc:spChg>
        <pc:spChg chg="mod">
          <ac:chgData name="Christopher Harding" userId="e16d86e0-22d9-4af0-8e71-16e09e02643b" providerId="ADAL" clId="{3084C78F-0252-4EBD-A7AD-0F9C6A63A5E6}" dt="2026-06-18T18:49:14.293" v="683" actId="20577"/>
          <ac:spMkLst>
            <pc:docMk/>
            <pc:sldMk cId="3957566772" sldId="290"/>
            <ac:spMk id="3" creationId="{245ECC8C-EB7F-83CE-5347-512CDE8DE04A}"/>
          </ac:spMkLst>
        </pc:spChg>
        <pc:picChg chg="mod">
          <ac:chgData name="Christopher Harding" userId="e16d86e0-22d9-4af0-8e71-16e09e02643b" providerId="ADAL" clId="{3084C78F-0252-4EBD-A7AD-0F9C6A63A5E6}" dt="2026-06-18T18:49:26.819" v="684" actId="14100"/>
          <ac:picMkLst>
            <pc:docMk/>
            <pc:sldMk cId="3957566772" sldId="290"/>
            <ac:picMk id="5" creationId="{786645FF-64DC-D69F-85C5-D6A28A814C63}"/>
          </ac:picMkLst>
        </pc:picChg>
        <pc:picChg chg="add mod ord">
          <ac:chgData name="Christopher Harding" userId="e16d86e0-22d9-4af0-8e71-16e09e02643b" providerId="ADAL" clId="{3084C78F-0252-4EBD-A7AD-0F9C6A63A5E6}" dt="2026-06-18T23:12:33.192" v="1961" actId="29295"/>
          <ac:picMkLst>
            <pc:docMk/>
            <pc:sldMk cId="3957566772" sldId="290"/>
            <ac:picMk id="6" creationId="{02F1B1D1-6FBE-0AC9-A857-6FFD69460B89}"/>
          </ac:picMkLst>
        </pc:picChg>
        <pc:picChg chg="mod">
          <ac:chgData name="Christopher Harding" userId="e16d86e0-22d9-4af0-8e71-16e09e02643b" providerId="ADAL" clId="{3084C78F-0252-4EBD-A7AD-0F9C6A63A5E6}" dt="2026-06-18T18:49:29.199" v="685" actId="14100"/>
          <ac:picMkLst>
            <pc:docMk/>
            <pc:sldMk cId="3957566772" sldId="290"/>
            <ac:picMk id="7" creationId="{EC514B47-7C08-0930-C9FE-559B54E1FFF5}"/>
          </ac:picMkLst>
        </pc:picChg>
      </pc:sldChg>
      <pc:sldChg chg="addSp modSp add del mod">
        <pc:chgData name="Christopher Harding" userId="e16d86e0-22d9-4af0-8e71-16e09e02643b" providerId="ADAL" clId="{3084C78F-0252-4EBD-A7AD-0F9C6A63A5E6}" dt="2026-06-18T23:14:11.559" v="1964" actId="29295"/>
        <pc:sldMkLst>
          <pc:docMk/>
          <pc:sldMk cId="1157310742" sldId="291"/>
        </pc:sldMkLst>
        <pc:spChg chg="mod">
          <ac:chgData name="Christopher Harding" userId="e16d86e0-22d9-4af0-8e71-16e09e02643b" providerId="ADAL" clId="{3084C78F-0252-4EBD-A7AD-0F9C6A63A5E6}" dt="2026-06-18T22:33:36.246" v="1878" actId="20577"/>
          <ac:spMkLst>
            <pc:docMk/>
            <pc:sldMk cId="1157310742" sldId="291"/>
            <ac:spMk id="3" creationId="{73FBB55A-237B-947E-4C26-D7C3A200A4D3}"/>
          </ac:spMkLst>
        </pc:spChg>
        <pc:picChg chg="add mod ord">
          <ac:chgData name="Christopher Harding" userId="e16d86e0-22d9-4af0-8e71-16e09e02643b" providerId="ADAL" clId="{3084C78F-0252-4EBD-A7AD-0F9C6A63A5E6}" dt="2026-06-18T23:14:11.559" v="1964" actId="29295"/>
          <ac:picMkLst>
            <pc:docMk/>
            <pc:sldMk cId="1157310742" sldId="291"/>
            <ac:picMk id="5" creationId="{A1F215B3-1AC2-C7BD-D8C4-6795AF2C5C7D}"/>
          </ac:picMkLst>
        </pc:picChg>
      </pc:sldChg>
      <pc:sldChg chg="addSp modSp mod">
        <pc:chgData name="Christopher Harding" userId="e16d86e0-22d9-4af0-8e71-16e09e02643b" providerId="ADAL" clId="{3084C78F-0252-4EBD-A7AD-0F9C6A63A5E6}" dt="2026-06-18T23:17:01.198" v="1971" actId="1076"/>
        <pc:sldMkLst>
          <pc:docMk/>
          <pc:sldMk cId="3150930691" sldId="292"/>
        </pc:sldMkLst>
        <pc:spChg chg="mod">
          <ac:chgData name="Christopher Harding" userId="e16d86e0-22d9-4af0-8e71-16e09e02643b" providerId="ADAL" clId="{3084C78F-0252-4EBD-A7AD-0F9C6A63A5E6}" dt="2026-06-18T23:17:01.198" v="1971" actId="1076"/>
          <ac:spMkLst>
            <pc:docMk/>
            <pc:sldMk cId="3150930691" sldId="292"/>
            <ac:spMk id="3" creationId="{DCE357FD-872D-A6C4-9CB0-FDDC7350F16C}"/>
          </ac:spMkLst>
        </pc:spChg>
        <pc:picChg chg="add mod ord">
          <ac:chgData name="Christopher Harding" userId="e16d86e0-22d9-4af0-8e71-16e09e02643b" providerId="ADAL" clId="{3084C78F-0252-4EBD-A7AD-0F9C6A63A5E6}" dt="2026-06-18T23:16:50.682" v="1967" actId="29295"/>
          <ac:picMkLst>
            <pc:docMk/>
            <pc:sldMk cId="3150930691" sldId="292"/>
            <ac:picMk id="6" creationId="{7C3A3B42-7D6B-DDEB-D98E-13C2530E9587}"/>
          </ac:picMkLst>
        </pc:picChg>
      </pc:sldChg>
      <pc:sldChg chg="addSp delSp modSp mod">
        <pc:chgData name="Christopher Harding" userId="e16d86e0-22d9-4af0-8e71-16e09e02643b" providerId="ADAL" clId="{3084C78F-0252-4EBD-A7AD-0F9C6A63A5E6}" dt="2026-06-18T23:19:27.636" v="1980" actId="29295"/>
        <pc:sldMkLst>
          <pc:docMk/>
          <pc:sldMk cId="3439653770" sldId="293"/>
        </pc:sldMkLst>
        <pc:spChg chg="mod">
          <ac:chgData name="Christopher Harding" userId="e16d86e0-22d9-4af0-8e71-16e09e02643b" providerId="ADAL" clId="{3084C78F-0252-4EBD-A7AD-0F9C6A63A5E6}" dt="2026-06-18T19:44:09.028" v="1703" actId="20577"/>
          <ac:spMkLst>
            <pc:docMk/>
            <pc:sldMk cId="3439653770" sldId="293"/>
            <ac:spMk id="3" creationId="{F50649BB-4AC1-759F-ED0B-32140F31DD0C}"/>
          </ac:spMkLst>
        </pc:spChg>
        <pc:picChg chg="add mod ord">
          <ac:chgData name="Christopher Harding" userId="e16d86e0-22d9-4af0-8e71-16e09e02643b" providerId="ADAL" clId="{3084C78F-0252-4EBD-A7AD-0F9C6A63A5E6}" dt="2026-06-18T20:56:54.641" v="1724" actId="1076"/>
          <ac:picMkLst>
            <pc:docMk/>
            <pc:sldMk cId="3439653770" sldId="293"/>
            <ac:picMk id="7" creationId="{BA5A2FFB-A681-9472-AF4C-3072898FC3A7}"/>
          </ac:picMkLst>
        </pc:picChg>
        <pc:picChg chg="add mod ord">
          <ac:chgData name="Christopher Harding" userId="e16d86e0-22d9-4af0-8e71-16e09e02643b" providerId="ADAL" clId="{3084C78F-0252-4EBD-A7AD-0F9C6A63A5E6}" dt="2026-06-18T23:19:27.636" v="1980" actId="29295"/>
          <ac:picMkLst>
            <pc:docMk/>
            <pc:sldMk cId="3439653770" sldId="293"/>
            <ac:picMk id="12" creationId="{E7B27CA0-F27D-3E89-3610-EC01937EFE84}"/>
          </ac:picMkLst>
        </pc:picChg>
      </pc:sldChg>
    </pc:docChg>
  </pc:docChgLst>
  <pc:docChgLst>
    <pc:chgData name="Christopher Harding" userId="e16d86e0-22d9-4af0-8e71-16e09e02643b" providerId="ADAL" clId="{BB34FE92-78F0-41F8-8696-F7EA8E7E95C8}"/>
    <pc:docChg chg="undo redo custSel addSld delSld modSld sldOrd">
      <pc:chgData name="Christopher Harding" userId="e16d86e0-22d9-4af0-8e71-16e09e02643b" providerId="ADAL" clId="{BB34FE92-78F0-41F8-8696-F7EA8E7E95C8}" dt="2026-06-18T15:07:37.438" v="2748" actId="729"/>
      <pc:docMkLst>
        <pc:docMk/>
      </pc:docMkLst>
      <pc:sldChg chg="ord">
        <pc:chgData name="Christopher Harding" userId="e16d86e0-22d9-4af0-8e71-16e09e02643b" providerId="ADAL" clId="{BB34FE92-78F0-41F8-8696-F7EA8E7E95C8}" dt="2026-06-18T13:13:23.070" v="17"/>
        <pc:sldMkLst>
          <pc:docMk/>
          <pc:sldMk cId="1244390287" sldId="262"/>
        </pc:sldMkLst>
      </pc:sldChg>
      <pc:sldChg chg="ord">
        <pc:chgData name="Christopher Harding" userId="e16d86e0-22d9-4af0-8e71-16e09e02643b" providerId="ADAL" clId="{BB34FE92-78F0-41F8-8696-F7EA8E7E95C8}" dt="2026-06-18T13:13:06.952" v="15"/>
        <pc:sldMkLst>
          <pc:docMk/>
          <pc:sldMk cId="1635164913" sldId="263"/>
        </pc:sldMkLst>
      </pc:sldChg>
      <pc:sldChg chg="addSp modSp mod modNotesTx">
        <pc:chgData name="Christopher Harding" userId="e16d86e0-22d9-4af0-8e71-16e09e02643b" providerId="ADAL" clId="{BB34FE92-78F0-41F8-8696-F7EA8E7E95C8}" dt="2026-06-18T14:49:17.911" v="1698" actId="20577"/>
        <pc:sldMkLst>
          <pc:docMk/>
          <pc:sldMk cId="1481492094" sldId="265"/>
        </pc:sldMkLst>
        <pc:spChg chg="mod">
          <ac:chgData name="Christopher Harding" userId="e16d86e0-22d9-4af0-8e71-16e09e02643b" providerId="ADAL" clId="{BB34FE92-78F0-41F8-8696-F7EA8E7E95C8}" dt="2026-06-18T13:11:47.577" v="12" actId="27636"/>
          <ac:spMkLst>
            <pc:docMk/>
            <pc:sldMk cId="1481492094" sldId="265"/>
            <ac:spMk id="3" creationId="{D534C365-ED46-673D-B88C-74AD90A8024C}"/>
          </ac:spMkLst>
        </pc:spChg>
        <pc:picChg chg="add mod">
          <ac:chgData name="Christopher Harding" userId="e16d86e0-22d9-4af0-8e71-16e09e02643b" providerId="ADAL" clId="{BB34FE92-78F0-41F8-8696-F7EA8E7E95C8}" dt="2026-06-18T13:11:50.867" v="13" actId="14100"/>
          <ac:picMkLst>
            <pc:docMk/>
            <pc:sldMk cId="1481492094" sldId="265"/>
            <ac:picMk id="4" creationId="{AE622406-E7F5-B071-D88A-A2359F148DE9}"/>
          </ac:picMkLst>
        </pc:picChg>
      </pc:sldChg>
      <pc:sldChg chg="modSp mod">
        <pc:chgData name="Christopher Harding" userId="e16d86e0-22d9-4af0-8e71-16e09e02643b" providerId="ADAL" clId="{BB34FE92-78F0-41F8-8696-F7EA8E7E95C8}" dt="2026-06-18T13:30:42.827" v="112" actId="403"/>
        <pc:sldMkLst>
          <pc:docMk/>
          <pc:sldMk cId="4133348354" sldId="276"/>
        </pc:sldMkLst>
        <pc:spChg chg="mod">
          <ac:chgData name="Christopher Harding" userId="e16d86e0-22d9-4af0-8e71-16e09e02643b" providerId="ADAL" clId="{BB34FE92-78F0-41F8-8696-F7EA8E7E95C8}" dt="2026-06-18T13:30:42.827" v="112" actId="403"/>
          <ac:spMkLst>
            <pc:docMk/>
            <pc:sldMk cId="4133348354" sldId="276"/>
            <ac:spMk id="6" creationId="{ABF5C651-4FCF-3062-6D24-DAAE16176C44}"/>
          </ac:spMkLst>
        </pc:spChg>
      </pc:sldChg>
      <pc:sldChg chg="modSp add mod modNotesTx">
        <pc:chgData name="Christopher Harding" userId="e16d86e0-22d9-4af0-8e71-16e09e02643b" providerId="ADAL" clId="{BB34FE92-78F0-41F8-8696-F7EA8E7E95C8}" dt="2026-06-18T14:59:14.800" v="2525" actId="20577"/>
        <pc:sldMkLst>
          <pc:docMk/>
          <pc:sldMk cId="1273961722" sldId="285"/>
        </pc:sldMkLst>
        <pc:spChg chg="mod">
          <ac:chgData name="Christopher Harding" userId="e16d86e0-22d9-4af0-8e71-16e09e02643b" providerId="ADAL" clId="{BB34FE92-78F0-41F8-8696-F7EA8E7E95C8}" dt="2026-06-18T14:49:49.850" v="1702" actId="313"/>
          <ac:spMkLst>
            <pc:docMk/>
            <pc:sldMk cId="1273961722" sldId="285"/>
            <ac:spMk id="3" creationId="{056D0C47-051A-5F41-17C2-896B87F38F49}"/>
          </ac:spMkLst>
        </pc:spChg>
      </pc:sldChg>
      <pc:sldChg chg="add">
        <pc:chgData name="Christopher Harding" userId="e16d86e0-22d9-4af0-8e71-16e09e02643b" providerId="ADAL" clId="{BB34FE92-78F0-41F8-8696-F7EA8E7E95C8}" dt="2026-06-18T13:10:42.412" v="0"/>
        <pc:sldMkLst>
          <pc:docMk/>
          <pc:sldMk cId="3953104105" sldId="286"/>
        </pc:sldMkLst>
      </pc:sldChg>
      <pc:sldChg chg="add">
        <pc:chgData name="Christopher Harding" userId="e16d86e0-22d9-4af0-8e71-16e09e02643b" providerId="ADAL" clId="{BB34FE92-78F0-41F8-8696-F7EA8E7E95C8}" dt="2026-06-18T13:10:42.412" v="0"/>
        <pc:sldMkLst>
          <pc:docMk/>
          <pc:sldMk cId="3342608374" sldId="287"/>
        </pc:sldMkLst>
      </pc:sldChg>
      <pc:sldChg chg="addSp delSp modSp add mod delAnim modAnim">
        <pc:chgData name="Christopher Harding" userId="e16d86e0-22d9-4af0-8e71-16e09e02643b" providerId="ADAL" clId="{BB34FE92-78F0-41F8-8696-F7EA8E7E95C8}" dt="2026-06-18T15:02:00.146" v="2702" actId="20577"/>
        <pc:sldMkLst>
          <pc:docMk/>
          <pc:sldMk cId="3268187475" sldId="288"/>
        </pc:sldMkLst>
        <pc:spChg chg="mod">
          <ac:chgData name="Christopher Harding" userId="e16d86e0-22d9-4af0-8e71-16e09e02643b" providerId="ADAL" clId="{BB34FE92-78F0-41F8-8696-F7EA8E7E95C8}" dt="2026-06-18T15:02:00.146" v="2702" actId="20577"/>
          <ac:spMkLst>
            <pc:docMk/>
            <pc:sldMk cId="3268187475" sldId="288"/>
            <ac:spMk id="4" creationId="{F3D6FC14-D395-184F-C9F9-16950C37BF77}"/>
          </ac:spMkLst>
        </pc:spChg>
      </pc:sldChg>
      <pc:sldChg chg="addSp delSp modSp add mod">
        <pc:chgData name="Christopher Harding" userId="e16d86e0-22d9-4af0-8e71-16e09e02643b" providerId="ADAL" clId="{BB34FE92-78F0-41F8-8696-F7EA8E7E95C8}" dt="2026-06-18T13:54:21.463" v="209" actId="1076"/>
        <pc:sldMkLst>
          <pc:docMk/>
          <pc:sldMk cId="477389024" sldId="289"/>
        </pc:sldMkLst>
        <pc:spChg chg="add mod">
          <ac:chgData name="Christopher Harding" userId="e16d86e0-22d9-4af0-8e71-16e09e02643b" providerId="ADAL" clId="{BB34FE92-78F0-41F8-8696-F7EA8E7E95C8}" dt="2026-06-18T13:36:28.393" v="114"/>
          <ac:spMkLst>
            <pc:docMk/>
            <pc:sldMk cId="477389024" sldId="289"/>
            <ac:spMk id="3" creationId="{2F4F0EEE-BBA6-11A2-856E-73AF71D4B27F}"/>
          </ac:spMkLst>
        </pc:spChg>
        <pc:picChg chg="add mod ord">
          <ac:chgData name="Christopher Harding" userId="e16d86e0-22d9-4af0-8e71-16e09e02643b" providerId="ADAL" clId="{BB34FE92-78F0-41F8-8696-F7EA8E7E95C8}" dt="2026-06-18T13:54:21.463" v="209" actId="1076"/>
          <ac:picMkLst>
            <pc:docMk/>
            <pc:sldMk cId="477389024" sldId="289"/>
            <ac:picMk id="10" creationId="{A11EB87C-CF89-9625-D813-AB2864FC9C4D}"/>
          </ac:picMkLst>
        </pc:picChg>
      </pc:sldChg>
      <pc:sldChg chg="addSp modSp add">
        <pc:chgData name="Christopher Harding" userId="e16d86e0-22d9-4af0-8e71-16e09e02643b" providerId="ADAL" clId="{BB34FE92-78F0-41F8-8696-F7EA8E7E95C8}" dt="2026-06-18T13:36:48.172" v="116"/>
        <pc:sldMkLst>
          <pc:docMk/>
          <pc:sldMk cId="3957566772" sldId="290"/>
        </pc:sldMkLst>
        <pc:spChg chg="add mod">
          <ac:chgData name="Christopher Harding" userId="e16d86e0-22d9-4af0-8e71-16e09e02643b" providerId="ADAL" clId="{BB34FE92-78F0-41F8-8696-F7EA8E7E95C8}" dt="2026-06-18T13:36:48.172" v="116"/>
          <ac:spMkLst>
            <pc:docMk/>
            <pc:sldMk cId="3957566772" sldId="290"/>
            <ac:spMk id="3" creationId="{245ECC8C-EB7F-83CE-5347-512CDE8DE04A}"/>
          </ac:spMkLst>
        </pc:spChg>
      </pc:sldChg>
      <pc:sldChg chg="addSp delSp modSp add mod">
        <pc:chgData name="Christopher Harding" userId="e16d86e0-22d9-4af0-8e71-16e09e02643b" providerId="ADAL" clId="{BB34FE92-78F0-41F8-8696-F7EA8E7E95C8}" dt="2026-06-18T14:35:04.603" v="285" actId="20577"/>
        <pc:sldMkLst>
          <pc:docMk/>
          <pc:sldMk cId="1157310742" sldId="291"/>
        </pc:sldMkLst>
        <pc:spChg chg="add mod">
          <ac:chgData name="Christopher Harding" userId="e16d86e0-22d9-4af0-8e71-16e09e02643b" providerId="ADAL" clId="{BB34FE92-78F0-41F8-8696-F7EA8E7E95C8}" dt="2026-06-18T14:35:04.603" v="285" actId="20577"/>
          <ac:spMkLst>
            <pc:docMk/>
            <pc:sldMk cId="1157310742" sldId="291"/>
            <ac:spMk id="3" creationId="{73FBB55A-237B-947E-4C26-D7C3A200A4D3}"/>
          </ac:spMkLst>
        </pc:spChg>
      </pc:sldChg>
      <pc:sldChg chg="addSp modSp add mod">
        <pc:chgData name="Christopher Harding" userId="e16d86e0-22d9-4af0-8e71-16e09e02643b" providerId="ADAL" clId="{BB34FE92-78F0-41F8-8696-F7EA8E7E95C8}" dt="2026-06-18T14:42:20.869" v="1165" actId="20577"/>
        <pc:sldMkLst>
          <pc:docMk/>
          <pc:sldMk cId="3150930691" sldId="292"/>
        </pc:sldMkLst>
        <pc:spChg chg="add mod">
          <ac:chgData name="Christopher Harding" userId="e16d86e0-22d9-4af0-8e71-16e09e02643b" providerId="ADAL" clId="{BB34FE92-78F0-41F8-8696-F7EA8E7E95C8}" dt="2026-06-18T14:42:20.869" v="1165" actId="20577"/>
          <ac:spMkLst>
            <pc:docMk/>
            <pc:sldMk cId="3150930691" sldId="292"/>
            <ac:spMk id="3" creationId="{DCE357FD-872D-A6C4-9CB0-FDDC7350F16C}"/>
          </ac:spMkLst>
        </pc:spChg>
        <pc:picChg chg="mod">
          <ac:chgData name="Christopher Harding" userId="e16d86e0-22d9-4af0-8e71-16e09e02643b" providerId="ADAL" clId="{BB34FE92-78F0-41F8-8696-F7EA8E7E95C8}" dt="2026-06-18T13:59:00.349" v="212" actId="1076"/>
          <ac:picMkLst>
            <pc:docMk/>
            <pc:sldMk cId="3150930691" sldId="292"/>
            <ac:picMk id="5" creationId="{8CC89DAE-C4F4-D5F5-DBF0-F090C7122222}"/>
          </ac:picMkLst>
        </pc:picChg>
      </pc:sldChg>
      <pc:sldChg chg="addSp delSp modSp add mod">
        <pc:chgData name="Christopher Harding" userId="e16d86e0-22d9-4af0-8e71-16e09e02643b" providerId="ADAL" clId="{BB34FE92-78F0-41F8-8696-F7EA8E7E95C8}" dt="2026-06-18T14:36:45.815" v="287" actId="20577"/>
        <pc:sldMkLst>
          <pc:docMk/>
          <pc:sldMk cId="3439653770" sldId="293"/>
        </pc:sldMkLst>
        <pc:spChg chg="add mod">
          <ac:chgData name="Christopher Harding" userId="e16d86e0-22d9-4af0-8e71-16e09e02643b" providerId="ADAL" clId="{BB34FE92-78F0-41F8-8696-F7EA8E7E95C8}" dt="2026-06-18T14:36:45.815" v="287" actId="20577"/>
          <ac:spMkLst>
            <pc:docMk/>
            <pc:sldMk cId="3439653770" sldId="293"/>
            <ac:spMk id="3" creationId="{F50649BB-4AC1-759F-ED0B-32140F31DD0C}"/>
          </ac:spMkLst>
        </pc:spChg>
      </pc:sldChg>
      <pc:sldChg chg="modSp new mod modShow">
        <pc:chgData name="Christopher Harding" userId="e16d86e0-22d9-4af0-8e71-16e09e02643b" providerId="ADAL" clId="{BB34FE92-78F0-41F8-8696-F7EA8E7E95C8}" dt="2026-06-18T15:07:37.438" v="2748" actId="729"/>
        <pc:sldMkLst>
          <pc:docMk/>
          <pc:sldMk cId="343503677" sldId="295"/>
        </pc:sldMkLst>
        <pc:spChg chg="mod">
          <ac:chgData name="Christopher Harding" userId="e16d86e0-22d9-4af0-8e71-16e09e02643b" providerId="ADAL" clId="{BB34FE92-78F0-41F8-8696-F7EA8E7E95C8}" dt="2026-06-18T15:05:57.090" v="2743" actId="20577"/>
          <ac:spMkLst>
            <pc:docMk/>
            <pc:sldMk cId="343503677" sldId="295"/>
            <ac:spMk id="2" creationId="{2CB48848-0CC0-7AAF-1327-A1C3D0CCA442}"/>
          </ac:spMkLst>
        </pc:spChg>
        <pc:spChg chg="mod">
          <ac:chgData name="Christopher Harding" userId="e16d86e0-22d9-4af0-8e71-16e09e02643b" providerId="ADAL" clId="{BB34FE92-78F0-41F8-8696-F7EA8E7E95C8}" dt="2026-06-18T15:06:02.466" v="2747" actId="20577"/>
          <ac:spMkLst>
            <pc:docMk/>
            <pc:sldMk cId="343503677" sldId="295"/>
            <ac:spMk id="3" creationId="{8137F10B-9605-5645-D5B3-856952E5291D}"/>
          </ac:spMkLst>
        </pc:spChg>
      </pc:sldChg>
    </pc:docChg>
  </pc:docChgLst>
  <pc:docChgLst>
    <pc:chgData name="Rikamae Paderes" userId="S::rp29@staff.staffs.ac.uk::e56feb77-6dd1-4fa8-b90a-e59e8df147c5" providerId="AD" clId="Web-{FD2859E1-1DE5-8772-8446-A6EA8D6CF298}"/>
    <pc:docChg chg="modSld">
      <pc:chgData name="Rikamae Paderes" userId="S::rp29@staff.staffs.ac.uk::e56feb77-6dd1-4fa8-b90a-e59e8df147c5" providerId="AD" clId="Web-{FD2859E1-1DE5-8772-8446-A6EA8D6CF298}" dt="2026-06-16T12:04:47.283" v="38" actId="20577"/>
      <pc:docMkLst>
        <pc:docMk/>
      </pc:docMkLst>
      <pc:sldChg chg="addSp modSp">
        <pc:chgData name="Rikamae Paderes" userId="S::rp29@staff.staffs.ac.uk::e56feb77-6dd1-4fa8-b90a-e59e8df147c5" providerId="AD" clId="Web-{FD2859E1-1DE5-8772-8446-A6EA8D6CF298}" dt="2026-06-16T12:01:24.370" v="12" actId="1076"/>
        <pc:sldMkLst>
          <pc:docMk/>
          <pc:sldMk cId="233736158" sldId="260"/>
        </pc:sldMkLst>
        <pc:spChg chg="add mod">
          <ac:chgData name="Rikamae Paderes" userId="S::rp29@staff.staffs.ac.uk::e56feb77-6dd1-4fa8-b90a-e59e8df147c5" providerId="AD" clId="Web-{FD2859E1-1DE5-8772-8446-A6EA8D6CF298}" dt="2026-06-16T12:01:24.370" v="12" actId="1076"/>
          <ac:spMkLst>
            <pc:docMk/>
            <pc:sldMk cId="233736158" sldId="260"/>
            <ac:spMk id="4" creationId="{02DCA66E-907E-2DAB-07DB-8246AADBE958}"/>
          </ac:spMkLst>
        </pc:spChg>
      </pc:sldChg>
      <pc:sldChg chg="addSp modSp">
        <pc:chgData name="Rikamae Paderes" userId="S::rp29@staff.staffs.ac.uk::e56feb77-6dd1-4fa8-b90a-e59e8df147c5" providerId="AD" clId="Web-{FD2859E1-1DE5-8772-8446-A6EA8D6CF298}" dt="2026-06-16T12:04:47.283" v="38" actId="20577"/>
        <pc:sldMkLst>
          <pc:docMk/>
          <pc:sldMk cId="3964885037" sldId="264"/>
        </pc:sldMkLst>
        <pc:spChg chg="add mod">
          <ac:chgData name="Rikamae Paderes" userId="S::rp29@staff.staffs.ac.uk::e56feb77-6dd1-4fa8-b90a-e59e8df147c5" providerId="AD" clId="Web-{FD2859E1-1DE5-8772-8446-A6EA8D6CF298}" dt="2026-06-16T12:04:47.283" v="38" actId="20577"/>
          <ac:spMkLst>
            <pc:docMk/>
            <pc:sldMk cId="3964885037" sldId="264"/>
            <ac:spMk id="4" creationId="{B328052C-A7A3-A099-3050-159FD9ABBB55}"/>
          </ac:spMkLst>
        </pc:spChg>
      </pc:sldChg>
      <pc:sldChg chg="addSp modSp modNotes">
        <pc:chgData name="Rikamae Paderes" userId="S::rp29@staff.staffs.ac.uk::e56feb77-6dd1-4fa8-b90a-e59e8df147c5" providerId="AD" clId="Web-{FD2859E1-1DE5-8772-8446-A6EA8D6CF298}" dt="2026-06-16T12:04:08.625" v="35"/>
        <pc:sldMkLst>
          <pc:docMk/>
          <pc:sldMk cId="2782166011" sldId="268"/>
        </pc:sldMkLst>
        <pc:spChg chg="add mod">
          <ac:chgData name="Rikamae Paderes" userId="S::rp29@staff.staffs.ac.uk::e56feb77-6dd1-4fa8-b90a-e59e8df147c5" providerId="AD" clId="Web-{FD2859E1-1DE5-8772-8446-A6EA8D6CF298}" dt="2026-06-16T12:04:08.625" v="35"/>
          <ac:spMkLst>
            <pc:docMk/>
            <pc:sldMk cId="2782166011" sldId="268"/>
            <ac:spMk id="4" creationId="{DD6F8885-CB9A-95BC-B8D6-C096BB57E4B1}"/>
          </ac:spMkLst>
        </pc:spChg>
        <pc:graphicFrameChg chg="mod">
          <ac:chgData name="Rikamae Paderes" userId="S::rp29@staff.staffs.ac.uk::e56feb77-6dd1-4fa8-b90a-e59e8df147c5" providerId="AD" clId="Web-{FD2859E1-1DE5-8772-8446-A6EA8D6CF298}" dt="2026-06-16T12:03:10.248" v="26" actId="1076"/>
          <ac:graphicFrameMkLst>
            <pc:docMk/>
            <pc:sldMk cId="2782166011" sldId="268"/>
            <ac:graphicFrameMk id="7" creationId="{5539712D-530B-325B-1E81-B3B2FA9B0687}"/>
          </ac:graphicFrameMkLst>
        </pc:graphicFrameChg>
      </pc:sldChg>
    </pc:docChg>
  </pc:docChgLst>
  <pc:docChgLst>
    <pc:chgData name="Demitrius Gilhooley" userId="4a29be94-af7f-4145-8ea7-3782fea92dad" providerId="ADAL" clId="{1F832F88-485B-52B7-88DA-01365E01F4B0}"/>
    <pc:docChg chg="undo custSel addSld delSld modSld sldOrd">
      <pc:chgData name="Demitrius Gilhooley" userId="4a29be94-af7f-4145-8ea7-3782fea92dad" providerId="ADAL" clId="{1F832F88-485B-52B7-88DA-01365E01F4B0}" dt="2026-07-01T09:44:31.185" v="2825" actId="1076"/>
      <pc:docMkLst>
        <pc:docMk/>
      </pc:docMkLst>
      <pc:sldChg chg="modSp mod">
        <pc:chgData name="Demitrius Gilhooley" userId="4a29be94-af7f-4145-8ea7-3782fea92dad" providerId="ADAL" clId="{1F832F88-485B-52B7-88DA-01365E01F4B0}" dt="2026-06-18T13:10:59.988" v="36" actId="20577"/>
        <pc:sldMkLst>
          <pc:docMk/>
          <pc:sldMk cId="3216648532" sldId="270"/>
        </pc:sldMkLst>
        <pc:spChg chg="mod">
          <ac:chgData name="Demitrius Gilhooley" userId="4a29be94-af7f-4145-8ea7-3782fea92dad" providerId="ADAL" clId="{1F832F88-485B-52B7-88DA-01365E01F4B0}" dt="2026-06-18T13:10:59.988" v="36" actId="20577"/>
          <ac:spMkLst>
            <pc:docMk/>
            <pc:sldMk cId="3216648532" sldId="270"/>
            <ac:spMk id="3" creationId="{713E54E2-2F57-A04F-18D9-D0DFF174256C}"/>
          </ac:spMkLst>
        </pc:spChg>
      </pc:sldChg>
      <pc:sldChg chg="addSp delSp modSp mod modNotesTx">
        <pc:chgData name="Demitrius Gilhooley" userId="4a29be94-af7f-4145-8ea7-3782fea92dad" providerId="ADAL" clId="{1F832F88-485B-52B7-88DA-01365E01F4B0}" dt="2026-06-18T18:57:06.272" v="339" actId="1076"/>
        <pc:sldMkLst>
          <pc:docMk/>
          <pc:sldMk cId="2343084519" sldId="271"/>
        </pc:sldMkLst>
        <pc:spChg chg="add mod">
          <ac:chgData name="Demitrius Gilhooley" userId="4a29be94-af7f-4145-8ea7-3782fea92dad" providerId="ADAL" clId="{1F832F88-485B-52B7-88DA-01365E01F4B0}" dt="2026-06-18T18:55:48.879" v="113" actId="34135"/>
          <ac:spMkLst>
            <pc:docMk/>
            <pc:sldMk cId="2343084519" sldId="271"/>
            <ac:spMk id="5" creationId="{D4B33F05-C1ED-4590-EC0A-51E52D4C6541}"/>
          </ac:spMkLst>
        </pc:spChg>
        <pc:spChg chg="add del mod">
          <ac:chgData name="Demitrius Gilhooley" userId="4a29be94-af7f-4145-8ea7-3782fea92dad" providerId="ADAL" clId="{1F832F88-485B-52B7-88DA-01365E01F4B0}" dt="2026-06-18T18:57:06.272" v="339" actId="1076"/>
          <ac:spMkLst>
            <pc:docMk/>
            <pc:sldMk cId="2343084519" sldId="271"/>
            <ac:spMk id="6" creationId="{35F02125-B6C6-D019-E94B-B636C2820955}"/>
          </ac:spMkLst>
        </pc:spChg>
        <pc:picChg chg="add mod">
          <ac:chgData name="Demitrius Gilhooley" userId="4a29be94-af7f-4145-8ea7-3782fea92dad" providerId="ADAL" clId="{1F832F88-485B-52B7-88DA-01365E01F4B0}" dt="2026-06-18T16:36:56.631" v="37"/>
          <ac:picMkLst>
            <pc:docMk/>
            <pc:sldMk cId="2343084519" sldId="271"/>
            <ac:picMk id="4" creationId="{4B6F3111-F626-4FE6-A072-C18F6C860DE0}"/>
          </ac:picMkLst>
        </pc:picChg>
      </pc:sldChg>
      <pc:sldChg chg="addSp delSp modSp mod">
        <pc:chgData name="Demitrius Gilhooley" userId="4a29be94-af7f-4145-8ea7-3782fea92dad" providerId="ADAL" clId="{1F832F88-485B-52B7-88DA-01365E01F4B0}" dt="2026-06-18T23:09:58.342" v="2798" actId="20577"/>
        <pc:sldMkLst>
          <pc:docMk/>
          <pc:sldMk cId="3327695865" sldId="272"/>
        </pc:sldMkLst>
        <pc:spChg chg="add mod">
          <ac:chgData name="Demitrius Gilhooley" userId="4a29be94-af7f-4145-8ea7-3782fea92dad" providerId="ADAL" clId="{1F832F88-485B-52B7-88DA-01365E01F4B0}" dt="2026-06-18T19:02:33.362" v="374"/>
          <ac:spMkLst>
            <pc:docMk/>
            <pc:sldMk cId="3327695865" sldId="272"/>
            <ac:spMk id="8" creationId="{644743A9-AAFA-953B-95E9-96BFE8729B3B}"/>
          </ac:spMkLst>
        </pc:spChg>
        <pc:spChg chg="add mod">
          <ac:chgData name="Demitrius Gilhooley" userId="4a29be94-af7f-4145-8ea7-3782fea92dad" providerId="ADAL" clId="{1F832F88-485B-52B7-88DA-01365E01F4B0}" dt="2026-06-18T19:03:45.979" v="424" actId="1036"/>
          <ac:spMkLst>
            <pc:docMk/>
            <pc:sldMk cId="3327695865" sldId="272"/>
            <ac:spMk id="9" creationId="{8E498F6B-48F4-D3F3-C091-0E1D35DA6DE8}"/>
          </ac:spMkLst>
        </pc:spChg>
        <pc:graphicFrameChg chg="add mod modGraphic">
          <ac:chgData name="Demitrius Gilhooley" userId="4a29be94-af7f-4145-8ea7-3782fea92dad" providerId="ADAL" clId="{1F832F88-485B-52B7-88DA-01365E01F4B0}" dt="2026-06-18T23:09:58.342" v="2798" actId="20577"/>
          <ac:graphicFrameMkLst>
            <pc:docMk/>
            <pc:sldMk cId="3327695865" sldId="272"/>
            <ac:graphicFrameMk id="5" creationId="{FF3CEB69-4368-5D44-DA55-5FB02251A997}"/>
          </ac:graphicFrameMkLst>
        </pc:graphicFrameChg>
        <pc:picChg chg="add mod">
          <ac:chgData name="Demitrius Gilhooley" userId="4a29be94-af7f-4145-8ea7-3782fea92dad" providerId="ADAL" clId="{1F832F88-485B-52B7-88DA-01365E01F4B0}" dt="2026-06-18T19:02:50.503" v="377" actId="14100"/>
          <ac:picMkLst>
            <pc:docMk/>
            <pc:sldMk cId="3327695865" sldId="272"/>
            <ac:picMk id="4" creationId="{46C6852D-CC7C-8CAF-3B59-72FCCBFC22E7}"/>
          </ac:picMkLst>
        </pc:picChg>
      </pc:sldChg>
      <pc:sldChg chg="modSp mod">
        <pc:chgData name="Demitrius Gilhooley" userId="4a29be94-af7f-4145-8ea7-3782fea92dad" providerId="ADAL" clId="{1F832F88-485B-52B7-88DA-01365E01F4B0}" dt="2026-06-18T22:09:30.763" v="1632" actId="20577"/>
        <pc:sldMkLst>
          <pc:docMk/>
          <pc:sldMk cId="4133348354" sldId="276"/>
        </pc:sldMkLst>
        <pc:spChg chg="mod">
          <ac:chgData name="Demitrius Gilhooley" userId="4a29be94-af7f-4145-8ea7-3782fea92dad" providerId="ADAL" clId="{1F832F88-485B-52B7-88DA-01365E01F4B0}" dt="2026-06-18T22:09:30.763" v="1632" actId="20577"/>
          <ac:spMkLst>
            <pc:docMk/>
            <pc:sldMk cId="4133348354" sldId="276"/>
            <ac:spMk id="3" creationId="{D87E8308-B580-8D65-AED5-C884CFE147B4}"/>
          </ac:spMkLst>
        </pc:spChg>
      </pc:sldChg>
      <pc:sldChg chg="addSp delSp modSp mod delAnim modAnim">
        <pc:chgData name="Demitrius Gilhooley" userId="4a29be94-af7f-4145-8ea7-3782fea92dad" providerId="ADAL" clId="{1F832F88-485B-52B7-88DA-01365E01F4B0}" dt="2026-07-01T09:44:31.185" v="2825" actId="1076"/>
        <pc:sldMkLst>
          <pc:docMk/>
          <pc:sldMk cId="2840695235" sldId="283"/>
        </pc:sldMkLst>
        <pc:picChg chg="add mod">
          <ac:chgData name="Demitrius Gilhooley" userId="4a29be94-af7f-4145-8ea7-3782fea92dad" providerId="ADAL" clId="{1F832F88-485B-52B7-88DA-01365E01F4B0}" dt="2026-07-01T09:44:31.185" v="2825" actId="1076"/>
          <ac:picMkLst>
            <pc:docMk/>
            <pc:sldMk cId="2840695235" sldId="283"/>
            <ac:picMk id="2" creationId="{0F581BFF-62DC-A004-A3CB-80FFB42976E5}"/>
          </ac:picMkLst>
        </pc:picChg>
        <pc:picChg chg="del mod">
          <ac:chgData name="Demitrius Gilhooley" userId="4a29be94-af7f-4145-8ea7-3782fea92dad" providerId="ADAL" clId="{1F832F88-485B-52B7-88DA-01365E01F4B0}" dt="2026-07-01T09:32:47.386" v="2800" actId="478"/>
          <ac:picMkLst>
            <pc:docMk/>
            <pc:sldMk cId="2840695235" sldId="283"/>
            <ac:picMk id="4" creationId="{6AEAF582-254E-3A7C-4E6E-92CC0D0FEC70}"/>
          </ac:picMkLst>
        </pc:picChg>
      </pc:sldChg>
      <pc:sldChg chg="addSp delSp modSp add mod ord">
        <pc:chgData name="Demitrius Gilhooley" userId="4a29be94-af7f-4145-8ea7-3782fea92dad" providerId="ADAL" clId="{1F832F88-485B-52B7-88DA-01365E01F4B0}" dt="2026-06-18T22:25:09.744" v="2203" actId="2161"/>
        <pc:sldMkLst>
          <pc:docMk/>
          <pc:sldMk cId="3181401055" sldId="297"/>
        </pc:sldMkLst>
        <pc:spChg chg="add mod">
          <ac:chgData name="Demitrius Gilhooley" userId="4a29be94-af7f-4145-8ea7-3782fea92dad" providerId="ADAL" clId="{1F832F88-485B-52B7-88DA-01365E01F4B0}" dt="2026-06-18T18:51:11.647" v="85"/>
          <ac:spMkLst>
            <pc:docMk/>
            <pc:sldMk cId="3181401055" sldId="297"/>
            <ac:spMk id="14" creationId="{4E714AE9-6B6E-110E-210A-5AD0A611A350}"/>
          </ac:spMkLst>
        </pc:spChg>
        <pc:graphicFrameChg chg="add mod modGraphic">
          <ac:chgData name="Demitrius Gilhooley" userId="4a29be94-af7f-4145-8ea7-3782fea92dad" providerId="ADAL" clId="{1F832F88-485B-52B7-88DA-01365E01F4B0}" dt="2026-06-18T22:25:09.744" v="2203" actId="2161"/>
          <ac:graphicFrameMkLst>
            <pc:docMk/>
            <pc:sldMk cId="3181401055" sldId="297"/>
            <ac:graphicFrameMk id="7" creationId="{EA4514B4-6572-2462-6127-CCFFA1430E08}"/>
          </ac:graphicFrameMkLst>
        </pc:graphicFrameChg>
        <pc:picChg chg="add mod">
          <ac:chgData name="Demitrius Gilhooley" userId="4a29be94-af7f-4145-8ea7-3782fea92dad" providerId="ADAL" clId="{1F832F88-485B-52B7-88DA-01365E01F4B0}" dt="2026-06-18T16:39:23.207" v="58"/>
          <ac:picMkLst>
            <pc:docMk/>
            <pc:sldMk cId="3181401055" sldId="297"/>
            <ac:picMk id="6" creationId="{FD0681D9-96FF-ADB8-7664-73EC4835BE14}"/>
          </ac:picMkLst>
        </pc:picChg>
        <pc:picChg chg="add mod">
          <ac:chgData name="Demitrius Gilhooley" userId="4a29be94-af7f-4145-8ea7-3782fea92dad" providerId="ADAL" clId="{1F832F88-485B-52B7-88DA-01365E01F4B0}" dt="2026-06-18T18:50:45.038" v="83" actId="1076"/>
          <ac:picMkLst>
            <pc:docMk/>
            <pc:sldMk cId="3181401055" sldId="297"/>
            <ac:picMk id="1026" creationId="{91C40735-E54D-C01B-651B-EC8F72E02E6D}"/>
          </ac:picMkLst>
        </pc:picChg>
        <pc:cxnChg chg="add mod">
          <ac:chgData name="Demitrius Gilhooley" userId="4a29be94-af7f-4145-8ea7-3782fea92dad" providerId="ADAL" clId="{1F832F88-485B-52B7-88DA-01365E01F4B0}" dt="2026-06-18T18:48:14.723" v="73" actId="14100"/>
          <ac:cxnSpMkLst>
            <pc:docMk/>
            <pc:sldMk cId="3181401055" sldId="297"/>
            <ac:cxnSpMk id="8" creationId="{28B59246-945F-A813-2B67-4BD0E272DF7A}"/>
          </ac:cxnSpMkLst>
        </pc:cxnChg>
        <pc:cxnChg chg="add mod">
          <ac:chgData name="Demitrius Gilhooley" userId="4a29be94-af7f-4145-8ea7-3782fea92dad" providerId="ADAL" clId="{1F832F88-485B-52B7-88DA-01365E01F4B0}" dt="2026-06-18T18:48:19.106" v="74" actId="14100"/>
          <ac:cxnSpMkLst>
            <pc:docMk/>
            <pc:sldMk cId="3181401055" sldId="297"/>
            <ac:cxnSpMk id="9" creationId="{A0DF7743-C6B7-AECA-6964-713556C0E1D4}"/>
          </ac:cxnSpMkLst>
        </pc:cxnChg>
      </pc:sldChg>
      <pc:sldChg chg="addSp delSp modSp add mod ord delAnim modAnim">
        <pc:chgData name="Demitrius Gilhooley" userId="4a29be94-af7f-4145-8ea7-3782fea92dad" providerId="ADAL" clId="{1F832F88-485B-52B7-88DA-01365E01F4B0}" dt="2026-07-01T09:43:14.469" v="2823" actId="1076"/>
        <pc:sldMkLst>
          <pc:docMk/>
          <pc:sldMk cId="170413153" sldId="298"/>
        </pc:sldMkLst>
        <pc:spChg chg="add mod">
          <ac:chgData name="Demitrius Gilhooley" userId="4a29be94-af7f-4145-8ea7-3782fea92dad" providerId="ADAL" clId="{1F832F88-485B-52B7-88DA-01365E01F4B0}" dt="2026-06-18T22:48:05.798" v="2659" actId="20577"/>
          <ac:spMkLst>
            <pc:docMk/>
            <pc:sldMk cId="170413153" sldId="298"/>
            <ac:spMk id="3" creationId="{BFB64B74-9606-B046-F0F2-D5509BC568C9}"/>
          </ac:spMkLst>
        </pc:spChg>
        <pc:spChg chg="add mod">
          <ac:chgData name="Demitrius Gilhooley" userId="4a29be94-af7f-4145-8ea7-3782fea92dad" providerId="ADAL" clId="{1F832F88-485B-52B7-88DA-01365E01F4B0}" dt="2026-06-18T19:15:11.285" v="594"/>
          <ac:spMkLst>
            <pc:docMk/>
            <pc:sldMk cId="170413153" sldId="298"/>
            <ac:spMk id="5" creationId="{E05C1C86-BFB4-BB5B-AA8A-07270748B306}"/>
          </ac:spMkLst>
        </pc:spChg>
        <pc:spChg chg="add mod">
          <ac:chgData name="Demitrius Gilhooley" userId="4a29be94-af7f-4145-8ea7-3782fea92dad" providerId="ADAL" clId="{1F832F88-485B-52B7-88DA-01365E01F4B0}" dt="2026-06-18T19:15:11.285" v="594"/>
          <ac:spMkLst>
            <pc:docMk/>
            <pc:sldMk cId="170413153" sldId="298"/>
            <ac:spMk id="6" creationId="{1F2177C4-9D12-40CA-F80D-626E13371758}"/>
          </ac:spMkLst>
        </pc:spChg>
        <pc:graphicFrameChg chg="add mod modGraphic">
          <ac:chgData name="Demitrius Gilhooley" userId="4a29be94-af7f-4145-8ea7-3782fea92dad" providerId="ADAL" clId="{1F832F88-485B-52B7-88DA-01365E01F4B0}" dt="2026-06-18T19:29:43.783" v="740" actId="1076"/>
          <ac:graphicFrameMkLst>
            <pc:docMk/>
            <pc:sldMk cId="170413153" sldId="298"/>
            <ac:graphicFrameMk id="2" creationId="{F7F13945-943F-7E1A-D032-328AA86D0923}"/>
          </ac:graphicFrameMkLst>
        </pc:graphicFrameChg>
        <pc:picChg chg="add del mod">
          <ac:chgData name="Demitrius Gilhooley" userId="4a29be94-af7f-4145-8ea7-3782fea92dad" providerId="ADAL" clId="{1F832F88-485B-52B7-88DA-01365E01F4B0}" dt="2026-07-01T09:43:12.020" v="2822" actId="478"/>
          <ac:picMkLst>
            <pc:docMk/>
            <pc:sldMk cId="170413153" sldId="298"/>
            <ac:picMk id="4" creationId="{6128BCAA-F1E2-F031-5C75-647DF7DDC46E}"/>
          </ac:picMkLst>
        </pc:picChg>
        <pc:picChg chg="add mod">
          <ac:chgData name="Demitrius Gilhooley" userId="4a29be94-af7f-4145-8ea7-3782fea92dad" providerId="ADAL" clId="{1F832F88-485B-52B7-88DA-01365E01F4B0}" dt="2026-07-01T09:43:14.469" v="2823" actId="1076"/>
          <ac:picMkLst>
            <pc:docMk/>
            <pc:sldMk cId="170413153" sldId="298"/>
            <ac:picMk id="7" creationId="{F9F2C98B-CC0A-14D5-588E-3F61FA859135}"/>
          </ac:picMkLst>
        </pc:picChg>
        <pc:picChg chg="add del mod">
          <ac:chgData name="Demitrius Gilhooley" userId="4a29be94-af7f-4145-8ea7-3782fea92dad" providerId="ADAL" clId="{1F832F88-485B-52B7-88DA-01365E01F4B0}" dt="2026-07-01T09:43:09.737" v="2820" actId="478"/>
          <ac:picMkLst>
            <pc:docMk/>
            <pc:sldMk cId="170413153" sldId="298"/>
            <ac:picMk id="9" creationId="{2FC19ADA-C990-C851-D288-5DA33307B06D}"/>
          </ac:picMkLst>
        </pc:picChg>
      </pc:sldChg>
      <pc:sldChg chg="addSp delSp modSp add mod delAnim modAnim">
        <pc:chgData name="Demitrius Gilhooley" userId="4a29be94-af7f-4145-8ea7-3782fea92dad" providerId="ADAL" clId="{1F832F88-485B-52B7-88DA-01365E01F4B0}" dt="2026-07-01T09:35:33.153" v="2807" actId="1076"/>
        <pc:sldMkLst>
          <pc:docMk/>
          <pc:sldMk cId="2998629890" sldId="299"/>
        </pc:sldMkLst>
        <pc:spChg chg="add mod">
          <ac:chgData name="Demitrius Gilhooley" userId="4a29be94-af7f-4145-8ea7-3782fea92dad" providerId="ADAL" clId="{1F832F88-485B-52B7-88DA-01365E01F4B0}" dt="2026-06-18T19:20:55.824" v="664" actId="20577"/>
          <ac:spMkLst>
            <pc:docMk/>
            <pc:sldMk cId="2998629890" sldId="299"/>
            <ac:spMk id="3" creationId="{39DC494C-522A-F102-6FFC-C5EA79569657}"/>
          </ac:spMkLst>
        </pc:spChg>
        <pc:spChg chg="add mod">
          <ac:chgData name="Demitrius Gilhooley" userId="4a29be94-af7f-4145-8ea7-3782fea92dad" providerId="ADAL" clId="{1F832F88-485B-52B7-88DA-01365E01F4B0}" dt="2026-06-18T19:20:26.132" v="644"/>
          <ac:spMkLst>
            <pc:docMk/>
            <pc:sldMk cId="2998629890" sldId="299"/>
            <ac:spMk id="6" creationId="{4E541EB0-8468-742E-E3AE-F0BB63EB2B89}"/>
          </ac:spMkLst>
        </pc:spChg>
        <pc:spChg chg="add mod">
          <ac:chgData name="Demitrius Gilhooley" userId="4a29be94-af7f-4145-8ea7-3782fea92dad" providerId="ADAL" clId="{1F832F88-485B-52B7-88DA-01365E01F4B0}" dt="2026-06-18T19:20:26.132" v="644"/>
          <ac:spMkLst>
            <pc:docMk/>
            <pc:sldMk cId="2998629890" sldId="299"/>
            <ac:spMk id="7" creationId="{E18CE35B-6109-F1EA-FAFD-C9D35768363E}"/>
          </ac:spMkLst>
        </pc:spChg>
        <pc:graphicFrameChg chg="add mod modGraphic">
          <ac:chgData name="Demitrius Gilhooley" userId="4a29be94-af7f-4145-8ea7-3782fea92dad" providerId="ADAL" clId="{1F832F88-485B-52B7-88DA-01365E01F4B0}" dt="2026-06-18T19:30:10.940" v="752" actId="20577"/>
          <ac:graphicFrameMkLst>
            <pc:docMk/>
            <pc:sldMk cId="2998629890" sldId="299"/>
            <ac:graphicFrameMk id="2" creationId="{BE10CF01-D241-F2FC-CD14-B2DB45772528}"/>
          </ac:graphicFrameMkLst>
        </pc:graphicFrameChg>
        <pc:picChg chg="add mod">
          <ac:chgData name="Demitrius Gilhooley" userId="4a29be94-af7f-4145-8ea7-3782fea92dad" providerId="ADAL" clId="{1F832F88-485B-52B7-88DA-01365E01F4B0}" dt="2026-07-01T09:35:33.153" v="2807" actId="1076"/>
          <ac:picMkLst>
            <pc:docMk/>
            <pc:sldMk cId="2998629890" sldId="299"/>
            <ac:picMk id="4" creationId="{4D54294B-D1CB-FD48-3177-60C0491C47BC}"/>
          </ac:picMkLst>
        </pc:picChg>
        <pc:picChg chg="add del mod modCrop">
          <ac:chgData name="Demitrius Gilhooley" userId="4a29be94-af7f-4145-8ea7-3782fea92dad" providerId="ADAL" clId="{1F832F88-485B-52B7-88DA-01365E01F4B0}" dt="2026-07-01T09:35:20.559" v="2803" actId="478"/>
          <ac:picMkLst>
            <pc:docMk/>
            <pc:sldMk cId="2998629890" sldId="299"/>
            <ac:picMk id="5" creationId="{019EF4CE-83B6-8254-02E2-044D943D5AE1}"/>
          </ac:picMkLst>
        </pc:picChg>
      </pc:sldChg>
      <pc:sldChg chg="addSp modSp add mod">
        <pc:chgData name="Demitrius Gilhooley" userId="4a29be94-af7f-4145-8ea7-3782fea92dad" providerId="ADAL" clId="{1F832F88-485B-52B7-88DA-01365E01F4B0}" dt="2026-06-18T19:30:26.271" v="764" actId="20577"/>
        <pc:sldMkLst>
          <pc:docMk/>
          <pc:sldMk cId="286912829" sldId="300"/>
        </pc:sldMkLst>
        <pc:spChg chg="add mod">
          <ac:chgData name="Demitrius Gilhooley" userId="4a29be94-af7f-4145-8ea7-3782fea92dad" providerId="ADAL" clId="{1F832F88-485B-52B7-88DA-01365E01F4B0}" dt="2026-06-18T19:23:53.827" v="667"/>
          <ac:spMkLst>
            <pc:docMk/>
            <pc:sldMk cId="286912829" sldId="300"/>
            <ac:spMk id="5" creationId="{2EBA373F-1869-8A57-4333-8C36E107C9E5}"/>
          </ac:spMkLst>
        </pc:spChg>
        <pc:spChg chg="add mod">
          <ac:chgData name="Demitrius Gilhooley" userId="4a29be94-af7f-4145-8ea7-3782fea92dad" providerId="ADAL" clId="{1F832F88-485B-52B7-88DA-01365E01F4B0}" dt="2026-06-18T19:24:46.515" v="691" actId="1076"/>
          <ac:spMkLst>
            <pc:docMk/>
            <pc:sldMk cId="286912829" sldId="300"/>
            <ac:spMk id="6" creationId="{25BFF497-9B16-3F17-E7B8-20C4E69345CE}"/>
          </ac:spMkLst>
        </pc:spChg>
        <pc:spChg chg="add mod">
          <ac:chgData name="Demitrius Gilhooley" userId="4a29be94-af7f-4145-8ea7-3782fea92dad" providerId="ADAL" clId="{1F832F88-485B-52B7-88DA-01365E01F4B0}" dt="2026-06-18T19:26:56.884" v="720" actId="14100"/>
          <ac:spMkLst>
            <pc:docMk/>
            <pc:sldMk cId="286912829" sldId="300"/>
            <ac:spMk id="7" creationId="{12CB30D2-5177-9330-4AAC-7E9802CEEB9D}"/>
          </ac:spMkLst>
        </pc:spChg>
        <pc:graphicFrameChg chg="add mod modGraphic">
          <ac:chgData name="Demitrius Gilhooley" userId="4a29be94-af7f-4145-8ea7-3782fea92dad" providerId="ADAL" clId="{1F832F88-485B-52B7-88DA-01365E01F4B0}" dt="2026-06-18T19:30:26.271" v="764" actId="20577"/>
          <ac:graphicFrameMkLst>
            <pc:docMk/>
            <pc:sldMk cId="286912829" sldId="300"/>
            <ac:graphicFrameMk id="2" creationId="{E33FF2FB-A631-38BD-BCF8-AFA7BAF3399A}"/>
          </ac:graphicFrameMkLst>
        </pc:graphicFrameChg>
        <pc:picChg chg="add mod">
          <ac:chgData name="Demitrius Gilhooley" userId="4a29be94-af7f-4145-8ea7-3782fea92dad" providerId="ADAL" clId="{1F832F88-485B-52B7-88DA-01365E01F4B0}" dt="2026-06-18T16:39:43.976" v="60"/>
          <ac:picMkLst>
            <pc:docMk/>
            <pc:sldMk cId="286912829" sldId="300"/>
            <ac:picMk id="3" creationId="{CE64D01E-4D77-FD0F-039E-5FBA3C717FEB}"/>
          </ac:picMkLst>
        </pc:picChg>
        <pc:picChg chg="add mod">
          <ac:chgData name="Demitrius Gilhooley" userId="4a29be94-af7f-4145-8ea7-3782fea92dad" providerId="ADAL" clId="{1F832F88-485B-52B7-88DA-01365E01F4B0}" dt="2026-06-18T16:39:43.976" v="60"/>
          <ac:picMkLst>
            <pc:docMk/>
            <pc:sldMk cId="286912829" sldId="300"/>
            <ac:picMk id="4" creationId="{A4F661E0-558E-AE11-1581-D29F2086C417}"/>
          </ac:picMkLst>
        </pc:picChg>
      </pc:sldChg>
      <pc:sldChg chg="addSp modSp add mod replId">
        <pc:chgData name="Demitrius Gilhooley" userId="4a29be94-af7f-4145-8ea7-3782fea92dad" providerId="ADAL" clId="{1F832F88-485B-52B7-88DA-01365E01F4B0}" dt="2026-06-18T19:28:45.617" v="736" actId="1076"/>
        <pc:sldMkLst>
          <pc:docMk/>
          <pc:sldMk cId="4174862726" sldId="301"/>
        </pc:sldMkLst>
        <pc:spChg chg="add mod">
          <ac:chgData name="Demitrius Gilhooley" userId="4a29be94-af7f-4145-8ea7-3782fea92dad" providerId="ADAL" clId="{1F832F88-485B-52B7-88DA-01365E01F4B0}" dt="2026-06-18T19:27:13.916" v="721" actId="1076"/>
          <ac:spMkLst>
            <pc:docMk/>
            <pc:sldMk cId="4174862726" sldId="301"/>
            <ac:spMk id="2" creationId="{ECB06476-5D17-DFEE-A181-05F993A9A142}"/>
          </ac:spMkLst>
        </pc:spChg>
        <pc:spChg chg="add mod">
          <ac:chgData name="Demitrius Gilhooley" userId="4a29be94-af7f-4145-8ea7-3782fea92dad" providerId="ADAL" clId="{1F832F88-485B-52B7-88DA-01365E01F4B0}" dt="2026-06-18T19:28:34.563" v="732"/>
          <ac:spMkLst>
            <pc:docMk/>
            <pc:sldMk cId="4174862726" sldId="301"/>
            <ac:spMk id="5" creationId="{D339817D-20E7-BCB5-8AF6-593978CE2F30}"/>
          </ac:spMkLst>
        </pc:spChg>
        <pc:spChg chg="add mod">
          <ac:chgData name="Demitrius Gilhooley" userId="4a29be94-af7f-4145-8ea7-3782fea92dad" providerId="ADAL" clId="{1F832F88-485B-52B7-88DA-01365E01F4B0}" dt="2026-06-18T19:28:34.563" v="732"/>
          <ac:spMkLst>
            <pc:docMk/>
            <pc:sldMk cId="4174862726" sldId="301"/>
            <ac:spMk id="6" creationId="{2AC56266-DBBA-B7EB-5E86-557AD6FC0946}"/>
          </ac:spMkLst>
        </pc:spChg>
        <pc:picChg chg="add mod modCrop">
          <ac:chgData name="Demitrius Gilhooley" userId="4a29be94-af7f-4145-8ea7-3782fea92dad" providerId="ADAL" clId="{1F832F88-485B-52B7-88DA-01365E01F4B0}" dt="2026-06-18T19:28:41.266" v="734" actId="14100"/>
          <ac:picMkLst>
            <pc:docMk/>
            <pc:sldMk cId="4174862726" sldId="301"/>
            <ac:picMk id="3" creationId="{CC66C870-4C89-2929-FCAC-47B0519C064B}"/>
          </ac:picMkLst>
        </pc:picChg>
        <pc:picChg chg="add mod modCrop">
          <ac:chgData name="Demitrius Gilhooley" userId="4a29be94-af7f-4145-8ea7-3782fea92dad" providerId="ADAL" clId="{1F832F88-485B-52B7-88DA-01365E01F4B0}" dt="2026-06-18T19:28:45.617" v="736" actId="1076"/>
          <ac:picMkLst>
            <pc:docMk/>
            <pc:sldMk cId="4174862726" sldId="301"/>
            <ac:picMk id="4" creationId="{7C115B78-D653-7C9A-BA6C-EF22F8486797}"/>
          </ac:picMkLst>
        </pc:picChg>
      </pc:sldChg>
      <pc:sldChg chg="addSp modSp add mod modNotesTx">
        <pc:chgData name="Demitrius Gilhooley" userId="4a29be94-af7f-4145-8ea7-3782fea92dad" providerId="ADAL" clId="{1F832F88-485B-52B7-88DA-01365E01F4B0}" dt="2026-06-18T21:36:19.604" v="891" actId="20577"/>
        <pc:sldMkLst>
          <pc:docMk/>
          <pc:sldMk cId="3850071961" sldId="302"/>
        </pc:sldMkLst>
        <pc:spChg chg="add mod">
          <ac:chgData name="Demitrius Gilhooley" userId="4a29be94-af7f-4145-8ea7-3782fea92dad" providerId="ADAL" clId="{1F832F88-485B-52B7-88DA-01365E01F4B0}" dt="2026-06-18T21:33:27.983" v="853" actId="1076"/>
          <ac:spMkLst>
            <pc:docMk/>
            <pc:sldMk cId="3850071961" sldId="302"/>
            <ac:spMk id="3" creationId="{34AE5056-EB26-79CB-952B-13577A95A13F}"/>
          </ac:spMkLst>
        </pc:spChg>
        <pc:graphicFrameChg chg="add mod modGraphic">
          <ac:chgData name="Demitrius Gilhooley" userId="4a29be94-af7f-4145-8ea7-3782fea92dad" providerId="ADAL" clId="{1F832F88-485B-52B7-88DA-01365E01F4B0}" dt="2026-06-18T21:36:19.604" v="891" actId="20577"/>
          <ac:graphicFrameMkLst>
            <pc:docMk/>
            <pc:sldMk cId="3850071961" sldId="302"/>
            <ac:graphicFrameMk id="2" creationId="{F4AD6A90-9312-121A-4162-019E626A6824}"/>
          </ac:graphicFrameMkLst>
        </pc:graphicFrameChg>
        <pc:picChg chg="add mod">
          <ac:chgData name="Demitrius Gilhooley" userId="4a29be94-af7f-4145-8ea7-3782fea92dad" providerId="ADAL" clId="{1F832F88-485B-52B7-88DA-01365E01F4B0}" dt="2026-06-18T21:33:10.336" v="848" actId="1076"/>
          <ac:picMkLst>
            <pc:docMk/>
            <pc:sldMk cId="3850071961" sldId="302"/>
            <ac:picMk id="4" creationId="{E9E8569B-513E-A58B-3DD0-C798801517B9}"/>
          </ac:picMkLst>
        </pc:picChg>
      </pc:sldChg>
      <pc:sldChg chg="addSp modSp add mod">
        <pc:chgData name="Demitrius Gilhooley" userId="4a29be94-af7f-4145-8ea7-3782fea92dad" providerId="ADAL" clId="{1F832F88-485B-52B7-88DA-01365E01F4B0}" dt="2026-06-18T21:34:56.998" v="857" actId="732"/>
        <pc:sldMkLst>
          <pc:docMk/>
          <pc:sldMk cId="1582304926" sldId="303"/>
        </pc:sldMkLst>
        <pc:spChg chg="add mod">
          <ac:chgData name="Demitrius Gilhooley" userId="4a29be94-af7f-4145-8ea7-3782fea92dad" providerId="ADAL" clId="{1F832F88-485B-52B7-88DA-01365E01F4B0}" dt="2026-06-18T19:33:07.104" v="826" actId="20577"/>
          <ac:spMkLst>
            <pc:docMk/>
            <pc:sldMk cId="1582304926" sldId="303"/>
            <ac:spMk id="2" creationId="{90C3AF9F-1C0C-22F2-264F-5684B2382897}"/>
          </ac:spMkLst>
        </pc:spChg>
        <pc:spChg chg="add mod">
          <ac:chgData name="Demitrius Gilhooley" userId="4a29be94-af7f-4145-8ea7-3782fea92dad" providerId="ADAL" clId="{1F832F88-485B-52B7-88DA-01365E01F4B0}" dt="2026-06-18T19:32:21.083" v="791"/>
          <ac:spMkLst>
            <pc:docMk/>
            <pc:sldMk cId="1582304926" sldId="303"/>
            <ac:spMk id="5" creationId="{F2ADB649-00C8-06FA-30AB-4ED16E130C2C}"/>
          </ac:spMkLst>
        </pc:spChg>
        <pc:spChg chg="add mod">
          <ac:chgData name="Demitrius Gilhooley" userId="4a29be94-af7f-4145-8ea7-3782fea92dad" providerId="ADAL" clId="{1F832F88-485B-52B7-88DA-01365E01F4B0}" dt="2026-06-18T19:32:21.083" v="791"/>
          <ac:spMkLst>
            <pc:docMk/>
            <pc:sldMk cId="1582304926" sldId="303"/>
            <ac:spMk id="6" creationId="{D4C51065-C416-A192-9556-F4A2B96E291C}"/>
          </ac:spMkLst>
        </pc:spChg>
        <pc:picChg chg="add mod modCrop">
          <ac:chgData name="Demitrius Gilhooley" userId="4a29be94-af7f-4145-8ea7-3782fea92dad" providerId="ADAL" clId="{1F832F88-485B-52B7-88DA-01365E01F4B0}" dt="2026-06-18T19:34:30.049" v="831" actId="1076"/>
          <ac:picMkLst>
            <pc:docMk/>
            <pc:sldMk cId="1582304926" sldId="303"/>
            <ac:picMk id="3" creationId="{4787F90F-D66D-3ABA-9FD5-9F549114A16F}"/>
          </ac:picMkLst>
        </pc:picChg>
        <pc:picChg chg="add mod modCrop">
          <ac:chgData name="Demitrius Gilhooley" userId="4a29be94-af7f-4145-8ea7-3782fea92dad" providerId="ADAL" clId="{1F832F88-485B-52B7-88DA-01365E01F4B0}" dt="2026-06-18T21:34:56.998" v="857" actId="732"/>
          <ac:picMkLst>
            <pc:docMk/>
            <pc:sldMk cId="1582304926" sldId="303"/>
            <ac:picMk id="4" creationId="{1C085971-59CE-F748-7F20-1D555F5D13A9}"/>
          </ac:picMkLst>
        </pc:picChg>
      </pc:sldChg>
      <pc:sldChg chg="addSp delSp modSp add mod replId delAnim modAnim modNotesTx">
        <pc:chgData name="Demitrius Gilhooley" userId="4a29be94-af7f-4145-8ea7-3782fea92dad" providerId="ADAL" clId="{1F832F88-485B-52B7-88DA-01365E01F4B0}" dt="2026-07-01T09:37:45.937" v="2813" actId="1076"/>
        <pc:sldMkLst>
          <pc:docMk/>
          <pc:sldMk cId="1204626092" sldId="304"/>
        </pc:sldMkLst>
        <pc:spChg chg="add mod">
          <ac:chgData name="Demitrius Gilhooley" userId="4a29be94-af7f-4145-8ea7-3782fea92dad" providerId="ADAL" clId="{1F832F88-485B-52B7-88DA-01365E01F4B0}" dt="2026-06-18T21:38:41.692" v="892"/>
          <ac:spMkLst>
            <pc:docMk/>
            <pc:sldMk cId="1204626092" sldId="304"/>
            <ac:spMk id="2" creationId="{E4EE32F4-BCA8-45A5-E01E-E737AB4B2D8A}"/>
          </ac:spMkLst>
        </pc:spChg>
        <pc:spChg chg="add mod">
          <ac:chgData name="Demitrius Gilhooley" userId="4a29be94-af7f-4145-8ea7-3782fea92dad" providerId="ADAL" clId="{1F832F88-485B-52B7-88DA-01365E01F4B0}" dt="2026-06-18T21:42:49.843" v="1101" actId="27636"/>
          <ac:spMkLst>
            <pc:docMk/>
            <pc:sldMk cId="1204626092" sldId="304"/>
            <ac:spMk id="3" creationId="{4092BC15-A19E-270D-3438-3D7814B1EDF0}"/>
          </ac:spMkLst>
        </pc:spChg>
        <pc:spChg chg="add mod">
          <ac:chgData name="Demitrius Gilhooley" userId="4a29be94-af7f-4145-8ea7-3782fea92dad" providerId="ADAL" clId="{1F832F88-485B-52B7-88DA-01365E01F4B0}" dt="2026-06-18T22:01:44.397" v="1287" actId="20577"/>
          <ac:spMkLst>
            <pc:docMk/>
            <pc:sldMk cId="1204626092" sldId="304"/>
            <ac:spMk id="5" creationId="{DB91D0D3-F340-3149-578D-F7E2FFA4C945}"/>
          </ac:spMkLst>
        </pc:spChg>
        <pc:spChg chg="add mod">
          <ac:chgData name="Demitrius Gilhooley" userId="4a29be94-af7f-4145-8ea7-3782fea92dad" providerId="ADAL" clId="{1F832F88-485B-52B7-88DA-01365E01F4B0}" dt="2026-06-18T22:05:57.153" v="1467" actId="1076"/>
          <ac:spMkLst>
            <pc:docMk/>
            <pc:sldMk cId="1204626092" sldId="304"/>
            <ac:spMk id="6" creationId="{2857FF08-E0ED-E065-CCC8-241056381094}"/>
          </ac:spMkLst>
        </pc:spChg>
        <pc:picChg chg="add del mod">
          <ac:chgData name="Demitrius Gilhooley" userId="4a29be94-af7f-4145-8ea7-3782fea92dad" providerId="ADAL" clId="{1F832F88-485B-52B7-88DA-01365E01F4B0}" dt="2026-07-01T09:37:38.941" v="2810" actId="478"/>
          <ac:picMkLst>
            <pc:docMk/>
            <pc:sldMk cId="1204626092" sldId="304"/>
            <ac:picMk id="4" creationId="{A35B4E69-4AF4-025A-59A1-F448BD53C835}"/>
          </ac:picMkLst>
        </pc:picChg>
        <pc:picChg chg="add mod">
          <ac:chgData name="Demitrius Gilhooley" userId="4a29be94-af7f-4145-8ea7-3782fea92dad" providerId="ADAL" clId="{1F832F88-485B-52B7-88DA-01365E01F4B0}" dt="2026-07-01T09:37:45.937" v="2813" actId="1076"/>
          <ac:picMkLst>
            <pc:docMk/>
            <pc:sldMk cId="1204626092" sldId="304"/>
            <ac:picMk id="7" creationId="{AD577E71-8250-F664-0E07-A6C9DD09E458}"/>
          </ac:picMkLst>
        </pc:picChg>
      </pc:sldChg>
      <pc:sldChg chg="addSp delSp modSp add mod ord delAnim modAnim modShow modNotesTx">
        <pc:chgData name="Demitrius Gilhooley" userId="4a29be94-af7f-4145-8ea7-3782fea92dad" providerId="ADAL" clId="{1F832F88-485B-52B7-88DA-01365E01F4B0}" dt="2026-06-18T23:08:35.856" v="2754" actId="20578"/>
        <pc:sldMkLst>
          <pc:docMk/>
          <pc:sldMk cId="333042408" sldId="306"/>
        </pc:sldMkLst>
        <pc:picChg chg="add mod">
          <ac:chgData name="Demitrius Gilhooley" userId="4a29be94-af7f-4145-8ea7-3782fea92dad" providerId="ADAL" clId="{1F832F88-485B-52B7-88DA-01365E01F4B0}" dt="2026-06-18T21:52:24.637" v="1121"/>
          <ac:picMkLst>
            <pc:docMk/>
            <pc:sldMk cId="333042408" sldId="306"/>
            <ac:picMk id="3" creationId="{94317F8C-DCB4-78C8-E161-997E7D80EB9B}"/>
          </ac:picMkLst>
        </pc:picChg>
      </pc:sldChg>
      <pc:sldChg chg="addSp delSp modSp add mod delAnim">
        <pc:chgData name="Demitrius Gilhooley" userId="4a29be94-af7f-4145-8ea7-3782fea92dad" providerId="ADAL" clId="{1F832F88-485B-52B7-88DA-01365E01F4B0}" dt="2026-06-18T22:11:27.199" v="1654" actId="20577"/>
        <pc:sldMkLst>
          <pc:docMk/>
          <pc:sldMk cId="2658593497" sldId="307"/>
        </pc:sldMkLst>
        <pc:spChg chg="mod">
          <ac:chgData name="Demitrius Gilhooley" userId="4a29be94-af7f-4145-8ea7-3782fea92dad" providerId="ADAL" clId="{1F832F88-485B-52B7-88DA-01365E01F4B0}" dt="2026-06-18T22:11:27.199" v="1654" actId="20577"/>
          <ac:spMkLst>
            <pc:docMk/>
            <pc:sldMk cId="2658593497" sldId="307"/>
            <ac:spMk id="5" creationId="{DB91D0D3-F340-3149-578D-F7E2FFA4C945}"/>
          </ac:spMkLst>
        </pc:spChg>
        <pc:spChg chg="mod">
          <ac:chgData name="Demitrius Gilhooley" userId="4a29be94-af7f-4145-8ea7-3782fea92dad" providerId="ADAL" clId="{1F832F88-485B-52B7-88DA-01365E01F4B0}" dt="2026-06-18T22:07:20.523" v="1521" actId="313"/>
          <ac:spMkLst>
            <pc:docMk/>
            <pc:sldMk cId="2658593497" sldId="307"/>
            <ac:spMk id="6" creationId="{2857FF08-E0ED-E065-CCC8-241056381094}"/>
          </ac:spMkLst>
        </pc:spChg>
        <pc:picChg chg="add mod">
          <ac:chgData name="Demitrius Gilhooley" userId="4a29be94-af7f-4145-8ea7-3782fea92dad" providerId="ADAL" clId="{1F832F88-485B-52B7-88DA-01365E01F4B0}" dt="2026-06-18T22:06:17.089" v="1471" actId="1076"/>
          <ac:picMkLst>
            <pc:docMk/>
            <pc:sldMk cId="2658593497" sldId="307"/>
            <ac:picMk id="8" creationId="{A0CBFA86-8057-3DFD-EA4B-53E453EA68F2}"/>
          </ac:picMkLst>
        </pc:picChg>
      </pc:sldChg>
      <pc:sldChg chg="addSp delSp modSp add mod">
        <pc:chgData name="Demitrius Gilhooley" userId="4a29be94-af7f-4145-8ea7-3782fea92dad" providerId="ADAL" clId="{1F832F88-485B-52B7-88DA-01365E01F4B0}" dt="2026-06-18T23:08:02.936" v="2751" actId="20577"/>
        <pc:sldMkLst>
          <pc:docMk/>
          <pc:sldMk cId="311526568" sldId="308"/>
        </pc:sldMkLst>
        <pc:spChg chg="mod">
          <ac:chgData name="Demitrius Gilhooley" userId="4a29be94-af7f-4145-8ea7-3782fea92dad" providerId="ADAL" clId="{1F832F88-485B-52B7-88DA-01365E01F4B0}" dt="2026-06-18T22:50:30.047" v="2745" actId="34135"/>
          <ac:spMkLst>
            <pc:docMk/>
            <pc:sldMk cId="311526568" sldId="308"/>
            <ac:spMk id="5" creationId="{23EFD991-833E-BAD3-80C0-3F739B5A2AEC}"/>
          </ac:spMkLst>
        </pc:spChg>
        <pc:spChg chg="mod">
          <ac:chgData name="Demitrius Gilhooley" userId="4a29be94-af7f-4145-8ea7-3782fea92dad" providerId="ADAL" clId="{1F832F88-485B-52B7-88DA-01365E01F4B0}" dt="2026-06-18T23:08:02.936" v="2751" actId="20577"/>
          <ac:spMkLst>
            <pc:docMk/>
            <pc:sldMk cId="311526568" sldId="308"/>
            <ac:spMk id="6" creationId="{863C75C6-6D84-163D-AC43-4670629365E0}"/>
          </ac:spMkLst>
        </pc:spChg>
        <pc:picChg chg="add mod ord">
          <ac:chgData name="Demitrius Gilhooley" userId="4a29be94-af7f-4145-8ea7-3782fea92dad" providerId="ADAL" clId="{1F832F88-485B-52B7-88DA-01365E01F4B0}" dt="2026-06-18T22:50:15.258" v="2724" actId="14100"/>
          <ac:picMkLst>
            <pc:docMk/>
            <pc:sldMk cId="311526568" sldId="308"/>
            <ac:picMk id="9" creationId="{C5551E82-9045-56E8-EA6F-37EE9173C4ED}"/>
          </ac:picMkLst>
        </pc:picChg>
      </pc:sldChg>
      <pc:sldChg chg="addSp delSp modSp add mod">
        <pc:chgData name="Demitrius Gilhooley" userId="4a29be94-af7f-4145-8ea7-3782fea92dad" providerId="ADAL" clId="{1F832F88-485B-52B7-88DA-01365E01F4B0}" dt="2026-07-01T09:38:36.403" v="2819" actId="14100"/>
        <pc:sldMkLst>
          <pc:docMk/>
          <pc:sldMk cId="3194293750" sldId="309"/>
        </pc:sldMkLst>
        <pc:spChg chg="mod">
          <ac:chgData name="Demitrius Gilhooley" userId="4a29be94-af7f-4145-8ea7-3782fea92dad" providerId="ADAL" clId="{1F832F88-485B-52B7-88DA-01365E01F4B0}" dt="2026-06-18T22:35:48.874" v="2232" actId="20577"/>
          <ac:spMkLst>
            <pc:docMk/>
            <pc:sldMk cId="3194293750" sldId="309"/>
            <ac:spMk id="3" creationId="{06E1C09F-0C52-BDE9-CBA0-6067ACFBCABE}"/>
          </ac:spMkLst>
        </pc:spChg>
        <pc:spChg chg="mod">
          <ac:chgData name="Demitrius Gilhooley" userId="4a29be94-af7f-4145-8ea7-3782fea92dad" providerId="ADAL" clId="{1F832F88-485B-52B7-88DA-01365E01F4B0}" dt="2026-06-18T22:39:01.231" v="2578" actId="20577"/>
          <ac:spMkLst>
            <pc:docMk/>
            <pc:sldMk cId="3194293750" sldId="309"/>
            <ac:spMk id="5" creationId="{E0B11D90-A5F3-6F41-7C73-2FFF8F94030D}"/>
          </ac:spMkLst>
        </pc:spChg>
        <pc:spChg chg="mod">
          <ac:chgData name="Demitrius Gilhooley" userId="4a29be94-af7f-4145-8ea7-3782fea92dad" providerId="ADAL" clId="{1F832F88-485B-52B7-88DA-01365E01F4B0}" dt="2026-06-18T22:38:27.224" v="2571" actId="1076"/>
          <ac:spMkLst>
            <pc:docMk/>
            <pc:sldMk cId="3194293750" sldId="309"/>
            <ac:spMk id="6" creationId="{858517D0-FACA-141B-5BE9-FA0C1A984854}"/>
          </ac:spMkLst>
        </pc:spChg>
        <pc:picChg chg="add mod">
          <ac:chgData name="Demitrius Gilhooley" userId="4a29be94-af7f-4145-8ea7-3782fea92dad" providerId="ADAL" clId="{1F832F88-485B-52B7-88DA-01365E01F4B0}" dt="2026-07-01T09:38:36.403" v="2819" actId="14100"/>
          <ac:picMkLst>
            <pc:docMk/>
            <pc:sldMk cId="3194293750" sldId="309"/>
            <ac:picMk id="7" creationId="{5EB19BBD-0B6F-3DFC-5FED-B5D7F97D8AB3}"/>
          </ac:picMkLst>
        </pc:picChg>
        <pc:picChg chg="del">
          <ac:chgData name="Demitrius Gilhooley" userId="4a29be94-af7f-4145-8ea7-3782fea92dad" providerId="ADAL" clId="{1F832F88-485B-52B7-88DA-01365E01F4B0}" dt="2026-07-01T09:38:33.005" v="2818" actId="478"/>
          <ac:picMkLst>
            <pc:docMk/>
            <pc:sldMk cId="3194293750" sldId="309"/>
            <ac:picMk id="8" creationId="{2780B947-4983-7747-1B73-490739A21851}"/>
          </ac:picMkLst>
        </pc:picChg>
      </pc:sldChg>
      <pc:sldChg chg="add mod modShow">
        <pc:chgData name="Demitrius Gilhooley" userId="4a29be94-af7f-4145-8ea7-3782fea92dad" providerId="ADAL" clId="{1F832F88-485B-52B7-88DA-01365E01F4B0}" dt="2026-06-18T23:08:10.482" v="2753" actId="729"/>
        <pc:sldMkLst>
          <pc:docMk/>
          <pc:sldMk cId="3957022508" sldId="310"/>
        </pc:sldMkLst>
      </pc:sldChg>
    </pc:docChg>
  </pc:docChgLst>
  <pc:docChgLst>
    <pc:chgData name="Christopher Harding" userId="S::ch78@staff.staffs.ac.uk::e16d86e0-22d9-4af0-8e71-16e09e02643b" providerId="AD" clId="Web-{0E1D3B04-5227-BEC3-4FA3-CF9213475E52}"/>
    <pc:docChg chg="modSld">
      <pc:chgData name="Christopher Harding" userId="S::ch78@staff.staffs.ac.uk::e16d86e0-22d9-4af0-8e71-16e09e02643b" providerId="AD" clId="Web-{0E1D3B04-5227-BEC3-4FA3-CF9213475E52}" dt="2026-06-18T17:49:52.449" v="1" actId="1076"/>
      <pc:docMkLst>
        <pc:docMk/>
      </pc:docMkLst>
    </pc:docChg>
  </pc:docChgLst>
  <pc:docChgLst>
    <pc:chgData name="Rikamae Paderes" userId="e56feb77-6dd1-4fa8-b90a-e59e8df147c5" providerId="ADAL" clId="{35A6BBCF-2AB0-4D48-9EF2-7189F4D83405}"/>
    <pc:docChg chg="undo custSel addSld delSld modSld">
      <pc:chgData name="Rikamae Paderes" userId="e56feb77-6dd1-4fa8-b90a-e59e8df147c5" providerId="ADAL" clId="{35A6BBCF-2AB0-4D48-9EF2-7189F4D83405}" dt="2026-06-10T15:09:12.888" v="231" actId="20577"/>
      <pc:docMkLst>
        <pc:docMk/>
      </pc:docMkLst>
      <pc:sldChg chg="delSp modSp mod">
        <pc:chgData name="Rikamae Paderes" userId="e56feb77-6dd1-4fa8-b90a-e59e8df147c5" providerId="ADAL" clId="{35A6BBCF-2AB0-4D48-9EF2-7189F4D83405}" dt="2026-06-10T14:53:01.815" v="35" actId="14100"/>
        <pc:sldMkLst>
          <pc:docMk/>
          <pc:sldMk cId="3088387662" sldId="257"/>
        </pc:sldMkLst>
        <pc:graphicFrameChg chg="mod modGraphic">
          <ac:chgData name="Rikamae Paderes" userId="e56feb77-6dd1-4fa8-b90a-e59e8df147c5" providerId="ADAL" clId="{35A6BBCF-2AB0-4D48-9EF2-7189F4D83405}" dt="2026-06-10T14:52:52.483" v="30" actId="1076"/>
          <ac:graphicFrameMkLst>
            <pc:docMk/>
            <pc:sldMk cId="3088387662" sldId="257"/>
            <ac:graphicFrameMk id="15" creationId="{757EC03F-BA23-A2C6-EFED-4590A9B3DDA1}"/>
          </ac:graphicFrameMkLst>
        </pc:graphicFrameChg>
        <pc:picChg chg="mod ord">
          <ac:chgData name="Rikamae Paderes" userId="e56feb77-6dd1-4fa8-b90a-e59e8df147c5" providerId="ADAL" clId="{35A6BBCF-2AB0-4D48-9EF2-7189F4D83405}" dt="2026-06-10T14:53:01.815" v="35" actId="14100"/>
          <ac:picMkLst>
            <pc:docMk/>
            <pc:sldMk cId="3088387662" sldId="257"/>
            <ac:picMk id="13" creationId="{B2768303-EEAE-5DED-8F0E-728E1C97DAA3}"/>
          </ac:picMkLst>
        </pc:picChg>
      </pc:sldChg>
      <pc:sldChg chg="addSp delSp modSp new mod setBg">
        <pc:chgData name="Rikamae Paderes" userId="e56feb77-6dd1-4fa8-b90a-e59e8df147c5" providerId="ADAL" clId="{35A6BBCF-2AB0-4D48-9EF2-7189F4D83405}" dt="2026-06-10T14:56:04.290" v="53" actId="403"/>
        <pc:sldMkLst>
          <pc:docMk/>
          <pc:sldMk cId="959416401" sldId="261"/>
        </pc:sldMkLst>
        <pc:spChg chg="mod">
          <ac:chgData name="Rikamae Paderes" userId="e56feb77-6dd1-4fa8-b90a-e59e8df147c5" providerId="ADAL" clId="{35A6BBCF-2AB0-4D48-9EF2-7189F4D83405}" dt="2026-06-10T14:55:57.088" v="45" actId="26606"/>
          <ac:spMkLst>
            <pc:docMk/>
            <pc:sldMk cId="959416401" sldId="261"/>
            <ac:spMk id="2" creationId="{848C9646-CCDD-4758-D3B2-5F8D21721EA8}"/>
          </ac:spMkLst>
        </pc:spChg>
        <pc:spChg chg="mod">
          <ac:chgData name="Rikamae Paderes" userId="e56feb77-6dd1-4fa8-b90a-e59e8df147c5" providerId="ADAL" clId="{35A6BBCF-2AB0-4D48-9EF2-7189F4D83405}" dt="2026-06-10T14:56:04.290" v="53" actId="403"/>
          <ac:spMkLst>
            <pc:docMk/>
            <pc:sldMk cId="959416401" sldId="261"/>
            <ac:spMk id="3" creationId="{03A902CF-1C0B-4B20-3D08-801FA38C1A05}"/>
          </ac:spMkLst>
        </pc:spChg>
        <pc:picChg chg="add mod ord">
          <ac:chgData name="Rikamae Paderes" userId="e56feb77-6dd1-4fa8-b90a-e59e8df147c5" providerId="ADAL" clId="{35A6BBCF-2AB0-4D48-9EF2-7189F4D83405}" dt="2026-06-10T14:55:57.088" v="45" actId="26606"/>
          <ac:picMkLst>
            <pc:docMk/>
            <pc:sldMk cId="959416401" sldId="261"/>
            <ac:picMk id="8" creationId="{D2C3C7EF-969B-A33D-0780-E5FDACA824AF}"/>
          </ac:picMkLst>
        </pc:picChg>
        <pc:cxnChg chg="add">
          <ac:chgData name="Rikamae Paderes" userId="e56feb77-6dd1-4fa8-b90a-e59e8df147c5" providerId="ADAL" clId="{35A6BBCF-2AB0-4D48-9EF2-7189F4D83405}" dt="2026-06-10T14:55:57.088" v="45" actId="26606"/>
          <ac:cxnSpMkLst>
            <pc:docMk/>
            <pc:sldMk cId="959416401" sldId="261"/>
            <ac:cxnSpMk id="13" creationId="{15F1CC53-719A-4763-BF30-5E25A63CEF3C}"/>
          </ac:cxnSpMkLst>
        </pc:cxnChg>
      </pc:sldChg>
      <pc:sldChg chg="addSp delSp modSp new mod setBg">
        <pc:chgData name="Rikamae Paderes" userId="e56feb77-6dd1-4fa8-b90a-e59e8df147c5" providerId="ADAL" clId="{35A6BBCF-2AB0-4D48-9EF2-7189F4D83405}" dt="2026-06-10T15:02:40.171" v="133" actId="20577"/>
        <pc:sldMkLst>
          <pc:docMk/>
          <pc:sldMk cId="1244390287" sldId="262"/>
        </pc:sldMkLst>
        <pc:spChg chg="mod">
          <ac:chgData name="Rikamae Paderes" userId="e56feb77-6dd1-4fa8-b90a-e59e8df147c5" providerId="ADAL" clId="{35A6BBCF-2AB0-4D48-9EF2-7189F4D83405}" dt="2026-06-10T15:02:32.784" v="132" actId="26606"/>
          <ac:spMkLst>
            <pc:docMk/>
            <pc:sldMk cId="1244390287" sldId="262"/>
            <ac:spMk id="2" creationId="{B9A1B965-86EF-175F-2BFC-8C2AD452FD4F}"/>
          </ac:spMkLst>
        </pc:spChg>
        <pc:spChg chg="mod">
          <ac:chgData name="Rikamae Paderes" userId="e56feb77-6dd1-4fa8-b90a-e59e8df147c5" providerId="ADAL" clId="{35A6BBCF-2AB0-4D48-9EF2-7189F4D83405}" dt="2026-06-10T15:02:40.171" v="133" actId="20577"/>
          <ac:spMkLst>
            <pc:docMk/>
            <pc:sldMk cId="1244390287" sldId="262"/>
            <ac:spMk id="3" creationId="{62EA3C27-7F13-A8CE-C620-B83D1B49F4A9}"/>
          </ac:spMkLst>
        </pc:spChg>
      </pc:sldChg>
      <pc:sldChg chg="addSp delSp modSp add mod">
        <pc:chgData name="Rikamae Paderes" userId="e56feb77-6dd1-4fa8-b90a-e59e8df147c5" providerId="ADAL" clId="{35A6BBCF-2AB0-4D48-9EF2-7189F4D83405}" dt="2026-06-10T15:09:12.888" v="231" actId="20577"/>
        <pc:sldMkLst>
          <pc:docMk/>
          <pc:sldMk cId="1635164913" sldId="263"/>
        </pc:sldMkLst>
        <pc:spChg chg="mod">
          <ac:chgData name="Rikamae Paderes" userId="e56feb77-6dd1-4fa8-b90a-e59e8df147c5" providerId="ADAL" clId="{35A6BBCF-2AB0-4D48-9EF2-7189F4D83405}" dt="2026-06-10T15:09:12.888" v="231" actId="20577"/>
          <ac:spMkLst>
            <pc:docMk/>
            <pc:sldMk cId="1635164913" sldId="263"/>
            <ac:spMk id="2" creationId="{9B5E9983-0CE3-292F-BD46-3AE428A6B2C7}"/>
          </ac:spMkLst>
        </pc:spChg>
        <pc:picChg chg="add mod">
          <ac:chgData name="Rikamae Paderes" userId="e56feb77-6dd1-4fa8-b90a-e59e8df147c5" providerId="ADAL" clId="{35A6BBCF-2AB0-4D48-9EF2-7189F4D83405}" dt="2026-06-10T15:08:52.760" v="173" actId="1076"/>
          <ac:picMkLst>
            <pc:docMk/>
            <pc:sldMk cId="1635164913" sldId="263"/>
            <ac:picMk id="7170" creationId="{D9DBC4A8-A62B-6DB9-654F-B353579D4B4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10527B-AF5A-43B6-8E16-854CD20A82DE}" type="doc">
      <dgm:prSet loTypeId="urn:diagrams.loki3.com/VaryingWidthList" loCatId="list" qsTypeId="urn:microsoft.com/office/officeart/2005/8/quickstyle/simple1" qsCatId="simple" csTypeId="urn:microsoft.com/office/officeart/2005/8/colors/colorful1" csCatId="colorful" phldr="1"/>
      <dgm:spPr/>
      <dgm:t>
        <a:bodyPr/>
        <a:lstStyle/>
        <a:p>
          <a:endParaRPr lang="en-GB"/>
        </a:p>
      </dgm:t>
    </dgm:pt>
    <dgm:pt modelId="{DEC37759-0214-4085-B36D-5D3C5B601DC2}">
      <dgm:prSet phldrT="[Text]"/>
      <dgm:spPr/>
      <dgm:t>
        <a:bodyPr/>
        <a:lstStyle/>
        <a:p>
          <a:r>
            <a:rPr lang="en-GB"/>
            <a:t>Biological signifiers – The Grotesque Matriarch re-codes imagery of maternal safety</a:t>
          </a:r>
        </a:p>
      </dgm:t>
    </dgm:pt>
    <dgm:pt modelId="{36CF8C13-1B56-4646-9034-C661C3C79E91}" type="parTrans" cxnId="{8D665470-4AB9-4B3A-9C9C-E6E1857C1D21}">
      <dgm:prSet/>
      <dgm:spPr/>
      <dgm:t>
        <a:bodyPr/>
        <a:lstStyle/>
        <a:p>
          <a:endParaRPr lang="en-GB"/>
        </a:p>
      </dgm:t>
    </dgm:pt>
    <dgm:pt modelId="{B6CEDB5C-867A-4D35-B324-9A16CEACA44E}" type="sibTrans" cxnId="{8D665470-4AB9-4B3A-9C9C-E6E1857C1D21}">
      <dgm:prSet/>
      <dgm:spPr/>
      <dgm:t>
        <a:bodyPr/>
        <a:lstStyle/>
        <a:p>
          <a:endParaRPr lang="en-GB"/>
        </a:p>
      </dgm:t>
    </dgm:pt>
    <dgm:pt modelId="{C95B78BD-6604-4719-BE5B-344A516F8B3F}">
      <dgm:prSet phldrT="[Text]"/>
      <dgm:spPr/>
      <dgm:t>
        <a:bodyPr/>
        <a:lstStyle/>
        <a:p>
          <a:r>
            <a:rPr lang="en-GB"/>
            <a:t>Parasitic behaviours – Insectoid motifs shifts the concept of birth from a human miracle to a physogastric horror</a:t>
          </a:r>
        </a:p>
      </dgm:t>
    </dgm:pt>
    <dgm:pt modelId="{E5529086-70E4-4C48-8508-32226509938C}" type="parTrans" cxnId="{017203CE-1740-4549-82A1-38DD935AA3BB}">
      <dgm:prSet/>
      <dgm:spPr/>
      <dgm:t>
        <a:bodyPr/>
        <a:lstStyle/>
        <a:p>
          <a:endParaRPr lang="en-GB"/>
        </a:p>
      </dgm:t>
    </dgm:pt>
    <dgm:pt modelId="{8DCA342A-2BB5-4C3E-8708-4F6233CCF398}" type="sibTrans" cxnId="{017203CE-1740-4549-82A1-38DD935AA3BB}">
      <dgm:prSet/>
      <dgm:spPr/>
      <dgm:t>
        <a:bodyPr/>
        <a:lstStyle/>
        <a:p>
          <a:endParaRPr lang="en-GB"/>
        </a:p>
      </dgm:t>
    </dgm:pt>
    <dgm:pt modelId="{8A6C2705-D05F-4A94-B307-7F1253E5DCDD}">
      <dgm:prSet phldrT="[Text]"/>
      <dgm:spPr/>
      <dgm:t>
        <a:bodyPr/>
        <a:lstStyle/>
        <a:p>
          <a:r>
            <a:rPr lang="en-GB"/>
            <a:t>Loss of agency – The archetype puts the grotesque matriarch at a profound loss of spatial and physical autonomy</a:t>
          </a:r>
        </a:p>
      </dgm:t>
    </dgm:pt>
    <dgm:pt modelId="{EAF8CB48-08DB-4FFB-B6AC-7058C4B75887}" type="parTrans" cxnId="{0B4BF186-0CF1-45F7-9FDA-D8930D2916BA}">
      <dgm:prSet/>
      <dgm:spPr/>
      <dgm:t>
        <a:bodyPr/>
        <a:lstStyle/>
        <a:p>
          <a:endParaRPr lang="en-GB"/>
        </a:p>
      </dgm:t>
    </dgm:pt>
    <dgm:pt modelId="{524CFA39-3EDE-4246-A44C-ABBF8A60CFE2}" type="sibTrans" cxnId="{0B4BF186-0CF1-45F7-9FDA-D8930D2916BA}">
      <dgm:prSet/>
      <dgm:spPr/>
      <dgm:t>
        <a:bodyPr/>
        <a:lstStyle/>
        <a:p>
          <a:endParaRPr lang="en-GB"/>
        </a:p>
      </dgm:t>
    </dgm:pt>
    <dgm:pt modelId="{B30F4CDC-9B8E-48C5-A7DC-E54A8C2790CD}" type="pres">
      <dgm:prSet presAssocID="{8210527B-AF5A-43B6-8E16-854CD20A82DE}" presName="Name0" presStyleCnt="0">
        <dgm:presLayoutVars>
          <dgm:resizeHandles/>
        </dgm:presLayoutVars>
      </dgm:prSet>
      <dgm:spPr/>
    </dgm:pt>
    <dgm:pt modelId="{0CC39686-88C0-498D-9C90-FFCCB9DB826A}" type="pres">
      <dgm:prSet presAssocID="{DEC37759-0214-4085-B36D-5D3C5B601DC2}" presName="text" presStyleLbl="node1" presStyleIdx="0" presStyleCnt="3">
        <dgm:presLayoutVars>
          <dgm:bulletEnabled val="1"/>
        </dgm:presLayoutVars>
      </dgm:prSet>
      <dgm:spPr/>
    </dgm:pt>
    <dgm:pt modelId="{581F77A8-126A-4874-A7C5-AF6CECAD6BF9}" type="pres">
      <dgm:prSet presAssocID="{B6CEDB5C-867A-4D35-B324-9A16CEACA44E}" presName="space" presStyleCnt="0"/>
      <dgm:spPr/>
    </dgm:pt>
    <dgm:pt modelId="{AC51B230-8A84-46E8-85DF-101D8E81549E}" type="pres">
      <dgm:prSet presAssocID="{C95B78BD-6604-4719-BE5B-344A516F8B3F}" presName="text" presStyleLbl="node1" presStyleIdx="1" presStyleCnt="3">
        <dgm:presLayoutVars>
          <dgm:bulletEnabled val="1"/>
        </dgm:presLayoutVars>
      </dgm:prSet>
      <dgm:spPr/>
    </dgm:pt>
    <dgm:pt modelId="{91F0C292-EC6C-4965-A1D8-058FD5623695}" type="pres">
      <dgm:prSet presAssocID="{8DCA342A-2BB5-4C3E-8708-4F6233CCF398}" presName="space" presStyleCnt="0"/>
      <dgm:spPr/>
    </dgm:pt>
    <dgm:pt modelId="{D9520CD4-AC45-4ADA-9039-9E886FC563F2}" type="pres">
      <dgm:prSet presAssocID="{8A6C2705-D05F-4A94-B307-7F1253E5DCDD}" presName="text" presStyleLbl="node1" presStyleIdx="2" presStyleCnt="3">
        <dgm:presLayoutVars>
          <dgm:bulletEnabled val="1"/>
        </dgm:presLayoutVars>
      </dgm:prSet>
      <dgm:spPr/>
    </dgm:pt>
  </dgm:ptLst>
  <dgm:cxnLst>
    <dgm:cxn modelId="{B4C4913D-AEEA-4CC7-A719-51564AA1B13E}" type="presOf" srcId="{DEC37759-0214-4085-B36D-5D3C5B601DC2}" destId="{0CC39686-88C0-498D-9C90-FFCCB9DB826A}" srcOrd="0" destOrd="0" presId="urn:diagrams.loki3.com/VaryingWidthList"/>
    <dgm:cxn modelId="{8D665470-4AB9-4B3A-9C9C-E6E1857C1D21}" srcId="{8210527B-AF5A-43B6-8E16-854CD20A82DE}" destId="{DEC37759-0214-4085-B36D-5D3C5B601DC2}" srcOrd="0" destOrd="0" parTransId="{36CF8C13-1B56-4646-9034-C661C3C79E91}" sibTransId="{B6CEDB5C-867A-4D35-B324-9A16CEACA44E}"/>
    <dgm:cxn modelId="{97C6297D-9749-4498-96D4-A0A9D1EDD9D6}" type="presOf" srcId="{8210527B-AF5A-43B6-8E16-854CD20A82DE}" destId="{B30F4CDC-9B8E-48C5-A7DC-E54A8C2790CD}" srcOrd="0" destOrd="0" presId="urn:diagrams.loki3.com/VaryingWidthList"/>
    <dgm:cxn modelId="{85684A86-0A9A-4DE9-9F6A-F31B60D65014}" type="presOf" srcId="{8A6C2705-D05F-4A94-B307-7F1253E5DCDD}" destId="{D9520CD4-AC45-4ADA-9039-9E886FC563F2}" srcOrd="0" destOrd="0" presId="urn:diagrams.loki3.com/VaryingWidthList"/>
    <dgm:cxn modelId="{0B4BF186-0CF1-45F7-9FDA-D8930D2916BA}" srcId="{8210527B-AF5A-43B6-8E16-854CD20A82DE}" destId="{8A6C2705-D05F-4A94-B307-7F1253E5DCDD}" srcOrd="2" destOrd="0" parTransId="{EAF8CB48-08DB-4FFB-B6AC-7058C4B75887}" sibTransId="{524CFA39-3EDE-4246-A44C-ABBF8A60CFE2}"/>
    <dgm:cxn modelId="{017203CE-1740-4549-82A1-38DD935AA3BB}" srcId="{8210527B-AF5A-43B6-8E16-854CD20A82DE}" destId="{C95B78BD-6604-4719-BE5B-344A516F8B3F}" srcOrd="1" destOrd="0" parTransId="{E5529086-70E4-4C48-8508-32226509938C}" sibTransId="{8DCA342A-2BB5-4C3E-8708-4F6233CCF398}"/>
    <dgm:cxn modelId="{E31424D3-18DB-45F8-8671-BADE6F2394A7}" type="presOf" srcId="{C95B78BD-6604-4719-BE5B-344A516F8B3F}" destId="{AC51B230-8A84-46E8-85DF-101D8E81549E}" srcOrd="0" destOrd="0" presId="urn:diagrams.loki3.com/VaryingWidthList"/>
    <dgm:cxn modelId="{644EA6E1-69DC-4F51-9AC6-65C9C63F8C20}" type="presParOf" srcId="{B30F4CDC-9B8E-48C5-A7DC-E54A8C2790CD}" destId="{0CC39686-88C0-498D-9C90-FFCCB9DB826A}" srcOrd="0" destOrd="0" presId="urn:diagrams.loki3.com/VaryingWidthList"/>
    <dgm:cxn modelId="{67384D65-85F0-4AE7-8005-1C8305758100}" type="presParOf" srcId="{B30F4CDC-9B8E-48C5-A7DC-E54A8C2790CD}" destId="{581F77A8-126A-4874-A7C5-AF6CECAD6BF9}" srcOrd="1" destOrd="0" presId="urn:diagrams.loki3.com/VaryingWidthList"/>
    <dgm:cxn modelId="{0AD68AE4-81DC-4D0E-A91E-1535558FABBC}" type="presParOf" srcId="{B30F4CDC-9B8E-48C5-A7DC-E54A8C2790CD}" destId="{AC51B230-8A84-46E8-85DF-101D8E81549E}" srcOrd="2" destOrd="0" presId="urn:diagrams.loki3.com/VaryingWidthList"/>
    <dgm:cxn modelId="{82702477-51C1-4899-A6CE-9CB774374DFE}" type="presParOf" srcId="{B30F4CDC-9B8E-48C5-A7DC-E54A8C2790CD}" destId="{91F0C292-EC6C-4965-A1D8-058FD5623695}" srcOrd="3" destOrd="0" presId="urn:diagrams.loki3.com/VaryingWidthList"/>
    <dgm:cxn modelId="{D39CA1C3-AFD5-46A5-99EC-05961F6A359A}" type="presParOf" srcId="{B30F4CDC-9B8E-48C5-A7DC-E54A8C2790CD}" destId="{D9520CD4-AC45-4ADA-9039-9E886FC563F2}" srcOrd="4"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76A14E-CF06-442B-A57B-301D1229E0D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ADEE60F-8C5B-4752-87FA-9E65B0964CFA}">
      <dgm:prSet phldrT="[Text]" phldr="0"/>
      <dgm:spPr/>
      <dgm:t>
        <a:bodyPr/>
        <a:lstStyle/>
        <a:p>
          <a:r>
            <a:rPr lang="en-GB" sz="1100">
              <a:latin typeface="Calibri"/>
              <a:ea typeface="Calibri"/>
              <a:cs typeface="Calibri"/>
            </a:rPr>
            <a:t>Semiotics</a:t>
          </a:r>
          <a:endParaRPr lang="en-US"/>
        </a:p>
      </dgm:t>
    </dgm:pt>
    <dgm:pt modelId="{EE89C90A-19D5-4AD2-872D-D5DEEF0FC2AC}" type="parTrans" cxnId="{4984D54E-FE61-4816-AACB-5CAF19A66B89}">
      <dgm:prSet/>
      <dgm:spPr/>
      <dgm:t>
        <a:bodyPr/>
        <a:lstStyle/>
        <a:p>
          <a:endParaRPr lang="en-US"/>
        </a:p>
      </dgm:t>
    </dgm:pt>
    <dgm:pt modelId="{0EED4BF6-E14D-4012-A99B-42644E213023}" type="sibTrans" cxnId="{4984D54E-FE61-4816-AACB-5CAF19A66B89}">
      <dgm:prSet/>
      <dgm:spPr/>
      <dgm:t>
        <a:bodyPr/>
        <a:lstStyle/>
        <a:p>
          <a:endParaRPr lang="en-US"/>
        </a:p>
      </dgm:t>
    </dgm:pt>
    <dgm:pt modelId="{EF8852ED-B475-4406-A3EE-51DDE3A6763F}">
      <dgm:prSet phldrT="[Text]" phldr="0"/>
      <dgm:spPr/>
      <dgm:t>
        <a:bodyPr/>
        <a:lstStyle/>
        <a:p>
          <a:r>
            <a:rPr lang="en-GB" sz="1100">
              <a:latin typeface="Calibri"/>
              <a:ea typeface="Calibri"/>
              <a:cs typeface="Calibri"/>
            </a:rPr>
            <a:t>Haptic Abjection</a:t>
          </a:r>
          <a:endParaRPr lang="en-US" sz="1100">
            <a:latin typeface="Calibri"/>
            <a:ea typeface="Calibri"/>
            <a:cs typeface="Calibri"/>
          </a:endParaRPr>
        </a:p>
      </dgm:t>
    </dgm:pt>
    <dgm:pt modelId="{AF25BF19-88CE-4F7C-8B13-16D4BE87D18F}" type="parTrans" cxnId="{9AEB4001-DC79-48D5-B0B7-CB8383E78ED3}">
      <dgm:prSet/>
      <dgm:spPr/>
      <dgm:t>
        <a:bodyPr/>
        <a:lstStyle/>
        <a:p>
          <a:endParaRPr lang="en-GB"/>
        </a:p>
      </dgm:t>
    </dgm:pt>
    <dgm:pt modelId="{9548A24B-2997-43CA-8414-B8B1E24ABDBA}" type="sibTrans" cxnId="{9AEB4001-DC79-48D5-B0B7-CB8383E78ED3}">
      <dgm:prSet/>
      <dgm:spPr/>
      <dgm:t>
        <a:bodyPr/>
        <a:lstStyle/>
        <a:p>
          <a:endParaRPr lang="en-GB"/>
        </a:p>
      </dgm:t>
    </dgm:pt>
    <dgm:pt modelId="{C12CFAEB-BAE5-4134-9C4F-983F83075C60}">
      <dgm:prSet phldrT="[Text]" phldr="0"/>
      <dgm:spPr/>
      <dgm:t>
        <a:bodyPr/>
        <a:lstStyle/>
        <a:p>
          <a:r>
            <a:rPr lang="en-GB" sz="1100">
              <a:latin typeface="Calibri"/>
              <a:ea typeface="Calibri"/>
              <a:cs typeface="Calibri"/>
            </a:rPr>
            <a:t>Monstrous Feminine</a:t>
          </a:r>
          <a:endParaRPr lang="en-GB" sz="700">
            <a:latin typeface="Calibri"/>
            <a:ea typeface="Calibri"/>
            <a:cs typeface="Calibri"/>
          </a:endParaRPr>
        </a:p>
      </dgm:t>
    </dgm:pt>
    <dgm:pt modelId="{FCEBA708-58CA-45D7-8CDC-0659557431CB}" type="parTrans" cxnId="{C7404F5A-656A-4281-BE97-DB1FE939C9F9}">
      <dgm:prSet/>
      <dgm:spPr/>
      <dgm:t>
        <a:bodyPr/>
        <a:lstStyle/>
        <a:p>
          <a:endParaRPr lang="en-GB"/>
        </a:p>
      </dgm:t>
    </dgm:pt>
    <dgm:pt modelId="{FC6AB3B2-FD2B-4A4B-B293-982B2C908621}" type="sibTrans" cxnId="{C7404F5A-656A-4281-BE97-DB1FE939C9F9}">
      <dgm:prSet/>
      <dgm:spPr/>
      <dgm:t>
        <a:bodyPr/>
        <a:lstStyle/>
        <a:p>
          <a:endParaRPr lang="en-GB"/>
        </a:p>
      </dgm:t>
    </dgm:pt>
    <dgm:pt modelId="{4AA14021-F39A-4D3B-8399-2534FE9AA4B5}" type="pres">
      <dgm:prSet presAssocID="{B876A14E-CF06-442B-A57B-301D1229E0D3}" presName="Name0" presStyleCnt="0">
        <dgm:presLayoutVars>
          <dgm:dir/>
          <dgm:animLvl val="lvl"/>
          <dgm:resizeHandles val="exact"/>
        </dgm:presLayoutVars>
      </dgm:prSet>
      <dgm:spPr/>
    </dgm:pt>
    <dgm:pt modelId="{94B7BA00-F2A4-4190-BD4B-AE0010E4E579}" type="pres">
      <dgm:prSet presAssocID="{C12CFAEB-BAE5-4134-9C4F-983F83075C60}" presName="composite" presStyleCnt="0"/>
      <dgm:spPr/>
    </dgm:pt>
    <dgm:pt modelId="{62A6D5DE-A001-4E33-95A4-2D2BD6A4B36A}" type="pres">
      <dgm:prSet presAssocID="{C12CFAEB-BAE5-4134-9C4F-983F83075C60}" presName="parTx" presStyleLbl="alignNode1" presStyleIdx="0" presStyleCnt="3">
        <dgm:presLayoutVars>
          <dgm:chMax val="0"/>
          <dgm:chPref val="0"/>
          <dgm:bulletEnabled val="1"/>
        </dgm:presLayoutVars>
      </dgm:prSet>
      <dgm:spPr/>
    </dgm:pt>
    <dgm:pt modelId="{FCC87FB4-0F72-4328-9300-CF0D89990085}" type="pres">
      <dgm:prSet presAssocID="{C12CFAEB-BAE5-4134-9C4F-983F83075C60}" presName="desTx" presStyleLbl="alignAccFollowNode1" presStyleIdx="0" presStyleCnt="3">
        <dgm:presLayoutVars>
          <dgm:bulletEnabled val="1"/>
        </dgm:presLayoutVars>
      </dgm:prSet>
      <dgm:spPr/>
    </dgm:pt>
    <dgm:pt modelId="{BCBB66E6-C0D9-4FB4-9D85-78898797A1AA}" type="pres">
      <dgm:prSet presAssocID="{FC6AB3B2-FD2B-4A4B-B293-982B2C908621}" presName="space" presStyleCnt="0"/>
      <dgm:spPr/>
    </dgm:pt>
    <dgm:pt modelId="{D3B411B5-38FE-406F-B39F-07081A9A8C15}" type="pres">
      <dgm:prSet presAssocID="{EF8852ED-B475-4406-A3EE-51DDE3A6763F}" presName="composite" presStyleCnt="0"/>
      <dgm:spPr/>
    </dgm:pt>
    <dgm:pt modelId="{EBEB6BEB-8D8D-48D5-AA03-02D2C31809F2}" type="pres">
      <dgm:prSet presAssocID="{EF8852ED-B475-4406-A3EE-51DDE3A6763F}" presName="parTx" presStyleLbl="alignNode1" presStyleIdx="1" presStyleCnt="3">
        <dgm:presLayoutVars>
          <dgm:chMax val="0"/>
          <dgm:chPref val="0"/>
          <dgm:bulletEnabled val="1"/>
        </dgm:presLayoutVars>
      </dgm:prSet>
      <dgm:spPr/>
    </dgm:pt>
    <dgm:pt modelId="{124305CE-E093-49EB-B853-4ED537335771}" type="pres">
      <dgm:prSet presAssocID="{EF8852ED-B475-4406-A3EE-51DDE3A6763F}" presName="desTx" presStyleLbl="alignAccFollowNode1" presStyleIdx="1" presStyleCnt="3">
        <dgm:presLayoutVars>
          <dgm:bulletEnabled val="1"/>
        </dgm:presLayoutVars>
      </dgm:prSet>
      <dgm:spPr/>
    </dgm:pt>
    <dgm:pt modelId="{A99E5EB7-072D-4FA5-B6A3-115026325358}" type="pres">
      <dgm:prSet presAssocID="{9548A24B-2997-43CA-8414-B8B1E24ABDBA}" presName="space" presStyleCnt="0"/>
      <dgm:spPr/>
    </dgm:pt>
    <dgm:pt modelId="{00204C79-1A10-4F1B-AF12-E56C14DB9D02}" type="pres">
      <dgm:prSet presAssocID="{4ADEE60F-8C5B-4752-87FA-9E65B0964CFA}" presName="composite" presStyleCnt="0"/>
      <dgm:spPr/>
    </dgm:pt>
    <dgm:pt modelId="{11514AA3-AD0C-4FD1-B1D1-BF21812D7503}" type="pres">
      <dgm:prSet presAssocID="{4ADEE60F-8C5B-4752-87FA-9E65B0964CFA}" presName="parTx" presStyleLbl="alignNode1" presStyleIdx="2" presStyleCnt="3">
        <dgm:presLayoutVars>
          <dgm:chMax val="0"/>
          <dgm:chPref val="0"/>
          <dgm:bulletEnabled val="1"/>
        </dgm:presLayoutVars>
      </dgm:prSet>
      <dgm:spPr/>
    </dgm:pt>
    <dgm:pt modelId="{440FAF2B-DAE8-41BF-B420-A0C7B2139385}" type="pres">
      <dgm:prSet presAssocID="{4ADEE60F-8C5B-4752-87FA-9E65B0964CFA}" presName="desTx" presStyleLbl="alignAccFollowNode1" presStyleIdx="2" presStyleCnt="3">
        <dgm:presLayoutVars>
          <dgm:bulletEnabled val="1"/>
        </dgm:presLayoutVars>
      </dgm:prSet>
      <dgm:spPr/>
    </dgm:pt>
  </dgm:ptLst>
  <dgm:cxnLst>
    <dgm:cxn modelId="{9AEB4001-DC79-48D5-B0B7-CB8383E78ED3}" srcId="{B876A14E-CF06-442B-A57B-301D1229E0D3}" destId="{EF8852ED-B475-4406-A3EE-51DDE3A6763F}" srcOrd="1" destOrd="0" parTransId="{AF25BF19-88CE-4F7C-8B13-16D4BE87D18F}" sibTransId="{9548A24B-2997-43CA-8414-B8B1E24ABDBA}"/>
    <dgm:cxn modelId="{AB230E09-818B-40AD-B976-AA5F92F2ACFC}" type="presOf" srcId="{B876A14E-CF06-442B-A57B-301D1229E0D3}" destId="{4AA14021-F39A-4D3B-8399-2534FE9AA4B5}" srcOrd="0" destOrd="0" presId="urn:microsoft.com/office/officeart/2005/8/layout/hList1"/>
    <dgm:cxn modelId="{AE16BB21-4428-4A9A-9409-3D908E6837B1}" type="presOf" srcId="{C12CFAEB-BAE5-4134-9C4F-983F83075C60}" destId="{62A6D5DE-A001-4E33-95A4-2D2BD6A4B36A}" srcOrd="0" destOrd="0" presId="urn:microsoft.com/office/officeart/2005/8/layout/hList1"/>
    <dgm:cxn modelId="{8678DF60-1D88-4D0A-99C8-A4587952571E}" type="presOf" srcId="{4ADEE60F-8C5B-4752-87FA-9E65B0964CFA}" destId="{11514AA3-AD0C-4FD1-B1D1-BF21812D7503}" srcOrd="0" destOrd="0" presId="urn:microsoft.com/office/officeart/2005/8/layout/hList1"/>
    <dgm:cxn modelId="{4984D54E-FE61-4816-AACB-5CAF19A66B89}" srcId="{B876A14E-CF06-442B-A57B-301D1229E0D3}" destId="{4ADEE60F-8C5B-4752-87FA-9E65B0964CFA}" srcOrd="2" destOrd="0" parTransId="{EE89C90A-19D5-4AD2-872D-D5DEEF0FC2AC}" sibTransId="{0EED4BF6-E14D-4012-A99B-42644E213023}"/>
    <dgm:cxn modelId="{C7404F5A-656A-4281-BE97-DB1FE939C9F9}" srcId="{B876A14E-CF06-442B-A57B-301D1229E0D3}" destId="{C12CFAEB-BAE5-4134-9C4F-983F83075C60}" srcOrd="0" destOrd="0" parTransId="{FCEBA708-58CA-45D7-8CDC-0659557431CB}" sibTransId="{FC6AB3B2-FD2B-4A4B-B293-982B2C908621}"/>
    <dgm:cxn modelId="{22F9B8BD-849F-4903-8A09-5C3EFB486F6E}" type="presOf" srcId="{EF8852ED-B475-4406-A3EE-51DDE3A6763F}" destId="{EBEB6BEB-8D8D-48D5-AA03-02D2C31809F2}" srcOrd="0" destOrd="0" presId="urn:microsoft.com/office/officeart/2005/8/layout/hList1"/>
    <dgm:cxn modelId="{91349142-27D4-4B3F-B8DA-A319711EC1A6}" type="presParOf" srcId="{4AA14021-F39A-4D3B-8399-2534FE9AA4B5}" destId="{94B7BA00-F2A4-4190-BD4B-AE0010E4E579}" srcOrd="0" destOrd="0" presId="urn:microsoft.com/office/officeart/2005/8/layout/hList1"/>
    <dgm:cxn modelId="{1403031C-E358-4229-AA3C-2A26AE884EE0}" type="presParOf" srcId="{94B7BA00-F2A4-4190-BD4B-AE0010E4E579}" destId="{62A6D5DE-A001-4E33-95A4-2D2BD6A4B36A}" srcOrd="0" destOrd="0" presId="urn:microsoft.com/office/officeart/2005/8/layout/hList1"/>
    <dgm:cxn modelId="{259D1BA5-CB46-4FC3-92A1-873B3FD1D3E1}" type="presParOf" srcId="{94B7BA00-F2A4-4190-BD4B-AE0010E4E579}" destId="{FCC87FB4-0F72-4328-9300-CF0D89990085}" srcOrd="1" destOrd="0" presId="urn:microsoft.com/office/officeart/2005/8/layout/hList1"/>
    <dgm:cxn modelId="{CB52C706-78CC-42D1-8D77-52338424392E}" type="presParOf" srcId="{4AA14021-F39A-4D3B-8399-2534FE9AA4B5}" destId="{BCBB66E6-C0D9-4FB4-9D85-78898797A1AA}" srcOrd="1" destOrd="0" presId="urn:microsoft.com/office/officeart/2005/8/layout/hList1"/>
    <dgm:cxn modelId="{6CF3486A-BE13-4970-A02B-A12A96F0EF20}" type="presParOf" srcId="{4AA14021-F39A-4D3B-8399-2534FE9AA4B5}" destId="{D3B411B5-38FE-406F-B39F-07081A9A8C15}" srcOrd="2" destOrd="0" presId="urn:microsoft.com/office/officeart/2005/8/layout/hList1"/>
    <dgm:cxn modelId="{13199CB3-6AA0-4CB0-BE7A-A320BB5C943F}" type="presParOf" srcId="{D3B411B5-38FE-406F-B39F-07081A9A8C15}" destId="{EBEB6BEB-8D8D-48D5-AA03-02D2C31809F2}" srcOrd="0" destOrd="0" presId="urn:microsoft.com/office/officeart/2005/8/layout/hList1"/>
    <dgm:cxn modelId="{FD1BF4A7-1F50-4119-918F-B7CCF283E6BD}" type="presParOf" srcId="{D3B411B5-38FE-406F-B39F-07081A9A8C15}" destId="{124305CE-E093-49EB-B853-4ED537335771}" srcOrd="1" destOrd="0" presId="urn:microsoft.com/office/officeart/2005/8/layout/hList1"/>
    <dgm:cxn modelId="{E2FA9728-2EA0-4EA0-B270-05708DE64B7B}" type="presParOf" srcId="{4AA14021-F39A-4D3B-8399-2534FE9AA4B5}" destId="{A99E5EB7-072D-4FA5-B6A3-115026325358}" srcOrd="3" destOrd="0" presId="urn:microsoft.com/office/officeart/2005/8/layout/hList1"/>
    <dgm:cxn modelId="{34D90082-3D29-48F2-975D-3F9C42BFB7FD}" type="presParOf" srcId="{4AA14021-F39A-4D3B-8399-2534FE9AA4B5}" destId="{00204C79-1A10-4F1B-AF12-E56C14DB9D02}" srcOrd="4" destOrd="0" presId="urn:microsoft.com/office/officeart/2005/8/layout/hList1"/>
    <dgm:cxn modelId="{C62044B5-F941-4859-9737-4FC2243C345C}" type="presParOf" srcId="{00204C79-1A10-4F1B-AF12-E56C14DB9D02}" destId="{11514AA3-AD0C-4FD1-B1D1-BF21812D7503}" srcOrd="0" destOrd="0" presId="urn:microsoft.com/office/officeart/2005/8/layout/hList1"/>
    <dgm:cxn modelId="{C45B006D-F872-4622-8612-5B8EE67746CD}" type="presParOf" srcId="{00204C79-1A10-4F1B-AF12-E56C14DB9D02}" destId="{440FAF2B-DAE8-41BF-B420-A0C7B213938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C39686-88C0-498D-9C90-FFCCB9DB826A}">
      <dsp:nvSpPr>
        <dsp:cNvPr id="0" name=""/>
        <dsp:cNvSpPr/>
      </dsp:nvSpPr>
      <dsp:spPr>
        <a:xfrm>
          <a:off x="1153371" y="1988"/>
          <a:ext cx="8100000" cy="131242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1466850">
            <a:lnSpc>
              <a:spcPct val="90000"/>
            </a:lnSpc>
            <a:spcBef>
              <a:spcPct val="0"/>
            </a:spcBef>
            <a:spcAft>
              <a:spcPct val="35000"/>
            </a:spcAft>
            <a:buNone/>
          </a:pPr>
          <a:r>
            <a:rPr lang="en-GB" sz="3300" kern="1200"/>
            <a:t>Biological signifiers – The Grotesque Matriarch re-codes imagery of maternal safety</a:t>
          </a:r>
        </a:p>
      </dsp:txBody>
      <dsp:txXfrm>
        <a:off x="1153371" y="1988"/>
        <a:ext cx="8100000" cy="1312420"/>
      </dsp:txXfrm>
    </dsp:sp>
    <dsp:sp modelId="{AC51B230-8A84-46E8-85DF-101D8E81549E}">
      <dsp:nvSpPr>
        <dsp:cNvPr id="0" name=""/>
        <dsp:cNvSpPr/>
      </dsp:nvSpPr>
      <dsp:spPr>
        <a:xfrm>
          <a:off x="433371" y="1380030"/>
          <a:ext cx="9540000" cy="1312420"/>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1466850">
            <a:lnSpc>
              <a:spcPct val="90000"/>
            </a:lnSpc>
            <a:spcBef>
              <a:spcPct val="0"/>
            </a:spcBef>
            <a:spcAft>
              <a:spcPct val="35000"/>
            </a:spcAft>
            <a:buNone/>
          </a:pPr>
          <a:r>
            <a:rPr lang="en-GB" sz="3300" kern="1200"/>
            <a:t>Parasitic behaviours – Insectoid motifs shifts the concept of birth from a human miracle to a physogastric horror</a:t>
          </a:r>
        </a:p>
      </dsp:txBody>
      <dsp:txXfrm>
        <a:off x="433371" y="1380030"/>
        <a:ext cx="9540000" cy="1312420"/>
      </dsp:txXfrm>
    </dsp:sp>
    <dsp:sp modelId="{D9520CD4-AC45-4ADA-9039-9E886FC563F2}">
      <dsp:nvSpPr>
        <dsp:cNvPr id="0" name=""/>
        <dsp:cNvSpPr/>
      </dsp:nvSpPr>
      <dsp:spPr>
        <a:xfrm>
          <a:off x="0" y="2758072"/>
          <a:ext cx="10406743" cy="1312420"/>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1466850">
            <a:lnSpc>
              <a:spcPct val="90000"/>
            </a:lnSpc>
            <a:spcBef>
              <a:spcPct val="0"/>
            </a:spcBef>
            <a:spcAft>
              <a:spcPct val="35000"/>
            </a:spcAft>
            <a:buNone/>
          </a:pPr>
          <a:r>
            <a:rPr lang="en-GB" sz="3300" kern="1200"/>
            <a:t>Loss of agency – The archetype puts the grotesque matriarch at a profound loss of spatial and physical autonomy</a:t>
          </a:r>
        </a:p>
      </dsp:txBody>
      <dsp:txXfrm>
        <a:off x="0" y="2758072"/>
        <a:ext cx="10406743" cy="13124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6D5DE-A001-4E33-95A4-2D2BD6A4B36A}">
      <dsp:nvSpPr>
        <dsp:cNvPr id="0" name=""/>
        <dsp:cNvSpPr/>
      </dsp:nvSpPr>
      <dsp:spPr>
        <a:xfrm>
          <a:off x="3720" y="711077"/>
          <a:ext cx="3627685" cy="1441728"/>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GB" sz="4000" kern="1200">
              <a:latin typeface="Calibri"/>
              <a:ea typeface="Calibri"/>
              <a:cs typeface="Calibri"/>
            </a:rPr>
            <a:t>Monstrous Feminine</a:t>
          </a:r>
        </a:p>
      </dsp:txBody>
      <dsp:txXfrm>
        <a:off x="3720" y="711077"/>
        <a:ext cx="3627685" cy="1441728"/>
      </dsp:txXfrm>
    </dsp:sp>
    <dsp:sp modelId="{FCC87FB4-0F72-4328-9300-CF0D89990085}">
      <dsp:nvSpPr>
        <dsp:cNvPr id="0" name=""/>
        <dsp:cNvSpPr/>
      </dsp:nvSpPr>
      <dsp:spPr>
        <a:xfrm>
          <a:off x="3720" y="2152805"/>
          <a:ext cx="3627685" cy="175680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EB6BEB-8D8D-48D5-AA03-02D2C31809F2}">
      <dsp:nvSpPr>
        <dsp:cNvPr id="0" name=""/>
        <dsp:cNvSpPr/>
      </dsp:nvSpPr>
      <dsp:spPr>
        <a:xfrm>
          <a:off x="4139281" y="711077"/>
          <a:ext cx="3627685" cy="1441728"/>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GB" sz="4000" kern="1200">
              <a:latin typeface="Calibri"/>
              <a:ea typeface="Calibri"/>
              <a:cs typeface="Calibri"/>
            </a:rPr>
            <a:t>Haptic Abjection</a:t>
          </a:r>
          <a:endParaRPr lang="en-US" sz="4000" kern="1200">
            <a:latin typeface="Calibri"/>
            <a:ea typeface="Calibri"/>
            <a:cs typeface="Calibri"/>
          </a:endParaRPr>
        </a:p>
      </dsp:txBody>
      <dsp:txXfrm>
        <a:off x="4139281" y="711077"/>
        <a:ext cx="3627685" cy="1441728"/>
      </dsp:txXfrm>
    </dsp:sp>
    <dsp:sp modelId="{124305CE-E093-49EB-B853-4ED537335771}">
      <dsp:nvSpPr>
        <dsp:cNvPr id="0" name=""/>
        <dsp:cNvSpPr/>
      </dsp:nvSpPr>
      <dsp:spPr>
        <a:xfrm>
          <a:off x="4139281" y="2152805"/>
          <a:ext cx="3627685" cy="175680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514AA3-AD0C-4FD1-B1D1-BF21812D7503}">
      <dsp:nvSpPr>
        <dsp:cNvPr id="0" name=""/>
        <dsp:cNvSpPr/>
      </dsp:nvSpPr>
      <dsp:spPr>
        <a:xfrm>
          <a:off x="8274843" y="711077"/>
          <a:ext cx="3627685" cy="1441728"/>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GB" sz="4000" kern="1200">
              <a:latin typeface="Calibri"/>
              <a:ea typeface="Calibri"/>
              <a:cs typeface="Calibri"/>
            </a:rPr>
            <a:t>Semiotics</a:t>
          </a:r>
          <a:endParaRPr lang="en-US" sz="4000" kern="1200"/>
        </a:p>
      </dsp:txBody>
      <dsp:txXfrm>
        <a:off x="8274843" y="711077"/>
        <a:ext cx="3627685" cy="1441728"/>
      </dsp:txXfrm>
    </dsp:sp>
    <dsp:sp modelId="{440FAF2B-DAE8-41BF-B420-A0C7B2139385}">
      <dsp:nvSpPr>
        <dsp:cNvPr id="0" name=""/>
        <dsp:cNvSpPr/>
      </dsp:nvSpPr>
      <dsp:spPr>
        <a:xfrm>
          <a:off x="8274843" y="2152805"/>
          <a:ext cx="3627685" cy="175680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290E50-D3EA-4329-AA5F-AF5A5C575D8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6112D18-5CEB-46F3-924F-E35464AAA3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35D1AD-E24C-4E82-BC85-28527A42DCE7}" type="datetimeFigureOut">
              <a:rPr lang="en-US" smtClean="0"/>
              <a:t>7/1/2026</a:t>
            </a:fld>
            <a:endParaRPr lang="en-US"/>
          </a:p>
        </p:txBody>
      </p:sp>
      <p:sp>
        <p:nvSpPr>
          <p:cNvPr id="4" name="Footer Placeholder 3">
            <a:extLst>
              <a:ext uri="{FF2B5EF4-FFF2-40B4-BE49-F238E27FC236}">
                <a16:creationId xmlns:a16="http://schemas.microsoft.com/office/drawing/2014/main" id="{EB8FC0ED-2712-4B69-9F16-123F02DBF5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2CBD00C-2269-4424-828A-8D893B52266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70B3793-D85E-4082-925C-FAA1A2B27276}" type="slidenum">
              <a:rPr lang="en-US" smtClean="0"/>
              <a:t>‹#›</a:t>
            </a:fld>
            <a:endParaRPr lang="en-US"/>
          </a:p>
        </p:txBody>
      </p:sp>
    </p:spTree>
    <p:extLst>
      <p:ext uri="{BB962C8B-B14F-4D97-AF65-F5344CB8AC3E}">
        <p14:creationId xmlns:p14="http://schemas.microsoft.com/office/powerpoint/2010/main" val="22338639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55EA34-3951-4B6D-8DDD-B157CE00471C}" type="datetimeFigureOut">
              <a:rPr lang="en-US" smtClean="0"/>
              <a:t>7/1/2026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3E965-974B-498D-B360-83DD1F9DEB55}" type="slidenum">
              <a:rPr lang="en-US" smtClean="0"/>
              <a:t>‹#›</a:t>
            </a:fld>
            <a:endParaRPr lang="en-US"/>
          </a:p>
        </p:txBody>
      </p:sp>
    </p:spTree>
    <p:extLst>
      <p:ext uri="{BB962C8B-B14F-4D97-AF65-F5344CB8AC3E}">
        <p14:creationId xmlns:p14="http://schemas.microsoft.com/office/powerpoint/2010/main" val="2383636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B3E965-974B-498D-B360-83DD1F9DEB55}" type="slidenum">
              <a:rPr lang="en-US" smtClean="0"/>
              <a:t>1</a:t>
            </a:fld>
            <a:endParaRPr lang="en-US"/>
          </a:p>
        </p:txBody>
      </p:sp>
    </p:spTree>
    <p:extLst>
      <p:ext uri="{BB962C8B-B14F-4D97-AF65-F5344CB8AC3E}">
        <p14:creationId xmlns:p14="http://schemas.microsoft.com/office/powerpoint/2010/main" val="2289652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RE8 “Mother Miranda”</a:t>
            </a:r>
          </a:p>
          <a:p>
            <a:r>
              <a:rPr lang="en-GB"/>
              <a:t>https://www.youtube.com/watch?v=S00AAVYgmDA</a:t>
            </a:r>
          </a:p>
        </p:txBody>
      </p:sp>
      <p:sp>
        <p:nvSpPr>
          <p:cNvPr id="4" name="Slide Number Placeholder 3"/>
          <p:cNvSpPr>
            <a:spLocks noGrp="1"/>
          </p:cNvSpPr>
          <p:nvPr>
            <p:ph type="sldNum" sz="quarter" idx="5"/>
          </p:nvPr>
        </p:nvSpPr>
        <p:spPr/>
        <p:txBody>
          <a:bodyPr/>
          <a:lstStyle/>
          <a:p>
            <a:fld id="{4AB3E965-974B-498D-B360-83DD1F9DEB55}" type="slidenum">
              <a:rPr lang="en-US" smtClean="0"/>
              <a:t>13</a:t>
            </a:fld>
            <a:endParaRPr lang="en-US"/>
          </a:p>
        </p:txBody>
      </p:sp>
    </p:spTree>
    <p:extLst>
      <p:ext uri="{BB962C8B-B14F-4D97-AF65-F5344CB8AC3E}">
        <p14:creationId xmlns:p14="http://schemas.microsoft.com/office/powerpoint/2010/main" val="2270540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a:solidFill>
                  <a:schemeClr val="tx1"/>
                </a:solidFill>
                <a:effectLst/>
                <a:latin typeface="+mn-lt"/>
                <a:ea typeface="+mn-ea"/>
                <a:cs typeface="+mn-cs"/>
              </a:rPr>
              <a:t>A codex within Dragon Age: Origins states:</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“When exposed to the darkspawn taint, men are driven mad and eventually die. Women, however, undergo great pain and gross mutations that cause most of them to perish. Those that survive, however, become the grotesque </a:t>
            </a:r>
            <a:r>
              <a:rPr lang="en-GB" sz="1200" kern="1200" err="1">
                <a:solidFill>
                  <a:schemeClr val="tx1"/>
                </a:solidFill>
                <a:effectLst/>
                <a:latin typeface="+mn-lt"/>
                <a:ea typeface="+mn-ea"/>
                <a:cs typeface="+mn-cs"/>
              </a:rPr>
              <a:t>broodmothers</a:t>
            </a:r>
            <a:r>
              <a:rPr lang="en-GB" sz="1200" kern="1200">
                <a:solidFill>
                  <a:schemeClr val="tx1"/>
                </a:solidFill>
                <a:effectLst/>
                <a:latin typeface="+mn-lt"/>
                <a:ea typeface="+mn-ea"/>
                <a:cs typeface="+mn-cs"/>
              </a:rPr>
              <a:t>. These giant, twisted behemoths birth many darkspawn at a time; a single </a:t>
            </a:r>
            <a:r>
              <a:rPr lang="en-GB" sz="1200" kern="1200" err="1">
                <a:solidFill>
                  <a:schemeClr val="tx1"/>
                </a:solidFill>
                <a:effectLst/>
                <a:latin typeface="+mn-lt"/>
                <a:ea typeface="+mn-ea"/>
                <a:cs typeface="+mn-cs"/>
              </a:rPr>
              <a:t>broodmother</a:t>
            </a:r>
            <a:r>
              <a:rPr lang="en-GB" sz="1200" kern="1200">
                <a:solidFill>
                  <a:schemeClr val="tx1"/>
                </a:solidFill>
                <a:effectLst/>
                <a:latin typeface="+mn-lt"/>
                <a:ea typeface="+mn-ea"/>
                <a:cs typeface="+mn-cs"/>
              </a:rPr>
              <a:t> can create thousands of darkspawn over the course of her lifetime.” BioWare. (2009). </a:t>
            </a:r>
            <a:r>
              <a:rPr lang="en-GB" sz="1200" i="1" kern="1200">
                <a:solidFill>
                  <a:schemeClr val="tx1"/>
                </a:solidFill>
                <a:effectLst/>
                <a:latin typeface="+mn-lt"/>
                <a:ea typeface="+mn-ea"/>
                <a:cs typeface="+mn-cs"/>
              </a:rPr>
              <a:t>Dragon Age: Origins</a:t>
            </a:r>
            <a:r>
              <a:rPr lang="en-GB" sz="1200" kern="1200">
                <a:solidFill>
                  <a:schemeClr val="tx1"/>
                </a:solidFill>
                <a:effectLst/>
                <a:latin typeface="+mn-lt"/>
                <a:ea typeface="+mn-ea"/>
                <a:cs typeface="+mn-cs"/>
              </a:rPr>
              <a:t> [Video game]. Electronic Arts.</a:t>
            </a:r>
          </a:p>
          <a:p>
            <a:endParaRPr lang="en-US"/>
          </a:p>
        </p:txBody>
      </p:sp>
      <p:sp>
        <p:nvSpPr>
          <p:cNvPr id="4" name="Slide Number Placeholder 3"/>
          <p:cNvSpPr>
            <a:spLocks noGrp="1"/>
          </p:cNvSpPr>
          <p:nvPr>
            <p:ph type="sldNum" sz="quarter" idx="5"/>
          </p:nvPr>
        </p:nvSpPr>
        <p:spPr/>
        <p:txBody>
          <a:bodyPr/>
          <a:lstStyle/>
          <a:p>
            <a:fld id="{4AB3E965-974B-498D-B360-83DD1F9DEB55}" type="slidenum">
              <a:rPr lang="en-US" smtClean="0"/>
              <a:t>22</a:t>
            </a:fld>
            <a:endParaRPr lang="en-US"/>
          </a:p>
        </p:txBody>
      </p:sp>
    </p:spTree>
    <p:extLst>
      <p:ext uri="{BB962C8B-B14F-4D97-AF65-F5344CB8AC3E}">
        <p14:creationId xmlns:p14="http://schemas.microsoft.com/office/powerpoint/2010/main" val="3294851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Dragon Age universe, a </a:t>
            </a:r>
            <a:r>
              <a:rPr lang="en-US" err="1"/>
              <a:t>Broodmother</a:t>
            </a:r>
            <a:r>
              <a:rPr lang="en-US"/>
              <a:t> is created when a woman is fed the blood of darkspawn. In this way, allowing women to be captured by the darkspawn is represented as a grave threat in the Dragon Age universe. </a:t>
            </a:r>
          </a:p>
        </p:txBody>
      </p:sp>
      <p:sp>
        <p:nvSpPr>
          <p:cNvPr id="4" name="Slide Number Placeholder 3"/>
          <p:cNvSpPr>
            <a:spLocks noGrp="1"/>
          </p:cNvSpPr>
          <p:nvPr>
            <p:ph type="sldNum" sz="quarter" idx="5"/>
          </p:nvPr>
        </p:nvSpPr>
        <p:spPr/>
        <p:txBody>
          <a:bodyPr/>
          <a:lstStyle/>
          <a:p>
            <a:fld id="{4AB3E965-974B-498D-B360-83DD1F9DEB55}" type="slidenum">
              <a:rPr lang="en-US" smtClean="0"/>
              <a:t>23</a:t>
            </a:fld>
            <a:endParaRPr lang="en-US"/>
          </a:p>
        </p:txBody>
      </p:sp>
    </p:spTree>
    <p:extLst>
      <p:ext uri="{BB962C8B-B14F-4D97-AF65-F5344CB8AC3E}">
        <p14:creationId xmlns:p14="http://schemas.microsoft.com/office/powerpoint/2010/main" val="2146998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"Menarche marks the point at which a girl becomes a woman; when childhood innocence may be swapped for the mantle of monstrosity associated with abject fecundity. The physical changes of puberty—breasts, pubic hair, curving hips and thighs, sweat, oily skin, and most significantly, menstrual blood— stand as signifiers of feminine excess, </a:t>
            </a:r>
            <a:r>
              <a:rPr lang="en-GB" sz="1200" i="1" kern="1200">
                <a:solidFill>
                  <a:schemeClr val="tx1"/>
                </a:solidFill>
                <a:effectLst/>
                <a:latin typeface="+mn-lt"/>
                <a:ea typeface="+mn-ea"/>
                <a:cs typeface="+mn-cs"/>
              </a:rPr>
              <a:t>of the body as out of control</a:t>
            </a:r>
            <a:r>
              <a:rPr lang="en-GB" sz="1200" kern="1200">
                <a:solidFill>
                  <a:schemeClr val="tx1"/>
                </a:solidFill>
                <a:effectLst/>
                <a:latin typeface="+mn-lt"/>
                <a:ea typeface="+mn-ea"/>
                <a:cs typeface="+mn-cs"/>
              </a:rPr>
              <a:t> (Ussher 2006: 19)." - </a:t>
            </a:r>
            <a:r>
              <a:rPr lang="en-GB" sz="1200" i="1" kern="1200">
                <a:solidFill>
                  <a:schemeClr val="tx1"/>
                </a:solidFill>
                <a:effectLst/>
                <a:latin typeface="+mn-lt"/>
                <a:ea typeface="+mn-ea"/>
                <a:cs typeface="+mn-cs"/>
              </a:rPr>
              <a:t>The </a:t>
            </a:r>
            <a:r>
              <a:rPr lang="en-GB" sz="1200" i="1" kern="1200" err="1">
                <a:solidFill>
                  <a:schemeClr val="tx1"/>
                </a:solidFill>
                <a:effectLst/>
                <a:latin typeface="+mn-lt"/>
                <a:ea typeface="+mn-ea"/>
                <a:cs typeface="+mn-cs"/>
              </a:rPr>
              <a:t>broodmother’s</a:t>
            </a:r>
            <a:r>
              <a:rPr lang="en-GB" sz="1200" i="1" kern="1200">
                <a:solidFill>
                  <a:schemeClr val="tx1"/>
                </a:solidFill>
                <a:effectLst/>
                <a:latin typeface="+mn-lt"/>
                <a:ea typeface="+mn-ea"/>
                <a:cs typeface="+mn-cs"/>
              </a:rPr>
              <a:t> design takes this idea to the extreme (Stang, S, (2019) - a swollen, overweight, oil and fluid-covered creature, surrounded by blood and mucus and placenta-like cables and surfaces, with multiple bulbous breasts and a huge, swollen tick-like opisthosoma, beneath a thick scutum. </a:t>
            </a:r>
            <a:endParaRPr lang="en-GB" sz="1200" kern="1200">
              <a:solidFill>
                <a:schemeClr val="tx1"/>
              </a:solidFill>
              <a:effectLst/>
              <a:latin typeface="+mn-lt"/>
              <a:ea typeface="+mn-ea"/>
              <a:cs typeface="+mn-cs"/>
            </a:endParaRPr>
          </a:p>
          <a:p>
            <a:endParaRPr lang="en-US"/>
          </a:p>
          <a:p>
            <a:endParaRPr lang="en-US"/>
          </a:p>
        </p:txBody>
      </p:sp>
      <p:sp>
        <p:nvSpPr>
          <p:cNvPr id="4" name="Slide Number Placeholder 3"/>
          <p:cNvSpPr>
            <a:spLocks noGrp="1"/>
          </p:cNvSpPr>
          <p:nvPr>
            <p:ph type="sldNum" sz="quarter" idx="5"/>
          </p:nvPr>
        </p:nvSpPr>
        <p:spPr/>
        <p:txBody>
          <a:bodyPr/>
          <a:lstStyle/>
          <a:p>
            <a:fld id="{4AB3E965-974B-498D-B360-83DD1F9DEB55}" type="slidenum">
              <a:rPr lang="en-US" smtClean="0"/>
              <a:t>24</a:t>
            </a:fld>
            <a:endParaRPr lang="en-US"/>
          </a:p>
        </p:txBody>
      </p:sp>
    </p:spTree>
    <p:extLst>
      <p:ext uri="{BB962C8B-B14F-4D97-AF65-F5344CB8AC3E}">
        <p14:creationId xmlns:p14="http://schemas.microsoft.com/office/powerpoint/2010/main" val="497601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"Menarche marks the point at which a girl becomes a woman; when childhood innocence may be swapped for the mantle of monstrosity associated with abject fecundity. The physical changes of puberty—breasts, pubic hair, curving hips and thighs, sweat, oily skin, and most significantly, menstrual blood— stand as signifiers of feminine excess, </a:t>
            </a:r>
            <a:r>
              <a:rPr lang="en-GB" sz="1200" i="1" kern="1200">
                <a:solidFill>
                  <a:schemeClr val="tx1"/>
                </a:solidFill>
                <a:effectLst/>
                <a:latin typeface="+mn-lt"/>
                <a:ea typeface="+mn-ea"/>
                <a:cs typeface="+mn-cs"/>
              </a:rPr>
              <a:t>of the body as out of control</a:t>
            </a:r>
            <a:r>
              <a:rPr lang="en-GB" sz="1200" kern="1200">
                <a:solidFill>
                  <a:schemeClr val="tx1"/>
                </a:solidFill>
                <a:effectLst/>
                <a:latin typeface="+mn-lt"/>
                <a:ea typeface="+mn-ea"/>
                <a:cs typeface="+mn-cs"/>
              </a:rPr>
              <a:t> (Ussher 2006: 19)." - </a:t>
            </a:r>
            <a:r>
              <a:rPr lang="en-GB" sz="1200" i="1" kern="1200">
                <a:solidFill>
                  <a:schemeClr val="tx1"/>
                </a:solidFill>
                <a:effectLst/>
                <a:latin typeface="+mn-lt"/>
                <a:ea typeface="+mn-ea"/>
                <a:cs typeface="+mn-cs"/>
              </a:rPr>
              <a:t>The </a:t>
            </a:r>
            <a:r>
              <a:rPr lang="en-GB" sz="1200" i="1" kern="1200" err="1">
                <a:solidFill>
                  <a:schemeClr val="tx1"/>
                </a:solidFill>
                <a:effectLst/>
                <a:latin typeface="+mn-lt"/>
                <a:ea typeface="+mn-ea"/>
                <a:cs typeface="+mn-cs"/>
              </a:rPr>
              <a:t>broodmother’s</a:t>
            </a:r>
            <a:r>
              <a:rPr lang="en-GB" sz="1200" i="1" kern="1200">
                <a:solidFill>
                  <a:schemeClr val="tx1"/>
                </a:solidFill>
                <a:effectLst/>
                <a:latin typeface="+mn-lt"/>
                <a:ea typeface="+mn-ea"/>
                <a:cs typeface="+mn-cs"/>
              </a:rPr>
              <a:t> design takes this idea to the extreme (Stang, S, (2019) - a swollen, overweight, oil and fluid-covered creature, surrounded by blood and mucus and placenta-like cables and surfaces, with multiple bulbous breasts and a huge, swollen tick-like opisthosoma, beneath a thick scutum. </a:t>
            </a:r>
            <a:endParaRPr lang="en-GB" sz="1200" kern="1200">
              <a:solidFill>
                <a:schemeClr val="tx1"/>
              </a:solidFill>
              <a:effectLst/>
              <a:latin typeface="+mn-lt"/>
              <a:ea typeface="+mn-ea"/>
              <a:cs typeface="+mn-cs"/>
            </a:endParaRPr>
          </a:p>
          <a:p>
            <a:endParaRPr lang="en-US"/>
          </a:p>
          <a:p>
            <a:endParaRPr lang="en-US"/>
          </a:p>
        </p:txBody>
      </p:sp>
      <p:sp>
        <p:nvSpPr>
          <p:cNvPr id="4" name="Slide Number Placeholder 3"/>
          <p:cNvSpPr>
            <a:spLocks noGrp="1"/>
          </p:cNvSpPr>
          <p:nvPr>
            <p:ph type="sldNum" sz="quarter" idx="5"/>
          </p:nvPr>
        </p:nvSpPr>
        <p:spPr/>
        <p:txBody>
          <a:bodyPr/>
          <a:lstStyle/>
          <a:p>
            <a:fld id="{4AB3E965-974B-498D-B360-83DD1F9DEB55}" type="slidenum">
              <a:rPr lang="en-US" smtClean="0"/>
              <a:t>25</a:t>
            </a:fld>
            <a:endParaRPr lang="en-US"/>
          </a:p>
        </p:txBody>
      </p:sp>
    </p:spTree>
    <p:extLst>
      <p:ext uri="{BB962C8B-B14F-4D97-AF65-F5344CB8AC3E}">
        <p14:creationId xmlns:p14="http://schemas.microsoft.com/office/powerpoint/2010/main" val="3386771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a:solidFill>
                  <a:schemeClr val="tx1"/>
                </a:solidFill>
                <a:effectLst/>
                <a:latin typeface="+mn-lt"/>
                <a:ea typeface="+mn-ea"/>
                <a:cs typeface="+mn-cs"/>
              </a:rPr>
              <a:t>Women becoming insect or parasite-like is a frequent trope in the </a:t>
            </a:r>
            <a:r>
              <a:rPr lang="en-GB" sz="1200" i="1" kern="1200" err="1">
                <a:solidFill>
                  <a:schemeClr val="tx1"/>
                </a:solidFill>
                <a:effectLst/>
                <a:latin typeface="+mn-lt"/>
                <a:ea typeface="+mn-ea"/>
                <a:cs typeface="+mn-cs"/>
              </a:rPr>
              <a:t>monsterification</a:t>
            </a:r>
            <a:r>
              <a:rPr lang="en-GB" sz="1200" i="1" kern="1200">
                <a:solidFill>
                  <a:schemeClr val="tx1"/>
                </a:solidFill>
                <a:effectLst/>
                <a:latin typeface="+mn-lt"/>
                <a:ea typeface="+mn-ea"/>
                <a:cs typeface="+mn-cs"/>
              </a:rPr>
              <a:t> of the women in media. Wilcox, L. (2017) states </a:t>
            </a:r>
            <a:r>
              <a:rPr lang="en-GB" sz="1200" kern="1200">
                <a:solidFill>
                  <a:schemeClr val="tx1"/>
                </a:solidFill>
                <a:effectLst/>
                <a:latin typeface="+mn-lt"/>
                <a:ea typeface="+mn-ea"/>
                <a:cs typeface="+mn-cs"/>
              </a:rPr>
              <a:t>“Woman as becoming-insect is a fearful spectre in many works of science fiction that is often portrayed negatively as a warning against tampering with uncontrollable forces of nature represented by the threat of reproduction uncontrolled by masculine sovereign power.”</a:t>
            </a:r>
          </a:p>
          <a:p>
            <a:endParaRPr lang="en-US"/>
          </a:p>
        </p:txBody>
      </p:sp>
      <p:sp>
        <p:nvSpPr>
          <p:cNvPr id="4" name="Slide Number Placeholder 3"/>
          <p:cNvSpPr>
            <a:spLocks noGrp="1"/>
          </p:cNvSpPr>
          <p:nvPr>
            <p:ph type="sldNum" sz="quarter" idx="5"/>
          </p:nvPr>
        </p:nvSpPr>
        <p:spPr/>
        <p:txBody>
          <a:bodyPr/>
          <a:lstStyle/>
          <a:p>
            <a:fld id="{4AB3E965-974B-498D-B360-83DD1F9DEB55}" type="slidenum">
              <a:rPr lang="en-US" smtClean="0"/>
              <a:t>26</a:t>
            </a:fld>
            <a:endParaRPr lang="en-US"/>
          </a:p>
        </p:txBody>
      </p:sp>
    </p:spTree>
    <p:extLst>
      <p:ext uri="{BB962C8B-B14F-4D97-AF65-F5344CB8AC3E}">
        <p14:creationId xmlns:p14="http://schemas.microsoft.com/office/powerpoint/2010/main" val="2478581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a:solidFill>
                  <a:schemeClr val="tx1"/>
                </a:solidFill>
                <a:effectLst/>
                <a:latin typeface="+mn-lt"/>
                <a:ea typeface="+mn-ea"/>
                <a:cs typeface="+mn-cs"/>
              </a:rPr>
              <a:t>Women becoming insect or parasite-like is a frequent trope in the </a:t>
            </a:r>
            <a:r>
              <a:rPr lang="en-GB" sz="1200" i="1" kern="1200" err="1">
                <a:solidFill>
                  <a:schemeClr val="tx1"/>
                </a:solidFill>
                <a:effectLst/>
                <a:latin typeface="+mn-lt"/>
                <a:ea typeface="+mn-ea"/>
                <a:cs typeface="+mn-cs"/>
              </a:rPr>
              <a:t>monsterification</a:t>
            </a:r>
            <a:r>
              <a:rPr lang="en-GB" sz="1200" i="1" kern="1200">
                <a:solidFill>
                  <a:schemeClr val="tx1"/>
                </a:solidFill>
                <a:effectLst/>
                <a:latin typeface="+mn-lt"/>
                <a:ea typeface="+mn-ea"/>
                <a:cs typeface="+mn-cs"/>
              </a:rPr>
              <a:t> of the women in media. Wilcox, L. (2017) states </a:t>
            </a:r>
            <a:r>
              <a:rPr lang="en-GB" sz="1200" kern="1200">
                <a:solidFill>
                  <a:schemeClr val="tx1"/>
                </a:solidFill>
                <a:effectLst/>
                <a:latin typeface="+mn-lt"/>
                <a:ea typeface="+mn-ea"/>
                <a:cs typeface="+mn-cs"/>
              </a:rPr>
              <a:t>“Woman as becoming-insect is a fearful spectre in many works of science fiction that is often portrayed negatively as a warning against tampering with uncontrollable forces of nature represented by the threat of reproduction uncontrolled by masculine sovereign power.”</a:t>
            </a:r>
          </a:p>
          <a:p>
            <a:endParaRPr lang="en-US"/>
          </a:p>
        </p:txBody>
      </p:sp>
      <p:sp>
        <p:nvSpPr>
          <p:cNvPr id="4" name="Slide Number Placeholder 3"/>
          <p:cNvSpPr>
            <a:spLocks noGrp="1"/>
          </p:cNvSpPr>
          <p:nvPr>
            <p:ph type="sldNum" sz="quarter" idx="5"/>
          </p:nvPr>
        </p:nvSpPr>
        <p:spPr/>
        <p:txBody>
          <a:bodyPr/>
          <a:lstStyle/>
          <a:p>
            <a:fld id="{4AB3E965-974B-498D-B360-83DD1F9DEB55}" type="slidenum">
              <a:rPr lang="en-US" smtClean="0"/>
              <a:t>27</a:t>
            </a:fld>
            <a:endParaRPr lang="en-US"/>
          </a:p>
        </p:txBody>
      </p:sp>
    </p:spTree>
    <p:extLst>
      <p:ext uri="{BB962C8B-B14F-4D97-AF65-F5344CB8AC3E}">
        <p14:creationId xmlns:p14="http://schemas.microsoft.com/office/powerpoint/2010/main" val="554027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“In many films the monster commits her or his dreadful acts in a location which resembles the womb. These intra-uterine settings consist of dark, narrow, winding passages leading to a central room, cellar or other symbolic place of birth.” (Creed, B (1993)) –</a:t>
            </a:r>
            <a:r>
              <a:rPr lang="en-GB" sz="1200" i="1" kern="1200">
                <a:solidFill>
                  <a:schemeClr val="tx1"/>
                </a:solidFill>
                <a:effectLst/>
                <a:latin typeface="+mn-lt"/>
                <a:ea typeface="+mn-ea"/>
                <a:cs typeface="+mn-cs"/>
              </a:rPr>
              <a:t> And such is the Brood Mother’s lair representing an external womb, or nest, to which she is literally and visibly rooted to, unable to move or leave. </a:t>
            </a:r>
            <a:endParaRPr lang="en-GB"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Looking at the </a:t>
            </a:r>
            <a:r>
              <a:rPr lang="en-GB" sz="1200" i="1" kern="1200" err="1">
                <a:solidFill>
                  <a:schemeClr val="tx1"/>
                </a:solidFill>
                <a:effectLst/>
                <a:latin typeface="+mn-lt"/>
                <a:ea typeface="+mn-ea"/>
                <a:cs typeface="+mn-cs"/>
              </a:rPr>
              <a:t>Broodmother’s</a:t>
            </a:r>
            <a:r>
              <a:rPr lang="en-GB" sz="1200" i="1" kern="1200">
                <a:solidFill>
                  <a:schemeClr val="tx1"/>
                </a:solidFill>
                <a:effectLst/>
                <a:latin typeface="+mn-lt"/>
                <a:ea typeface="+mn-ea"/>
                <a:cs typeface="+mn-cs"/>
              </a:rPr>
              <a:t> “nest”, we see more of these tropes brought into play.</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“Horror films that depict monstrous births play on the inside/outside distinction in order to point to the inherently monstrous nature of the womb as well as the impossibility of ever completely banishing the abject from the human domain. </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The womb represents the utmost in abjection for it contains a new life form which will pass from inside to outside bringing with it traces of its contamination – blood, afterbirth, faeces.” (Creed, B, (1993))</a:t>
            </a:r>
            <a:r>
              <a:rPr lang="en-GB">
                <a:effectLst/>
              </a:rPr>
              <a:t> </a:t>
            </a:r>
            <a:endParaRPr lang="en-US"/>
          </a:p>
          <a:p>
            <a:endParaRPr lang="en-US"/>
          </a:p>
        </p:txBody>
      </p:sp>
      <p:sp>
        <p:nvSpPr>
          <p:cNvPr id="4" name="Slide Number Placeholder 3"/>
          <p:cNvSpPr>
            <a:spLocks noGrp="1"/>
          </p:cNvSpPr>
          <p:nvPr>
            <p:ph type="sldNum" sz="quarter" idx="5"/>
          </p:nvPr>
        </p:nvSpPr>
        <p:spPr/>
        <p:txBody>
          <a:bodyPr/>
          <a:lstStyle/>
          <a:p>
            <a:fld id="{4AB3E965-974B-498D-B360-83DD1F9DEB55}" type="slidenum">
              <a:rPr lang="en-US" smtClean="0"/>
              <a:t>28</a:t>
            </a:fld>
            <a:endParaRPr lang="en-US"/>
          </a:p>
        </p:txBody>
      </p:sp>
    </p:spTree>
    <p:extLst>
      <p:ext uri="{BB962C8B-B14F-4D97-AF65-F5344CB8AC3E}">
        <p14:creationId xmlns:p14="http://schemas.microsoft.com/office/powerpoint/2010/main" val="2674482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B3E965-974B-498D-B360-83DD1F9DEB55}" type="slidenum">
              <a:rPr lang="en-US" smtClean="0"/>
              <a:t>30</a:t>
            </a:fld>
            <a:endParaRPr lang="en-US"/>
          </a:p>
        </p:txBody>
      </p:sp>
    </p:spTree>
    <p:extLst>
      <p:ext uri="{BB962C8B-B14F-4D97-AF65-F5344CB8AC3E}">
        <p14:creationId xmlns:p14="http://schemas.microsoft.com/office/powerpoint/2010/main" val="424692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to mention that these small hands are only used, in the introductory cutscene, to touch her breasts and wipe her mouth – serving both to sexualize the </a:t>
            </a:r>
            <a:r>
              <a:rPr lang="en-US" err="1"/>
              <a:t>broodmother</a:t>
            </a:r>
            <a:r>
              <a:rPr lang="en-US"/>
              <a:t> further (by having her touch her breasts) and dehumanizing her further (by having her wipe at her mouth with the back of her hand, as though drooling and </a:t>
            </a:r>
            <a:r>
              <a:rPr lang="en-US" err="1"/>
              <a:t>beastial</a:t>
            </a:r>
            <a:r>
              <a:rPr lang="en-US"/>
              <a:t>.</a:t>
            </a:r>
          </a:p>
        </p:txBody>
      </p:sp>
      <p:sp>
        <p:nvSpPr>
          <p:cNvPr id="4" name="Slide Number Placeholder 3"/>
          <p:cNvSpPr>
            <a:spLocks noGrp="1"/>
          </p:cNvSpPr>
          <p:nvPr>
            <p:ph type="sldNum" sz="quarter" idx="5"/>
          </p:nvPr>
        </p:nvSpPr>
        <p:spPr/>
        <p:txBody>
          <a:bodyPr/>
          <a:lstStyle/>
          <a:p>
            <a:fld id="{4AB3E965-974B-498D-B360-83DD1F9DEB55}" type="slidenum">
              <a:rPr lang="en-US" smtClean="0"/>
              <a:t>32</a:t>
            </a:fld>
            <a:endParaRPr lang="en-US"/>
          </a:p>
        </p:txBody>
      </p:sp>
    </p:spTree>
    <p:extLst>
      <p:ext uri="{BB962C8B-B14F-4D97-AF65-F5344CB8AC3E}">
        <p14:creationId xmlns:p14="http://schemas.microsoft.com/office/powerpoint/2010/main" val="2694088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The key points that we found, and will touch on in more detail pivot around biological signifiers, parasitic behaviours, and a loss of agency.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With biological signifiers, it’s the idea that imagery usually used for safety is stripped of its sacred status, and re-writes the image of the maternal sanctuary. Then we have the parasitic behaviours; insectoid motifs that represent forced fecundity, and turns birth into a physogastric (fi-so-gastric) horror. And a profound loss of agency – feeding on the idea that the act of giving birth consumes you, and makes you lose your bodily autonomy.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err="1"/>
              <a:t>Physogastrism</a:t>
            </a:r>
            <a:r>
              <a:rPr lang="en-GB"/>
              <a:t> – a characteristic of certain bugs , commonly involving queens having enlarged abdomens to hold large ovaries, for lifelong fecundity</a:t>
            </a:r>
          </a:p>
          <a:p>
            <a:endParaRPr lang="en-GB"/>
          </a:p>
        </p:txBody>
      </p:sp>
      <p:sp>
        <p:nvSpPr>
          <p:cNvPr id="4" name="Slide Number Placeholder 3"/>
          <p:cNvSpPr>
            <a:spLocks noGrp="1"/>
          </p:cNvSpPr>
          <p:nvPr>
            <p:ph type="sldNum" sz="quarter" idx="5"/>
          </p:nvPr>
        </p:nvSpPr>
        <p:spPr/>
        <p:txBody>
          <a:bodyPr/>
          <a:lstStyle/>
          <a:p>
            <a:fld id="{4AB3E965-974B-498D-B360-83DD1F9DEB55}" type="slidenum">
              <a:rPr lang="en-US" smtClean="0"/>
              <a:t>2</a:t>
            </a:fld>
            <a:endParaRPr lang="en-US"/>
          </a:p>
        </p:txBody>
      </p:sp>
    </p:spTree>
    <p:extLst>
      <p:ext uri="{BB962C8B-B14F-4D97-AF65-F5344CB8AC3E}">
        <p14:creationId xmlns:p14="http://schemas.microsoft.com/office/powerpoint/2010/main" val="2487910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77C82-6F0B-79E2-F384-1B80DE66D4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D3FA49-C91B-131B-4A8C-976A779D82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B0511F-9845-169C-9CBF-77BF4696FD40}"/>
              </a:ext>
            </a:extLst>
          </p:cNvPr>
          <p:cNvSpPr>
            <a:spLocks noGrp="1"/>
          </p:cNvSpPr>
          <p:nvPr>
            <p:ph type="body" idx="1"/>
          </p:nvPr>
        </p:nvSpPr>
        <p:spPr/>
        <p:txBody>
          <a:bodyPr/>
          <a:lstStyle/>
          <a:p>
            <a:r>
              <a:rPr lang="en-US"/>
              <a:t>In the Dragon Age universe, a </a:t>
            </a:r>
            <a:r>
              <a:rPr lang="en-US" err="1"/>
              <a:t>Broodmother</a:t>
            </a:r>
            <a:r>
              <a:rPr lang="en-US"/>
              <a:t> is created when a woman is fed the blood of darkspawn. In this way, allowing women to be captured by the darkspawn is represented as a grave threat in the Dragon Age universe. </a:t>
            </a:r>
          </a:p>
        </p:txBody>
      </p:sp>
      <p:sp>
        <p:nvSpPr>
          <p:cNvPr id="4" name="Slide Number Placeholder 3">
            <a:extLst>
              <a:ext uri="{FF2B5EF4-FFF2-40B4-BE49-F238E27FC236}">
                <a16:creationId xmlns:a16="http://schemas.microsoft.com/office/drawing/2014/main" id="{D7A88AB5-725B-73F1-400D-37D8A9164E8C}"/>
              </a:ext>
            </a:extLst>
          </p:cNvPr>
          <p:cNvSpPr>
            <a:spLocks noGrp="1"/>
          </p:cNvSpPr>
          <p:nvPr>
            <p:ph type="sldNum" sz="quarter" idx="5"/>
          </p:nvPr>
        </p:nvSpPr>
        <p:spPr/>
        <p:txBody>
          <a:bodyPr/>
          <a:lstStyle/>
          <a:p>
            <a:fld id="{4AB3E965-974B-498D-B360-83DD1F9DEB55}" type="slidenum">
              <a:rPr lang="en-US" smtClean="0"/>
              <a:t>35</a:t>
            </a:fld>
            <a:endParaRPr lang="en-US"/>
          </a:p>
        </p:txBody>
      </p:sp>
    </p:spTree>
    <p:extLst>
      <p:ext uri="{BB962C8B-B14F-4D97-AF65-F5344CB8AC3E}">
        <p14:creationId xmlns:p14="http://schemas.microsoft.com/office/powerpoint/2010/main" val="3339547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The Grotesque Matriarch is an interactive horror archetype that systematically </a:t>
            </a:r>
            <a:r>
              <a:rPr lang="en-GB" b="1" err="1"/>
              <a:t>weaponises</a:t>
            </a:r>
            <a:r>
              <a:rPr lang="en-GB" b="1"/>
              <a:t> the anatomy of reproduction – sometimes dabbling even in the non-human anatomy. It commonly pertains to grotesque imagery of the womb, the placenta, and parasitic lifeforms, inducing a state of profound haptic abjection. </a:t>
            </a:r>
          </a:p>
          <a:p>
            <a:endParaRPr lang="en-GB" b="1"/>
          </a:p>
          <a:p>
            <a:r>
              <a:rPr lang="en-GB" b="1"/>
              <a:t>The Grotesque Matriarch is a strong semiotic system that relies on visceral design, haptic animations and textures, and semiotics designed to strip away the cultural expectation of maternal sanctuary. The player is commonly forced into a confrontation with themes of forced birth, biological contamination, and the visceral open anatomy of the female body.</a:t>
            </a:r>
          </a:p>
          <a:p>
            <a:endParaRPr lang="en-GB" b="1"/>
          </a:p>
          <a:p>
            <a:r>
              <a:rPr lang="en-GB" b="1"/>
              <a:t>The Grotesque Matriarch is the ultimate symbol of dehumanisation, and loss of bodily agency.</a:t>
            </a:r>
          </a:p>
          <a:p>
            <a:endParaRPr lang="en-GB"/>
          </a:p>
          <a:p>
            <a:pPr marL="0" indent="0" algn="l">
              <a:lnSpc>
                <a:spcPct val="100000"/>
              </a:lnSpc>
              <a:buNone/>
            </a:pPr>
            <a:r>
              <a:rPr lang="en-GB"/>
              <a:t>Old definition: </a:t>
            </a:r>
            <a:r>
              <a:rPr lang="en-US"/>
              <a:t>The Grotesque Matriarch is an interactive horror archetype that deconstructs the traditional cultural signifier of maternal sanctuary, transforming the image of the nurturing mother into a site of biological horror, bodily abjection, and an archaic exploration into a loss of bodily autonomy.</a:t>
            </a:r>
          </a:p>
          <a:p>
            <a:pPr algn="l">
              <a:lnSpc>
                <a:spcPct val="100000"/>
              </a:lnSpc>
            </a:pPr>
            <a:r>
              <a:rPr lang="en-US"/>
              <a:t>The Grotesque Matriarch is not a simple narrative trope, nor monster; she is a haptic experience designed – through purposeful framing and visual design – to directly assault the player's comfort and expectations. </a:t>
            </a:r>
          </a:p>
          <a:p>
            <a:endParaRPr lang="en-GB"/>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Rewrite 1: the grotesque matriarch is a horror archetype built to destroy the idea of a mother as a safe haven. Instead, the Grotesque Matriarch transforms the maternal body into a site of biological horror and lost autonomy. Far from a simple narrative trope, this figure is a haptic experience designed to violently disrupt the player’s comfort.</a:t>
            </a:r>
          </a:p>
          <a:p>
            <a:endParaRPr lang="en-GB"/>
          </a:p>
        </p:txBody>
      </p:sp>
      <p:sp>
        <p:nvSpPr>
          <p:cNvPr id="4" name="Slide Number Placeholder 3"/>
          <p:cNvSpPr>
            <a:spLocks noGrp="1"/>
          </p:cNvSpPr>
          <p:nvPr>
            <p:ph type="sldNum" sz="quarter" idx="5"/>
          </p:nvPr>
        </p:nvSpPr>
        <p:spPr/>
        <p:txBody>
          <a:bodyPr/>
          <a:lstStyle/>
          <a:p>
            <a:fld id="{4AB3E965-974B-498D-B360-83DD1F9DEB55}" type="slidenum">
              <a:rPr lang="en-US" smtClean="0"/>
              <a:t>36</a:t>
            </a:fld>
            <a:endParaRPr lang="en-US"/>
          </a:p>
        </p:txBody>
      </p:sp>
    </p:spTree>
    <p:extLst>
      <p:ext uri="{BB962C8B-B14F-4D97-AF65-F5344CB8AC3E}">
        <p14:creationId xmlns:p14="http://schemas.microsoft.com/office/powerpoint/2010/main" val="1484195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There are three theoretical frameworks by which we look at the Grotesque Matriarch, starting with, of course, Monstrous Feminine, which is the challenging of the traditional view of women as passive victims in horror, looking instead at how media makes terrifying monsters out of patriarchal fears of the female body and maternal power. We also use Haptic Abjection, where the idea is that visuals are so viscerally rendered that your eyes translate it to an involuntary physical reaction. And of course, semiotics, which allows us to look at signs and symbols, helping us look at camera angles, textures, and sounds.</a:t>
            </a:r>
          </a:p>
        </p:txBody>
      </p:sp>
      <p:sp>
        <p:nvSpPr>
          <p:cNvPr id="4" name="Slide Number Placeholder 3"/>
          <p:cNvSpPr>
            <a:spLocks noGrp="1"/>
          </p:cNvSpPr>
          <p:nvPr>
            <p:ph type="sldNum" sz="quarter" idx="5"/>
          </p:nvPr>
        </p:nvSpPr>
        <p:spPr/>
        <p:txBody>
          <a:bodyPr/>
          <a:lstStyle/>
          <a:p>
            <a:fld id="{4AB3E965-974B-498D-B360-83DD1F9DEB55}" type="slidenum">
              <a:rPr lang="en-US" smtClean="0"/>
              <a:t>3</a:t>
            </a:fld>
            <a:endParaRPr lang="en-US"/>
          </a:p>
        </p:txBody>
      </p:sp>
    </p:spTree>
    <p:extLst>
      <p:ext uri="{BB962C8B-B14F-4D97-AF65-F5344CB8AC3E}">
        <p14:creationId xmlns:p14="http://schemas.microsoft.com/office/powerpoint/2010/main" val="2940495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a:ea typeface="Calibri"/>
                <a:cs typeface="Calibri"/>
              </a:rPr>
              <a:t>Drawing of Barbara Creed's work on the Monstrous Feminine, we look at the maternal body and how video game cinematics paint it in this really interesting typecast.</a:t>
            </a:r>
          </a:p>
          <a:p>
            <a:r>
              <a:rPr lang="en-US">
                <a:ea typeface="Calibri"/>
                <a:cs typeface="Calibri"/>
              </a:rPr>
              <a:t>There's this phenomenon of repeating visual queues of a grotesque version of a matriarch. The term we take from our research – The Grotesque Matriarch, references a figure that is designed to deconstruct the idea of a mother as a safe haven or a sanctuary.</a:t>
            </a:r>
          </a:p>
          <a:p>
            <a:endParaRPr lang="en-US">
              <a:ea typeface="Calibri"/>
              <a:cs typeface="Calibri"/>
            </a:endParaRPr>
          </a:p>
          <a:p>
            <a:r>
              <a:rPr lang="en-US">
                <a:ea typeface="Calibri"/>
                <a:cs typeface="Calibri"/>
              </a:rPr>
              <a:t>Monsters in horror historically changes throughout history to match the prevalent fears of that current age. It’s a reflection of society’s repressed “other” – in this case, women, and the alternative meaning to maternal power. The idea of the monstrous feminine gives these archetypes the framework for their subversion of maternal sanctuary, and therefore, the really unique threat of the Grotesque Matriarch that is ultimately about the subversion of how power manifests.</a:t>
            </a:r>
          </a:p>
          <a:p>
            <a:endParaRPr lang="en-US">
              <a:ea typeface="Calibri"/>
              <a:cs typeface="Calibri"/>
            </a:endParaRPr>
          </a:p>
          <a:p>
            <a:endParaRPr lang="en-US">
              <a:ea typeface="Calibri"/>
              <a:cs typeface="Calibri"/>
            </a:endParaRPr>
          </a:p>
          <a:p>
            <a:r>
              <a:rPr lang="en-GB"/>
              <a:t>Wells, P. (2000) The horror genre: from Belasco to Buffy. London: Wallflower Press.</a:t>
            </a:r>
            <a:endParaRPr lang="en-US">
              <a:ea typeface="Calibri"/>
              <a:cs typeface="Calibri"/>
            </a:endParaRPr>
          </a:p>
        </p:txBody>
      </p:sp>
      <p:sp>
        <p:nvSpPr>
          <p:cNvPr id="4" name="Slide Number Placeholder 3"/>
          <p:cNvSpPr>
            <a:spLocks noGrp="1"/>
          </p:cNvSpPr>
          <p:nvPr>
            <p:ph type="sldNum" sz="quarter" idx="5"/>
          </p:nvPr>
        </p:nvSpPr>
        <p:spPr/>
        <p:txBody>
          <a:bodyPr/>
          <a:lstStyle/>
          <a:p>
            <a:fld id="{4AB3E965-974B-498D-B360-83DD1F9DEB55}" type="slidenum">
              <a:rPr lang="en-US" smtClean="0"/>
              <a:t>4</a:t>
            </a:fld>
            <a:endParaRPr lang="en-US"/>
          </a:p>
        </p:txBody>
      </p:sp>
    </p:spTree>
    <p:extLst>
      <p:ext uri="{BB962C8B-B14F-4D97-AF65-F5344CB8AC3E}">
        <p14:creationId xmlns:p14="http://schemas.microsoft.com/office/powerpoint/2010/main" val="1118486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We’re going to be looking at how physical body is a large part of the imagery at hand – Julia Kristeva here regards the feeling of the abject. She describes a realisation of how gross something is, the feeling of drinking milk, and feeling sick for it. It’s an immediate, somatic response – she gags, spasms, feels tears, bile, and her heart. For the context of the Grotesque Matriarch, we found that the design and cinematics often make use of the haptic gaze – it’s this idea that the textures and animations are rendered with such visceral fidelity that we have a physical – or somatic – reaction to it. Though we actually only use The Binding of Isaac here for some </a:t>
            </a:r>
            <a:r>
              <a:rPr lang="en-GB" err="1"/>
              <a:t>powerpoint</a:t>
            </a:r>
            <a:r>
              <a:rPr lang="en-GB"/>
              <a:t> decoration and a different game for a case study, we can see examples of how differently “mom” and </a:t>
            </a:r>
            <a:r>
              <a:rPr lang="en-GB" b="1"/>
              <a:t>[animation] </a:t>
            </a:r>
            <a:r>
              <a:rPr lang="en-GB"/>
              <a:t>Isaac are rendered to really different </a:t>
            </a:r>
            <a:r>
              <a:rPr lang="en-GB" err="1"/>
              <a:t>fidelitites</a:t>
            </a:r>
            <a:r>
              <a:rPr lang="en-GB"/>
              <a:t> – so you can almost reach out and feel Mom’s legs with your eyes. </a:t>
            </a:r>
          </a:p>
          <a:p>
            <a:endParaRPr lang="en-GB"/>
          </a:p>
          <a:p>
            <a:r>
              <a:rPr lang="en-GB"/>
              <a:t>The raw visual data on the screen becomes so heavy, warm, and fatty, and the player isn’t allowed to look at her from a safe distance. Visual signifiers turn into physical sensation, and thus, haptic gaze through abjection.</a:t>
            </a:r>
          </a:p>
          <a:p>
            <a:endParaRPr lang="en-GB"/>
          </a:p>
          <a:p>
            <a:r>
              <a:rPr lang="en-GB"/>
              <a:t>Kristeva, J. (1982) Powers of horror: an essay on abjection. Translated by L.S. </a:t>
            </a:r>
            <a:r>
              <a:rPr lang="en-GB" err="1"/>
              <a:t>Roudiez</a:t>
            </a:r>
            <a:r>
              <a:rPr lang="en-GB"/>
              <a:t>. New York: Columbia University Press.</a:t>
            </a:r>
          </a:p>
        </p:txBody>
      </p:sp>
      <p:sp>
        <p:nvSpPr>
          <p:cNvPr id="4" name="Slide Number Placeholder 3"/>
          <p:cNvSpPr>
            <a:spLocks noGrp="1"/>
          </p:cNvSpPr>
          <p:nvPr>
            <p:ph type="sldNum" sz="quarter" idx="5"/>
          </p:nvPr>
        </p:nvSpPr>
        <p:spPr/>
        <p:txBody>
          <a:bodyPr/>
          <a:lstStyle/>
          <a:p>
            <a:fld id="{4AB3E965-974B-498D-B360-83DD1F9DEB55}" type="slidenum">
              <a:rPr lang="en-US" smtClean="0"/>
              <a:t>5</a:t>
            </a:fld>
            <a:endParaRPr lang="en-US"/>
          </a:p>
        </p:txBody>
      </p:sp>
    </p:spTree>
    <p:extLst>
      <p:ext uri="{BB962C8B-B14F-4D97-AF65-F5344CB8AC3E}">
        <p14:creationId xmlns:p14="http://schemas.microsoft.com/office/powerpoint/2010/main" val="1180082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Semiotics – simply put – the study of signs and symbols – we actually thought of avoiding semiotics as a framework for this. We covered semiotics last year – we couldn’t possibly come to the same conference, with the same framework, could we? But we found that the recurring symbols were really hard to ignore, so we scrapped using </a:t>
            </a:r>
            <a:r>
              <a:rPr lang="en-GB" err="1"/>
              <a:t>Althusserian</a:t>
            </a:r>
            <a:r>
              <a:rPr lang="en-GB"/>
              <a:t> Marxism as a lens, and went back to semiotics. The symbols are practically inseparable – everywhere we look, there are symbols birthing, death, and rebirthing. Visual signifiers of pregnancy, of the violent representation of the female biology. In a traditional sense, maternal signs of birth, body, and warmth are signifiers of sanctuary. But gothic and horror contexts re-code these symbols to be signifiers of abjection, of biological dread, and a distinct loss of bodily control.</a:t>
            </a:r>
          </a:p>
          <a:p>
            <a:endParaRPr lang="en-GB"/>
          </a:p>
          <a:p>
            <a:r>
              <a:rPr lang="en-GB"/>
              <a:t>We look to Christian Metz’s </a:t>
            </a:r>
            <a:r>
              <a:rPr lang="en-GB" i="0"/>
              <a:t>thoughts on the language of visual shots. So when we look at a case study later, we are looking at the cinematography of the shot, and not only the design of the character. [next slide animation]</a:t>
            </a:r>
          </a:p>
          <a:p>
            <a:endParaRPr lang="en-GB" i="0"/>
          </a:p>
          <a:p>
            <a:r>
              <a:rPr lang="en-GB"/>
              <a:t>Metz, C. (1974) Film language: a semiotics of the cinema. Chicago: University of Chicago Press.</a:t>
            </a:r>
          </a:p>
        </p:txBody>
      </p:sp>
      <p:sp>
        <p:nvSpPr>
          <p:cNvPr id="4" name="Slide Number Placeholder 3"/>
          <p:cNvSpPr>
            <a:spLocks noGrp="1"/>
          </p:cNvSpPr>
          <p:nvPr>
            <p:ph type="sldNum" sz="quarter" idx="5"/>
          </p:nvPr>
        </p:nvSpPr>
        <p:spPr/>
        <p:txBody>
          <a:bodyPr/>
          <a:lstStyle/>
          <a:p>
            <a:fld id="{4AB3E965-974B-498D-B360-83DD1F9DEB55}" type="slidenum">
              <a:rPr lang="en-US" smtClean="0"/>
              <a:t>6</a:t>
            </a:fld>
            <a:endParaRPr lang="en-US"/>
          </a:p>
        </p:txBody>
      </p:sp>
    </p:spTree>
    <p:extLst>
      <p:ext uri="{BB962C8B-B14F-4D97-AF65-F5344CB8AC3E}">
        <p14:creationId xmlns:p14="http://schemas.microsoft.com/office/powerpoint/2010/main" val="2762513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a:t>When we look at “The Womb” level in TBOI through this framework as an example, the Womb as a red, pulsing environment cannot alone shock the player unless the player’s mind is simultaneously referencing the concept for what a womb is supposed to be – safe, warm, a sanctuary. By withholding the symbols of safety, the game forces the visuals to function as violent abjection.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a:t>What is present is the red, fleshy, and bulbous walls. By now, usually, Isaac’s sprite looks more like this </a:t>
            </a:r>
            <a:r>
              <a:rPr lang="en-GB" b="1" i="0"/>
              <a:t>[animation] </a:t>
            </a:r>
            <a:r>
              <a:rPr lang="en-GB" i="0"/>
              <a:t>as the player picks up several powerups. What we do not see, but implicitly know, is that there is something wrong with this area. It is full of gross enemies, bugs, and seeping fluids. The player is jarred into facing the abjection of Mom.</a:t>
            </a:r>
          </a:p>
          <a:p>
            <a:endParaRPr lang="en-GB" i="0"/>
          </a:p>
          <a:p>
            <a:endParaRPr lang="en-GB" i="0"/>
          </a:p>
          <a:p>
            <a:r>
              <a:rPr lang="en-GB"/>
              <a:t>Metz, C. (1974) Film language: a semiotics of the cinema. Translated by M. Taylor. Chicago: University of Chicago Press</a:t>
            </a:r>
          </a:p>
          <a:p>
            <a:endParaRPr lang="en-GB"/>
          </a:p>
        </p:txBody>
      </p:sp>
      <p:sp>
        <p:nvSpPr>
          <p:cNvPr id="4" name="Slide Number Placeholder 3"/>
          <p:cNvSpPr>
            <a:spLocks noGrp="1"/>
          </p:cNvSpPr>
          <p:nvPr>
            <p:ph type="sldNum" sz="quarter" idx="5"/>
          </p:nvPr>
        </p:nvSpPr>
        <p:spPr/>
        <p:txBody>
          <a:bodyPr/>
          <a:lstStyle/>
          <a:p>
            <a:fld id="{4AB3E965-974B-498D-B360-83DD1F9DEB55}" type="slidenum">
              <a:rPr lang="en-US" smtClean="0"/>
              <a:t>7</a:t>
            </a:fld>
            <a:endParaRPr lang="en-US"/>
          </a:p>
        </p:txBody>
      </p:sp>
    </p:spTree>
    <p:extLst>
      <p:ext uri="{BB962C8B-B14F-4D97-AF65-F5344CB8AC3E}">
        <p14:creationId xmlns:p14="http://schemas.microsoft.com/office/powerpoint/2010/main" val="917108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Albrecht, K. (2007), Practical Intelligence: the Art and Science of Common Sense</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Dr Irvin Yalom has similar ideas, also basing it off some broader terminology, calling them The Existential Givens as Death, Freedom, Isolation, and Meaninglessness – fundamental concerns that shape the human experience. They cover similar ground, although Albrecht details more physical fears with some clearer examples and definitions.</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Yalom, I. (1980), Existential Psychotherapy.</a:t>
            </a:r>
            <a:endParaRPr lang="en-GB"/>
          </a:p>
        </p:txBody>
      </p:sp>
      <p:sp>
        <p:nvSpPr>
          <p:cNvPr id="4" name="Slide Number Placeholder 3"/>
          <p:cNvSpPr>
            <a:spLocks noGrp="1"/>
          </p:cNvSpPr>
          <p:nvPr>
            <p:ph type="sldNum" sz="quarter" idx="5"/>
          </p:nvPr>
        </p:nvSpPr>
        <p:spPr/>
        <p:txBody>
          <a:bodyPr/>
          <a:lstStyle/>
          <a:p>
            <a:fld id="{4AB3E965-974B-498D-B360-83DD1F9DEB55}" type="slidenum">
              <a:rPr lang="en-US" smtClean="0"/>
              <a:t>8</a:t>
            </a:fld>
            <a:endParaRPr lang="en-US"/>
          </a:p>
        </p:txBody>
      </p:sp>
    </p:spTree>
    <p:extLst>
      <p:ext uri="{BB962C8B-B14F-4D97-AF65-F5344CB8AC3E}">
        <p14:creationId xmlns:p14="http://schemas.microsoft.com/office/powerpoint/2010/main" val="3188838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Sartre, J.P. (1943), Being and Nothingness. </a:t>
            </a:r>
          </a:p>
          <a:p>
            <a:endParaRPr lang="en-GB"/>
          </a:p>
          <a:p>
            <a:r>
              <a:rPr lang="en-GB"/>
              <a:t>Sartre explores the concepts of being and nothingness by contrasting human consciousness (or no-thingness) with the existence of objects and an expression of existentialism. His works build of the foundations built by his predecessors, for example The Concept of Anxiety (1844), written by Soren Kierkegaard who explains the depths and weight of anxiety that emergence when individuals are forced to confront the boundlessness of being – the awareness off the “possibility of possibility”, further describing anxiety as the “dizziness of freedom”.</a:t>
            </a:r>
          </a:p>
          <a:p>
            <a:endParaRPr lang="en-GB"/>
          </a:p>
          <a:p>
            <a:r>
              <a:rPr lang="en-GB"/>
              <a:t>Kierkegaard, S. (1844), The Concept of Anxiety.</a:t>
            </a:r>
          </a:p>
        </p:txBody>
      </p:sp>
      <p:sp>
        <p:nvSpPr>
          <p:cNvPr id="4" name="Slide Number Placeholder 3"/>
          <p:cNvSpPr>
            <a:spLocks noGrp="1"/>
          </p:cNvSpPr>
          <p:nvPr>
            <p:ph type="sldNum" sz="quarter" idx="5"/>
          </p:nvPr>
        </p:nvSpPr>
        <p:spPr/>
        <p:txBody>
          <a:bodyPr/>
          <a:lstStyle/>
          <a:p>
            <a:fld id="{4AB3E965-974B-498D-B360-83DD1F9DEB55}" type="slidenum">
              <a:rPr lang="en-US" smtClean="0"/>
              <a:t>9</a:t>
            </a:fld>
            <a:endParaRPr lang="en-US"/>
          </a:p>
        </p:txBody>
      </p:sp>
    </p:spTree>
    <p:extLst>
      <p:ext uri="{BB962C8B-B14F-4D97-AF65-F5344CB8AC3E}">
        <p14:creationId xmlns:p14="http://schemas.microsoft.com/office/powerpoint/2010/main" val="2731478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GB" noProof="0"/>
              <a:t>Click to edit Master title style</a:t>
            </a:r>
            <a:endParaRPr lang="en-US" noProof="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GB" noProof="0"/>
              <a:t>Click to edit Master subtitle style</a:t>
            </a:r>
            <a:endParaRPr lang="en-US" noProof="0"/>
          </a:p>
        </p:txBody>
      </p:sp>
      <p:sp>
        <p:nvSpPr>
          <p:cNvPr id="4" name="Date Placeholder 3"/>
          <p:cNvSpPr>
            <a:spLocks noGrp="1"/>
          </p:cNvSpPr>
          <p:nvPr>
            <p:ph type="dt" sz="half" idx="10"/>
          </p:nvPr>
        </p:nvSpPr>
        <p:spPr/>
        <p:txBody>
          <a:bodyPr/>
          <a:lstStyle>
            <a:lvl1pPr algn="l">
              <a:defRPr/>
            </a:lvl1pPr>
          </a:lstStyle>
          <a:p>
            <a:fld id="{9AB3A824-1A51-4B26-AD58-A6D8E14F6C04}" type="datetimeFigureOut">
              <a:rPr lang="en-US" noProof="0" smtClean="0"/>
              <a:t>7/1/2026</a:t>
            </a:fld>
            <a:endParaRPr lang="en-US" noProof="0"/>
          </a:p>
        </p:txBody>
      </p:sp>
      <p:sp>
        <p:nvSpPr>
          <p:cNvPr id="5" name="Footer Placeholder 4"/>
          <p:cNvSpPr>
            <a:spLocks noGrp="1"/>
          </p:cNvSpPr>
          <p:nvPr>
            <p:ph type="ftr" sz="quarter" idx="11"/>
          </p:nvPr>
        </p:nvSpPr>
        <p:spPr/>
        <p:txBody>
          <a:bodyPr/>
          <a:lstStyle/>
          <a:p>
            <a:r>
              <a:rPr lang="en-US" noProof="0"/>
              <a:t>
              </a:t>
            </a:r>
          </a:p>
        </p:txBody>
      </p:sp>
      <p:sp>
        <p:nvSpPr>
          <p:cNvPr id="6" name="Slide Number Placeholder 5"/>
          <p:cNvSpPr>
            <a:spLocks noGrp="1"/>
          </p:cNvSpPr>
          <p:nvPr>
            <p:ph type="sldNum" sz="quarter" idx="12"/>
          </p:nvPr>
        </p:nvSpPr>
        <p:spPr/>
        <p:txBody>
          <a:bodyPr/>
          <a:lstStyle/>
          <a:p>
            <a:fld id="{6D22F896-40B5-4ADD-8801-0D06FADFA095}" type="slidenum">
              <a:rPr lang="en-US" noProof="0" smtClean="0"/>
              <a:t>‹#›</a:t>
            </a:fld>
            <a:endParaRPr lang="en-US" noProof="0"/>
          </a:p>
        </p:txBody>
      </p:sp>
      <p:cxnSp>
        <p:nvCxnSpPr>
          <p:cNvPr id="13" name="Straight Connector 12"/>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451507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857E33E-8B18-4087-B112-809917729534}" type="datetimeFigureOut">
              <a:rPr lang="en-US" smtClean="0"/>
              <a:t>7/1/2026</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247278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GB"/>
              <a:t>Click to edit Master title style</a:t>
            </a:r>
            <a:endParaRPr lang="en-US"/>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3FFE419-2371-464F-8239-3959401C3561}" type="datetimeFigureOut">
              <a:rPr lang="en-US" smtClean="0"/>
              <a:t>7/1/2026</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cxnSp>
        <p:nvCxnSpPr>
          <p:cNvPr id="8" name="Straight Connector 7"/>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959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endParaRPr lang="en-US" noProof="0"/>
          </a:p>
        </p:txBody>
      </p:sp>
      <p:sp>
        <p:nvSpPr>
          <p:cNvPr id="3" name="Content Placeholder 2"/>
          <p:cNvSpPr>
            <a:spLocks noGrp="1"/>
          </p:cNvSpPr>
          <p:nvPr>
            <p:ph idx="1"/>
          </p:nvPr>
        </p:nvSpPr>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4" name="Date Placeholder 3"/>
          <p:cNvSpPr>
            <a:spLocks noGrp="1"/>
          </p:cNvSpPr>
          <p:nvPr>
            <p:ph type="dt" sz="half" idx="10"/>
          </p:nvPr>
        </p:nvSpPr>
        <p:spPr/>
        <p:txBody>
          <a:bodyPr/>
          <a:lstStyle/>
          <a:p>
            <a:fld id="{97D162C4-EDD9-4389-A98B-B87ECEA2A816}" type="datetimeFigureOut">
              <a:rPr lang="en-US" noProof="0" smtClean="0"/>
              <a:t>7/1/2026</a:t>
            </a:fld>
            <a:endParaRPr lang="en-US" noProof="0"/>
          </a:p>
        </p:txBody>
      </p:sp>
      <p:sp>
        <p:nvSpPr>
          <p:cNvPr id="5" name="Footer Placeholder 4"/>
          <p:cNvSpPr>
            <a:spLocks noGrp="1"/>
          </p:cNvSpPr>
          <p:nvPr>
            <p:ph type="ftr" sz="quarter" idx="11"/>
          </p:nvPr>
        </p:nvSpPr>
        <p:spPr/>
        <p:txBody>
          <a:bodyPr/>
          <a:lstStyle/>
          <a:p>
            <a:r>
              <a:rPr lang="en-US" noProof="0"/>
              <a:t>
              </a:t>
            </a:r>
          </a:p>
        </p:txBody>
      </p:sp>
      <p:sp>
        <p:nvSpPr>
          <p:cNvPr id="6" name="Slide Number Placeholder 5"/>
          <p:cNvSpPr>
            <a:spLocks noGrp="1"/>
          </p:cNvSpPr>
          <p:nvPr>
            <p:ph type="sldNum" sz="quarter" idx="12"/>
          </p:nvPr>
        </p:nvSpPr>
        <p:spPr/>
        <p:txBody>
          <a:bodyPr/>
          <a:lstStyle/>
          <a:p>
            <a:fld id="{6D22F896-40B5-4ADD-8801-0D06FADFA095}" type="slidenum">
              <a:rPr lang="en-US" noProof="0" smtClean="0"/>
              <a:t>‹#›</a:t>
            </a:fld>
            <a:endParaRPr lang="en-US" noProof="0"/>
          </a:p>
        </p:txBody>
      </p:sp>
    </p:spTree>
    <p:extLst>
      <p:ext uri="{BB962C8B-B14F-4D97-AF65-F5344CB8AC3E}">
        <p14:creationId xmlns:p14="http://schemas.microsoft.com/office/powerpoint/2010/main" val="2230645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GB" noProof="0"/>
              <a:t>Click to edit Master title style</a:t>
            </a:r>
            <a:endParaRPr lang="en-US" noProof="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noProof="0"/>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noProof="0" smtClean="0"/>
              <a:t>7/1/2026</a:t>
            </a:fld>
            <a:endParaRPr lang="en-US" noProof="0"/>
          </a:p>
        </p:txBody>
      </p:sp>
      <p:sp>
        <p:nvSpPr>
          <p:cNvPr id="5" name="Footer Placeholder 4"/>
          <p:cNvSpPr>
            <a:spLocks noGrp="1"/>
          </p:cNvSpPr>
          <p:nvPr>
            <p:ph type="ftr" sz="quarter" idx="11"/>
          </p:nvPr>
        </p:nvSpPr>
        <p:spPr/>
        <p:txBody>
          <a:bodyPr/>
          <a:lstStyle/>
          <a:p>
            <a:r>
              <a:rPr lang="en-US" noProof="0"/>
              <a:t>
              </a:t>
            </a:r>
          </a:p>
        </p:txBody>
      </p:sp>
      <p:sp>
        <p:nvSpPr>
          <p:cNvPr id="6" name="Slide Number Placeholder 5"/>
          <p:cNvSpPr>
            <a:spLocks noGrp="1"/>
          </p:cNvSpPr>
          <p:nvPr>
            <p:ph type="sldNum" sz="quarter" idx="12"/>
          </p:nvPr>
        </p:nvSpPr>
        <p:spPr/>
        <p:txBody>
          <a:bodyPr/>
          <a:lstStyle/>
          <a:p>
            <a:fld id="{6D22F896-40B5-4ADD-8801-0D06FADFA095}" type="slidenum">
              <a:rPr lang="en-US" noProof="0" smtClean="0"/>
              <a:t>‹#›</a:t>
            </a:fld>
            <a:endParaRPr lang="en-US" noProof="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217646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GB" noProof="0"/>
              <a:t>Click to edit Master title style</a:t>
            </a:r>
            <a:endParaRPr lang="en-US" noProof="0"/>
          </a:p>
        </p:txBody>
      </p:sp>
      <p:sp>
        <p:nvSpPr>
          <p:cNvPr id="3" name="Content Placeholder 2"/>
          <p:cNvSpPr>
            <a:spLocks noGrp="1"/>
          </p:cNvSpPr>
          <p:nvPr>
            <p:ph sz="half" idx="1"/>
          </p:nvPr>
        </p:nvSpPr>
        <p:spPr>
          <a:xfrm>
            <a:off x="1024127" y="2286000"/>
            <a:ext cx="4754880" cy="402336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4" name="Content Placeholder 3"/>
          <p:cNvSpPr>
            <a:spLocks noGrp="1"/>
          </p:cNvSpPr>
          <p:nvPr>
            <p:ph sz="half" idx="2"/>
          </p:nvPr>
        </p:nvSpPr>
        <p:spPr>
          <a:xfrm>
            <a:off x="5989320" y="2286000"/>
            <a:ext cx="4754880" cy="402336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5" name="Date Placeholder 4"/>
          <p:cNvSpPr>
            <a:spLocks noGrp="1"/>
          </p:cNvSpPr>
          <p:nvPr>
            <p:ph type="dt" sz="half" idx="10"/>
          </p:nvPr>
        </p:nvSpPr>
        <p:spPr/>
        <p:txBody>
          <a:bodyPr/>
          <a:lstStyle/>
          <a:p>
            <a:fld id="{CA954B2F-12DE-47F5-8894-472B206D2E1E}" type="datetimeFigureOut">
              <a:rPr lang="en-US" noProof="0" smtClean="0"/>
              <a:t>7/1/2026</a:t>
            </a:fld>
            <a:endParaRPr lang="en-US" noProof="0"/>
          </a:p>
        </p:txBody>
      </p:sp>
      <p:sp>
        <p:nvSpPr>
          <p:cNvPr id="6" name="Footer Placeholder 5"/>
          <p:cNvSpPr>
            <a:spLocks noGrp="1"/>
          </p:cNvSpPr>
          <p:nvPr>
            <p:ph type="ftr" sz="quarter" idx="11"/>
          </p:nvPr>
        </p:nvSpPr>
        <p:spPr/>
        <p:txBody>
          <a:bodyPr/>
          <a:lstStyle/>
          <a:p>
            <a:r>
              <a:rPr lang="en-US" noProof="0"/>
              <a:t>
              </a:t>
            </a:r>
          </a:p>
        </p:txBody>
      </p:sp>
      <p:sp>
        <p:nvSpPr>
          <p:cNvPr id="7" name="Slide Number Placeholder 6"/>
          <p:cNvSpPr>
            <a:spLocks noGrp="1"/>
          </p:cNvSpPr>
          <p:nvPr>
            <p:ph type="sldNum" sz="quarter" idx="12"/>
          </p:nvPr>
        </p:nvSpPr>
        <p:spPr/>
        <p:txBody>
          <a:bodyPr/>
          <a:lstStyle/>
          <a:p>
            <a:fld id="{6D22F896-40B5-4ADD-8801-0D06FADFA095}" type="slidenum">
              <a:rPr lang="en-US" noProof="0" smtClean="0"/>
              <a:t>‹#›</a:t>
            </a:fld>
            <a:endParaRPr lang="en-US" noProof="0"/>
          </a:p>
        </p:txBody>
      </p:sp>
    </p:spTree>
    <p:extLst>
      <p:ext uri="{BB962C8B-B14F-4D97-AF65-F5344CB8AC3E}">
        <p14:creationId xmlns:p14="http://schemas.microsoft.com/office/powerpoint/2010/main" val="3279582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GB"/>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3F30E46F-7819-4ACF-B48B-48222C2ACC88}" type="datetimeFigureOut">
              <a:rPr lang="en-US" smtClean="0"/>
              <a:t>7/1/2026</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105863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1FAF3416-4057-4DAA-829D-4CA07428D088}" type="datetimeFigureOut">
              <a:rPr lang="en-US" smtClean="0"/>
              <a:t>7/1/2026</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9618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7/1/2026</a:t>
            </a:fld>
            <a:endParaRPr lang="en-US"/>
          </a:p>
        </p:txBody>
      </p:sp>
      <p:sp>
        <p:nvSpPr>
          <p:cNvPr id="3" name="Footer Placeholder 2"/>
          <p:cNvSpPr>
            <a:spLocks noGrp="1"/>
          </p:cNvSpPr>
          <p:nvPr>
            <p:ph type="ftr" sz="quarter" idx="11"/>
          </p:nvPr>
        </p:nvSpPr>
        <p:spPr/>
        <p:txBody>
          <a:bodyPr/>
          <a:lstStyle/>
          <a:p>
            <a:r>
              <a:rPr lang="en-US"/>
              <a:t>
              </a:t>
            </a:r>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03964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GB"/>
              <a:t>Click to edit Master title style</a:t>
            </a:r>
            <a:endParaRPr lang="en-US"/>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smtClean="0"/>
              <a:t>7/1/2026</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33651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GB"/>
              <a:t>Click to edit Master title style</a:t>
            </a:r>
            <a:endParaRPr lang="en-US"/>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7/1/2026</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8804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GB" noProof="0"/>
              <a:t>Click to edit Master title style</a:t>
            </a:r>
            <a:endParaRPr lang="en-US" noProof="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BC1C18-307B-4F68-A007-B5B542270E8D}" type="datetimeFigureOut">
              <a:rPr lang="en-US" noProof="0" smtClean="0"/>
              <a:t>7/1/2026</a:t>
            </a:fld>
            <a:endParaRPr lang="en-US" noProof="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noProof="0"/>
              <a:t>
              </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D22F896-40B5-4ADD-8801-0D06FADFA095}" type="slidenum">
              <a:rPr lang="en-US" noProof="0" smtClean="0"/>
              <a:pPr/>
              <a:t>‹#›</a:t>
            </a:fld>
            <a:endParaRPr lang="en-US" noProof="0"/>
          </a:p>
        </p:txBody>
      </p:sp>
      <p:cxnSp>
        <p:nvCxnSpPr>
          <p:cNvPr id="8" name="Straight Connector 7"/>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102846"/>
      </p:ext>
    </p:extLst>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7.png"/><Relationship Id="rId4"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0.png"/><Relationship Id="rId4"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image" Target="../media/image11.png"/><Relationship Id="rId5" Type="http://schemas.openxmlformats.org/officeDocument/2006/relationships/diagramQuickStyle" Target="../diagrams/quickStyle2.xml"/><Relationship Id="rId10" Type="http://schemas.openxmlformats.org/officeDocument/2006/relationships/image" Target="../media/image10.png"/><Relationship Id="rId4" Type="http://schemas.openxmlformats.org/officeDocument/2006/relationships/diagramLayout" Target="../diagrams/layout2.xml"/><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6.png"/><Relationship Id="rId4"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8" Type="http://schemas.openxmlformats.org/officeDocument/2006/relationships/hyperlink" Target="https://www.artstation.com/fethawit" TargetMode="External"/><Relationship Id="rId13" Type="http://schemas.openxmlformats.org/officeDocument/2006/relationships/image" Target="../media/image64.jpeg"/><Relationship Id="rId3" Type="http://schemas.openxmlformats.org/officeDocument/2006/relationships/hyperlink" Target="mailto:Christopher.harding@staffs.ac.uk" TargetMode="External"/><Relationship Id="rId7" Type="http://schemas.openxmlformats.org/officeDocument/2006/relationships/hyperlink" Target="https://www.linkedin.com/in/rikapaderes/" TargetMode="External"/><Relationship Id="rId12" Type="http://schemas.openxmlformats.org/officeDocument/2006/relationships/image" Target="../media/image63.jpeg"/><Relationship Id="rId2" Type="http://schemas.openxmlformats.org/officeDocument/2006/relationships/hyperlink" Target="mailto:Demitrius.Gilhooley@staffs.ac.uk" TargetMode="External"/><Relationship Id="rId1" Type="http://schemas.openxmlformats.org/officeDocument/2006/relationships/slideLayout" Target="../slideLayouts/slideLayout8.xml"/><Relationship Id="rId6" Type="http://schemas.openxmlformats.org/officeDocument/2006/relationships/hyperlink" Target="mailto:Rikapaderes@staffs.ac.uk" TargetMode="External"/><Relationship Id="rId11" Type="http://schemas.openxmlformats.org/officeDocument/2006/relationships/image" Target="../media/image62.png"/><Relationship Id="rId5" Type="http://schemas.openxmlformats.org/officeDocument/2006/relationships/hyperlink" Target="https://christopher-harding.journoportfolio.com/" TargetMode="External"/><Relationship Id="rId10" Type="http://schemas.openxmlformats.org/officeDocument/2006/relationships/image" Target="../media/image61.png"/><Relationship Id="rId4" Type="http://schemas.openxmlformats.org/officeDocument/2006/relationships/hyperlink" Target="Linkedin.com/in/c-harding/" TargetMode="External"/><Relationship Id="rId9" Type="http://schemas.openxmlformats.org/officeDocument/2006/relationships/image" Target="../media/image60.png"/><Relationship Id="rId1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B8D726A5-7900-41B4-8D49-49B4A2010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descr="The Best Binding of Isaac: Rebirth Final Bosses">
            <a:extLst>
              <a:ext uri="{FF2B5EF4-FFF2-40B4-BE49-F238E27FC236}">
                <a16:creationId xmlns:a16="http://schemas.microsoft.com/office/drawing/2014/main" id="{0CBD836B-BC76-0D38-18AA-0FCE252F9289}"/>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167147" y="0"/>
            <a:ext cx="1284092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50E78D6-F072-48E7-8270-20EFBDD26F36}"/>
              </a:ext>
            </a:extLst>
          </p:cNvPr>
          <p:cNvSpPr>
            <a:spLocks noGrp="1"/>
          </p:cNvSpPr>
          <p:nvPr>
            <p:ph type="ctrTitle"/>
          </p:nvPr>
        </p:nvSpPr>
        <p:spPr>
          <a:xfrm>
            <a:off x="643467" y="643467"/>
            <a:ext cx="7164674" cy="5571066"/>
          </a:xfrm>
          <a:prstGeom prst="rect">
            <a:avLst/>
          </a:prstGeom>
        </p:spPr>
        <p:txBody>
          <a:bodyPr lIns="0" rIns="180000">
            <a:normAutofit/>
          </a:bodyPr>
          <a:lstStyle/>
          <a:p>
            <a:r>
              <a:rPr lang="en-US" sz="6600" b="1">
                <a:solidFill>
                  <a:schemeClr val="tx1"/>
                </a:solidFill>
              </a:rPr>
              <a:t>The Maternal Grotesque:</a:t>
            </a:r>
            <a:br>
              <a:rPr lang="en-US" sz="6600" b="1">
                <a:solidFill>
                  <a:schemeClr val="tx1"/>
                </a:solidFill>
              </a:rPr>
            </a:br>
            <a:r>
              <a:rPr lang="en-US" sz="3600" b="1">
                <a:solidFill>
                  <a:schemeClr val="tx1"/>
                </a:solidFill>
              </a:rPr>
              <a:t>Motherhood in Horror Games Cinematics &amp; Design</a:t>
            </a:r>
            <a:endParaRPr lang="en-US" sz="6600" b="1">
              <a:solidFill>
                <a:schemeClr val="tx1"/>
              </a:solidFill>
            </a:endParaRPr>
          </a:p>
        </p:txBody>
      </p:sp>
      <p:sp>
        <p:nvSpPr>
          <p:cNvPr id="3" name="Subtitle 2">
            <a:extLst>
              <a:ext uri="{FF2B5EF4-FFF2-40B4-BE49-F238E27FC236}">
                <a16:creationId xmlns:a16="http://schemas.microsoft.com/office/drawing/2014/main" id="{3FC7BD98-5486-489C-BAA0-A69CEFF691B3}"/>
              </a:ext>
            </a:extLst>
          </p:cNvPr>
          <p:cNvSpPr>
            <a:spLocks noGrp="1"/>
          </p:cNvSpPr>
          <p:nvPr>
            <p:ph type="subTitle" idx="1"/>
          </p:nvPr>
        </p:nvSpPr>
        <p:spPr>
          <a:xfrm>
            <a:off x="8451608" y="1828800"/>
            <a:ext cx="3096926" cy="3200400"/>
          </a:xfrm>
          <a:prstGeom prst="rect">
            <a:avLst/>
          </a:prstGeom>
        </p:spPr>
        <p:txBody>
          <a:bodyPr lIns="0" rIns="0">
            <a:normAutofit/>
          </a:bodyPr>
          <a:lstStyle/>
          <a:p>
            <a:r>
              <a:rPr lang="en-US" sz="2000">
                <a:solidFill>
                  <a:schemeClr val="tx1"/>
                </a:solidFill>
              </a:rPr>
              <a:t>University of Staffordshire</a:t>
            </a:r>
          </a:p>
          <a:p>
            <a:r>
              <a:rPr lang="en-US" sz="2000">
                <a:solidFill>
                  <a:schemeClr val="tx1"/>
                </a:solidFill>
              </a:rPr>
              <a:t>London Campus</a:t>
            </a:r>
          </a:p>
        </p:txBody>
      </p:sp>
      <p:cxnSp>
        <p:nvCxnSpPr>
          <p:cNvPr id="1033" name="Straight Connector 1032">
            <a:extLst>
              <a:ext uri="{FF2B5EF4-FFF2-40B4-BE49-F238E27FC236}">
                <a16:creationId xmlns:a16="http://schemas.microsoft.com/office/drawing/2014/main" id="{46E49661-E258-450C-8150-A91A6B30D1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9605" y="1828800"/>
            <a:ext cx="0" cy="3200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30" name="Picture 6" descr="University of Staffordshire Module Descriptors">
            <a:extLst>
              <a:ext uri="{FF2B5EF4-FFF2-40B4-BE49-F238E27FC236}">
                <a16:creationId xmlns:a16="http://schemas.microsoft.com/office/drawing/2014/main" id="{C1CFACA4-DA37-B39A-A3B0-05152679D24B}"/>
              </a:ext>
            </a:extLst>
          </p:cNvPr>
          <p:cNvPicPr>
            <a:picLocks noChangeAspect="1" noChangeArrowheads="1"/>
          </p:cNvPicPr>
          <p:nvPr/>
        </p:nvPicPr>
        <p:blipFill>
          <a:blip r:embed="rId4">
            <a:alphaModFix amt="70000"/>
            <a:extLst>
              <a:ext uri="{28A0092B-C50C-407E-A947-70E740481C1C}">
                <a14:useLocalDpi xmlns:a14="http://schemas.microsoft.com/office/drawing/2010/main" val="0"/>
              </a:ext>
            </a:extLst>
          </a:blip>
          <a:srcRect/>
          <a:stretch>
            <a:fillRect/>
          </a:stretch>
        </p:blipFill>
        <p:spPr bwMode="auto">
          <a:xfrm>
            <a:off x="0" y="157088"/>
            <a:ext cx="1735984" cy="6688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24B7949-9B34-B966-5DCE-D44280BA6084}"/>
              </a:ext>
            </a:extLst>
          </p:cNvPr>
          <p:cNvPicPr>
            <a:picLocks noChangeAspect="1"/>
          </p:cNvPicPr>
          <p:nvPr/>
        </p:nvPicPr>
        <p:blipFill>
          <a:blip r:embed="rId5"/>
          <a:stretch>
            <a:fillRect/>
          </a:stretch>
        </p:blipFill>
        <p:spPr>
          <a:xfrm>
            <a:off x="2461309" y="5355281"/>
            <a:ext cx="797206" cy="941287"/>
          </a:xfrm>
          <a:prstGeom prst="rect">
            <a:avLst/>
          </a:prstGeom>
        </p:spPr>
      </p:pic>
      <p:pic>
        <p:nvPicPr>
          <p:cNvPr id="5" name="Picture 4">
            <a:extLst>
              <a:ext uri="{FF2B5EF4-FFF2-40B4-BE49-F238E27FC236}">
                <a16:creationId xmlns:a16="http://schemas.microsoft.com/office/drawing/2014/main" id="{1ADFB1DC-0E5D-1A0C-B7E9-133FB7302B41}"/>
              </a:ext>
            </a:extLst>
          </p:cNvPr>
          <p:cNvPicPr>
            <a:picLocks noChangeAspect="1"/>
          </p:cNvPicPr>
          <p:nvPr/>
        </p:nvPicPr>
        <p:blipFill>
          <a:blip r:embed="rId6"/>
          <a:stretch>
            <a:fillRect/>
          </a:stretch>
        </p:blipFill>
        <p:spPr>
          <a:xfrm>
            <a:off x="5574416" y="5024921"/>
            <a:ext cx="1056431" cy="1171695"/>
          </a:xfrm>
          <a:prstGeom prst="rect">
            <a:avLst/>
          </a:prstGeom>
        </p:spPr>
      </p:pic>
      <p:pic>
        <p:nvPicPr>
          <p:cNvPr id="6" name="Picture 5">
            <a:extLst>
              <a:ext uri="{FF2B5EF4-FFF2-40B4-BE49-F238E27FC236}">
                <a16:creationId xmlns:a16="http://schemas.microsoft.com/office/drawing/2014/main" id="{3B9AD113-71BC-F37F-B041-8348980872D8}"/>
              </a:ext>
            </a:extLst>
          </p:cNvPr>
          <p:cNvPicPr>
            <a:picLocks noChangeAspect="1"/>
          </p:cNvPicPr>
          <p:nvPr/>
        </p:nvPicPr>
        <p:blipFill>
          <a:blip r:embed="rId7"/>
          <a:stretch>
            <a:fillRect/>
          </a:stretch>
        </p:blipFill>
        <p:spPr>
          <a:xfrm>
            <a:off x="8562131" y="5234712"/>
            <a:ext cx="950812" cy="979628"/>
          </a:xfrm>
          <a:prstGeom prst="rect">
            <a:avLst/>
          </a:prstGeom>
        </p:spPr>
      </p:pic>
      <p:sp>
        <p:nvSpPr>
          <p:cNvPr id="7" name="TextBox 6">
            <a:extLst>
              <a:ext uri="{FF2B5EF4-FFF2-40B4-BE49-F238E27FC236}">
                <a16:creationId xmlns:a16="http://schemas.microsoft.com/office/drawing/2014/main" id="{8D3CB834-BCE4-FDE3-4561-001C8CBC1DB3}"/>
              </a:ext>
            </a:extLst>
          </p:cNvPr>
          <p:cNvSpPr txBox="1"/>
          <p:nvPr/>
        </p:nvSpPr>
        <p:spPr>
          <a:xfrm>
            <a:off x="8333773" y="6303380"/>
            <a:ext cx="1668685"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0" i="0" u="none" strike="noStrike" baseline="0">
                <a:solidFill>
                  <a:srgbClr val="FFFFFF"/>
                </a:solidFill>
                <a:latin typeface="Tw Cen MT"/>
                <a:ea typeface="Tw Cen MT"/>
                <a:cs typeface="Tw Cen MT"/>
              </a:rPr>
              <a:t>Chris Harding</a:t>
            </a:r>
            <a:endParaRPr lang="en-US"/>
          </a:p>
          <a:p>
            <a:pPr algn="ctr"/>
            <a:endParaRPr lang="en-US"/>
          </a:p>
        </p:txBody>
      </p:sp>
      <p:sp>
        <p:nvSpPr>
          <p:cNvPr id="8" name="TextBox 7">
            <a:extLst>
              <a:ext uri="{FF2B5EF4-FFF2-40B4-BE49-F238E27FC236}">
                <a16:creationId xmlns:a16="http://schemas.microsoft.com/office/drawing/2014/main" id="{7F5E106B-E8BF-DB52-C528-AA353A0B17B3}"/>
              </a:ext>
            </a:extLst>
          </p:cNvPr>
          <p:cNvSpPr txBox="1"/>
          <p:nvPr/>
        </p:nvSpPr>
        <p:spPr>
          <a:xfrm>
            <a:off x="2150962" y="6303380"/>
            <a:ext cx="2411392"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0" i="0" u="none" strike="noStrike" baseline="0">
                <a:solidFill>
                  <a:srgbClr val="FFFFFF"/>
                </a:solidFill>
                <a:latin typeface="Tw Cen MT"/>
                <a:ea typeface="Tw Cen MT"/>
                <a:cs typeface="Tw Cen MT"/>
              </a:rPr>
              <a:t>Rika Paderes</a:t>
            </a:r>
            <a:endParaRPr lang="en-US"/>
          </a:p>
          <a:p>
            <a:pPr algn="ctr"/>
            <a:endParaRPr lang="en-US"/>
          </a:p>
        </p:txBody>
      </p:sp>
      <p:sp>
        <p:nvSpPr>
          <p:cNvPr id="9" name="TextBox 8">
            <a:extLst>
              <a:ext uri="{FF2B5EF4-FFF2-40B4-BE49-F238E27FC236}">
                <a16:creationId xmlns:a16="http://schemas.microsoft.com/office/drawing/2014/main" id="{3B2463B5-4860-5E94-04A5-FB98D97C36E8}"/>
              </a:ext>
            </a:extLst>
          </p:cNvPr>
          <p:cNvSpPr txBox="1"/>
          <p:nvPr/>
        </p:nvSpPr>
        <p:spPr>
          <a:xfrm>
            <a:off x="5227899" y="6293733"/>
            <a:ext cx="2382456"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0" i="0" u="none" strike="noStrike" baseline="0">
                <a:solidFill>
                  <a:srgbClr val="FFFFFF"/>
                </a:solidFill>
                <a:latin typeface="Tw Cen MT"/>
                <a:ea typeface="Tw Cen MT"/>
                <a:cs typeface="Tw Cen MT"/>
              </a:rPr>
              <a:t>Demi Gilhooley</a:t>
            </a:r>
            <a:endParaRPr lang="en-US"/>
          </a:p>
          <a:p>
            <a:pPr algn="ctr"/>
            <a:endParaRPr lang="en-US"/>
          </a:p>
        </p:txBody>
      </p:sp>
    </p:spTree>
    <p:extLst>
      <p:ext uri="{BB962C8B-B14F-4D97-AF65-F5344CB8AC3E}">
        <p14:creationId xmlns:p14="http://schemas.microsoft.com/office/powerpoint/2010/main" val="834050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DED3D-AF30-F632-7779-779098E61E8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31021DB-4584-D5DD-AC53-29F6707BE905}"/>
              </a:ext>
            </a:extLst>
          </p:cNvPr>
          <p:cNvPicPr>
            <a:picLocks noChangeAspect="1"/>
          </p:cNvPicPr>
          <p:nvPr/>
        </p:nvPicPr>
        <p:blipFill>
          <a:blip r:embed="rId2">
            <a:alphaModFix amt="5000"/>
          </a:blip>
          <a:stretch>
            <a:fillRect/>
          </a:stretch>
        </p:blipFill>
        <p:spPr>
          <a:xfrm>
            <a:off x="0" y="2822"/>
            <a:ext cx="12192000" cy="6852356"/>
          </a:xfrm>
          <a:prstGeom prst="rect">
            <a:avLst/>
          </a:prstGeom>
        </p:spPr>
      </p:pic>
      <p:sp>
        <p:nvSpPr>
          <p:cNvPr id="2" name="Title 1">
            <a:extLst>
              <a:ext uri="{FF2B5EF4-FFF2-40B4-BE49-F238E27FC236}">
                <a16:creationId xmlns:a16="http://schemas.microsoft.com/office/drawing/2014/main" id="{C9D0D367-D7F1-BE13-C84A-7C4878D69F98}"/>
              </a:ext>
            </a:extLst>
          </p:cNvPr>
          <p:cNvSpPr>
            <a:spLocks noGrp="1"/>
          </p:cNvSpPr>
          <p:nvPr>
            <p:ph type="title"/>
          </p:nvPr>
        </p:nvSpPr>
        <p:spPr/>
        <p:txBody>
          <a:bodyPr/>
          <a:lstStyle/>
          <a:p>
            <a:r>
              <a:rPr lang="en-GB"/>
              <a:t>The </a:t>
            </a:r>
            <a:r>
              <a:rPr lang="en-GB" err="1"/>
              <a:t>Feararchy</a:t>
            </a:r>
            <a:endParaRPr lang="en-GB"/>
          </a:p>
        </p:txBody>
      </p:sp>
      <p:sp>
        <p:nvSpPr>
          <p:cNvPr id="3" name="Content Placeholder 2">
            <a:extLst>
              <a:ext uri="{FF2B5EF4-FFF2-40B4-BE49-F238E27FC236}">
                <a16:creationId xmlns:a16="http://schemas.microsoft.com/office/drawing/2014/main" id="{B5242575-88B1-B890-382A-E67833FBDAFB}"/>
              </a:ext>
            </a:extLst>
          </p:cNvPr>
          <p:cNvSpPr>
            <a:spLocks noGrp="1"/>
          </p:cNvSpPr>
          <p:nvPr>
            <p:ph idx="1"/>
          </p:nvPr>
        </p:nvSpPr>
        <p:spPr/>
        <p:txBody>
          <a:bodyPr>
            <a:normAutofit fontScale="92500"/>
          </a:bodyPr>
          <a:lstStyle/>
          <a:p>
            <a:r>
              <a:rPr lang="en-GB" sz="2800" u="sng"/>
              <a:t>Loss of Autonomy</a:t>
            </a:r>
          </a:p>
          <a:p>
            <a:r>
              <a:rPr lang="en-GB"/>
              <a:t>The fear of being immobilised, restricted, smothered, or controlled. These fears unlike some others can be related to psychological entrapment or paralysis, as well as more physical or social fears such as no social or economic mobility, strangulation, or coercion.</a:t>
            </a:r>
          </a:p>
          <a:p>
            <a:endParaRPr lang="en-GB"/>
          </a:p>
          <a:p>
            <a:r>
              <a:rPr lang="en-GB" sz="2800" u="sng"/>
              <a:t>Ego Death</a:t>
            </a:r>
          </a:p>
          <a:p>
            <a:r>
              <a:rPr lang="en-GB"/>
              <a:t>Characterised as humiliation, shame, and worthlessness. Humans need to feel like they belong, are capable of being loved, and have value in some regard. Our sense of self is often fragile and easy to throw into shambles. Public speaking, bullying, or even having a birthday forgotten by someone close to you can have deep knock-on effects to one’s ego and self worth</a:t>
            </a:r>
          </a:p>
        </p:txBody>
      </p:sp>
    </p:spTree>
    <p:extLst>
      <p:ext uri="{BB962C8B-B14F-4D97-AF65-F5344CB8AC3E}">
        <p14:creationId xmlns:p14="http://schemas.microsoft.com/office/powerpoint/2010/main" val="3953104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E9E244-7B06-ADB4-C10D-F7AD92AAF3EB}"/>
              </a:ext>
            </a:extLst>
          </p:cNvPr>
          <p:cNvPicPr>
            <a:picLocks noChangeAspect="1"/>
          </p:cNvPicPr>
          <p:nvPr/>
        </p:nvPicPr>
        <p:blipFill>
          <a:blip r:embed="rId2">
            <a:alphaModFix amt="20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EBCC009-98C7-F619-5731-402D34F40DC0}"/>
              </a:ext>
            </a:extLst>
          </p:cNvPr>
          <p:cNvSpPr>
            <a:spLocks noGrp="1"/>
          </p:cNvSpPr>
          <p:nvPr>
            <p:ph type="title"/>
          </p:nvPr>
        </p:nvSpPr>
        <p:spPr/>
        <p:txBody>
          <a:bodyPr/>
          <a:lstStyle/>
          <a:p>
            <a:r>
              <a:rPr lang="en-GB"/>
              <a:t>Fearful Fathers and Morbid mothers</a:t>
            </a:r>
          </a:p>
        </p:txBody>
      </p:sp>
      <p:sp>
        <p:nvSpPr>
          <p:cNvPr id="4" name="Content Placeholder 2">
            <a:extLst>
              <a:ext uri="{FF2B5EF4-FFF2-40B4-BE49-F238E27FC236}">
                <a16:creationId xmlns:a16="http://schemas.microsoft.com/office/drawing/2014/main" id="{BF51C11A-128E-9698-BAEF-FC9DB0BAEA3D}"/>
              </a:ext>
            </a:extLst>
          </p:cNvPr>
          <p:cNvSpPr txBox="1">
            <a:spLocks/>
          </p:cNvSpPr>
          <p:nvPr/>
        </p:nvSpPr>
        <p:spPr>
          <a:xfrm>
            <a:off x="6964379" y="2286000"/>
            <a:ext cx="3477534" cy="402336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endParaRPr lang="en-GB"/>
          </a:p>
        </p:txBody>
      </p:sp>
      <p:sp>
        <p:nvSpPr>
          <p:cNvPr id="5" name="Content Placeholder 2">
            <a:extLst>
              <a:ext uri="{FF2B5EF4-FFF2-40B4-BE49-F238E27FC236}">
                <a16:creationId xmlns:a16="http://schemas.microsoft.com/office/drawing/2014/main" id="{8067BC99-F323-B826-94B9-E9CD1964548D}"/>
              </a:ext>
            </a:extLst>
          </p:cNvPr>
          <p:cNvSpPr txBox="1">
            <a:spLocks/>
          </p:cNvSpPr>
          <p:nvPr/>
        </p:nvSpPr>
        <p:spPr>
          <a:xfrm>
            <a:off x="6326372" y="2139703"/>
            <a:ext cx="5550779" cy="4622604"/>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indent="0">
              <a:buNone/>
            </a:pPr>
            <a:r>
              <a:rPr lang="en-GB"/>
              <a:t>Paternal fears are often portrayed through the lens of ego death and extinction, with some elements of separation thrown in for context to further develop those fears and insecurities.</a:t>
            </a:r>
          </a:p>
          <a:p>
            <a:pPr marL="0" indent="0">
              <a:buNone/>
            </a:pPr>
            <a:r>
              <a:rPr lang="en-GB"/>
              <a:t>Male and father figures in horror games, or as “evil” figures are often abusive out of fear of being seen as worthless or forgotten, that to be more others must be less, regardless of any familial ties.</a:t>
            </a:r>
          </a:p>
          <a:p>
            <a:pPr marL="0" indent="0">
              <a:buNone/>
            </a:pPr>
            <a:r>
              <a:rPr lang="en-GB"/>
              <a:t>Whenever we see changes to physical attributes, they are the male form made perfect, or weaponised to be more efficient at delivering terror and intimidation.</a:t>
            </a:r>
          </a:p>
          <a:p>
            <a:endParaRPr lang="en-GB"/>
          </a:p>
        </p:txBody>
      </p:sp>
      <p:pic>
        <p:nvPicPr>
          <p:cNvPr id="8" name="Picture 2" descr="r/residentevil - At what point would Birkin be considered dead?">
            <a:extLst>
              <a:ext uri="{FF2B5EF4-FFF2-40B4-BE49-F238E27FC236}">
                <a16:creationId xmlns:a16="http://schemas.microsoft.com/office/drawing/2014/main" id="{9D76DC6C-A678-4925-32C6-BE0599BAB8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7172" y="2139703"/>
            <a:ext cx="4358684" cy="437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608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EEDDC3-A827-5279-CDFB-7CDC00B09D2A}"/>
              </a:ext>
            </a:extLst>
          </p:cNvPr>
          <p:cNvPicPr>
            <a:picLocks noChangeAspect="1"/>
          </p:cNvPicPr>
          <p:nvPr/>
        </p:nvPicPr>
        <p:blipFill>
          <a:blip r:embed="rId2">
            <a:alphaModFix amt="20000"/>
          </a:blip>
          <a:stretch>
            <a:fillRect/>
          </a:stretch>
        </p:blipFill>
        <p:spPr>
          <a:xfrm>
            <a:off x="0" y="-4187"/>
            <a:ext cx="12184566" cy="6862187"/>
          </a:xfrm>
          <a:prstGeom prst="rect">
            <a:avLst/>
          </a:prstGeom>
        </p:spPr>
      </p:pic>
      <p:sp>
        <p:nvSpPr>
          <p:cNvPr id="2" name="Title 1">
            <a:extLst>
              <a:ext uri="{FF2B5EF4-FFF2-40B4-BE49-F238E27FC236}">
                <a16:creationId xmlns:a16="http://schemas.microsoft.com/office/drawing/2014/main" id="{6A38BFB3-B8D4-BC87-8547-BC51E1413C56}"/>
              </a:ext>
            </a:extLst>
          </p:cNvPr>
          <p:cNvSpPr>
            <a:spLocks noGrp="1"/>
          </p:cNvSpPr>
          <p:nvPr>
            <p:ph type="title"/>
          </p:nvPr>
        </p:nvSpPr>
        <p:spPr/>
        <p:txBody>
          <a:bodyPr/>
          <a:lstStyle/>
          <a:p>
            <a:r>
              <a:rPr lang="en-GB"/>
              <a:t>Fearful Fathers and Morbid Mothers</a:t>
            </a:r>
          </a:p>
        </p:txBody>
      </p:sp>
      <p:sp>
        <p:nvSpPr>
          <p:cNvPr id="4" name="Content Placeholder 2">
            <a:extLst>
              <a:ext uri="{FF2B5EF4-FFF2-40B4-BE49-F238E27FC236}">
                <a16:creationId xmlns:a16="http://schemas.microsoft.com/office/drawing/2014/main" id="{F3D6FC14-D395-184F-C9F9-16950C37BF77}"/>
              </a:ext>
            </a:extLst>
          </p:cNvPr>
          <p:cNvSpPr>
            <a:spLocks noGrp="1"/>
          </p:cNvSpPr>
          <p:nvPr>
            <p:ph idx="1"/>
          </p:nvPr>
        </p:nvSpPr>
        <p:spPr>
          <a:xfrm>
            <a:off x="906980" y="2084831"/>
            <a:ext cx="4707011" cy="4645577"/>
          </a:xfrm>
        </p:spPr>
        <p:txBody>
          <a:bodyPr>
            <a:normAutofit fontScale="92500"/>
          </a:bodyPr>
          <a:lstStyle/>
          <a:p>
            <a:r>
              <a:rPr lang="en-GB"/>
              <a:t>Matriarchal depictions of both their visual and psychological components focus more on loss of autonomy, mutilation, and a strong element of separation. This contrasts against powerful, intimidating, and brutish imagery of patriarchal figures.</a:t>
            </a:r>
          </a:p>
          <a:p>
            <a:r>
              <a:rPr lang="en-GB"/>
              <a:t>They are depicted in a similar light as sirens - evil but seductive, a transfigured and a twisted form of womanhood, directed at the sexualisation or abjection of natural processes such as birth, breastfeeding and menstruation.</a:t>
            </a:r>
          </a:p>
          <a:p>
            <a:r>
              <a:rPr lang="en-GB"/>
              <a:t>This is taken to the extremes, objectified, or morphed into an insectoid “queen” with rarely more than a singular purpose.</a:t>
            </a:r>
          </a:p>
        </p:txBody>
      </p:sp>
      <p:pic>
        <p:nvPicPr>
          <p:cNvPr id="7" name="Picture 6">
            <a:extLst>
              <a:ext uri="{FF2B5EF4-FFF2-40B4-BE49-F238E27FC236}">
                <a16:creationId xmlns:a16="http://schemas.microsoft.com/office/drawing/2014/main" id="{41473B4A-F078-509F-83C0-753F6BB14CCE}"/>
              </a:ext>
            </a:extLst>
          </p:cNvPr>
          <p:cNvPicPr>
            <a:picLocks noChangeAspect="1"/>
          </p:cNvPicPr>
          <p:nvPr/>
        </p:nvPicPr>
        <p:blipFill>
          <a:blip r:embed="rId3"/>
          <a:srcRect l="45141"/>
          <a:stretch>
            <a:fillRect/>
          </a:stretch>
        </p:blipFill>
        <p:spPr>
          <a:xfrm>
            <a:off x="6968319" y="2249931"/>
            <a:ext cx="3584575" cy="3676650"/>
          </a:xfrm>
          <a:prstGeom prst="rect">
            <a:avLst/>
          </a:prstGeom>
        </p:spPr>
      </p:pic>
    </p:spTree>
    <p:extLst>
      <p:ext uri="{BB962C8B-B14F-4D97-AF65-F5344CB8AC3E}">
        <p14:creationId xmlns:p14="http://schemas.microsoft.com/office/powerpoint/2010/main" val="3268187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45" name="Rectangle 5144">
            <a:extLst>
              <a:ext uri="{FF2B5EF4-FFF2-40B4-BE49-F238E27FC236}">
                <a16:creationId xmlns:a16="http://schemas.microsoft.com/office/drawing/2014/main" id="{B8D726A5-7900-41B4-8D49-49B4A2010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84EFF10-E8C6-A1EE-8354-3287FD361CF0}"/>
              </a:ext>
            </a:extLst>
          </p:cNvPr>
          <p:cNvPicPr>
            <a:picLocks noChangeAspect="1"/>
          </p:cNvPicPr>
          <p:nvPr/>
        </p:nvPicPr>
        <p:blipFill>
          <a:blip r:embed="rId3">
            <a:alphaModFix amt="45000"/>
          </a:blip>
          <a:srcRect r="25"/>
          <a:stretch>
            <a:fillRect/>
          </a:stretch>
        </p:blipFill>
        <p:spPr>
          <a:xfrm>
            <a:off x="20" y="-1"/>
            <a:ext cx="12188932" cy="6858000"/>
          </a:xfrm>
          <a:prstGeom prst="rect">
            <a:avLst/>
          </a:prstGeom>
        </p:spPr>
      </p:pic>
      <p:sp>
        <p:nvSpPr>
          <p:cNvPr id="2" name="Title 1">
            <a:extLst>
              <a:ext uri="{FF2B5EF4-FFF2-40B4-BE49-F238E27FC236}">
                <a16:creationId xmlns:a16="http://schemas.microsoft.com/office/drawing/2014/main" id="{B9A1B965-86EF-175F-2BFC-8C2AD452FD4F}"/>
              </a:ext>
            </a:extLst>
          </p:cNvPr>
          <p:cNvSpPr>
            <a:spLocks noGrp="1"/>
          </p:cNvSpPr>
          <p:nvPr>
            <p:ph type="ctrTitle"/>
          </p:nvPr>
        </p:nvSpPr>
        <p:spPr>
          <a:xfrm>
            <a:off x="643467" y="643467"/>
            <a:ext cx="7164674" cy="5571066"/>
          </a:xfrm>
        </p:spPr>
        <p:txBody>
          <a:bodyPr>
            <a:normAutofit/>
          </a:bodyPr>
          <a:lstStyle/>
          <a:p>
            <a:r>
              <a:rPr lang="en-GB" sz="6600">
                <a:solidFill>
                  <a:schemeClr val="tx1"/>
                </a:solidFill>
              </a:rPr>
              <a:t>The Maternal GROTESQUE</a:t>
            </a:r>
          </a:p>
        </p:txBody>
      </p:sp>
      <p:sp>
        <p:nvSpPr>
          <p:cNvPr id="3" name="Subtitle 2">
            <a:extLst>
              <a:ext uri="{FF2B5EF4-FFF2-40B4-BE49-F238E27FC236}">
                <a16:creationId xmlns:a16="http://schemas.microsoft.com/office/drawing/2014/main" id="{62EA3C27-7F13-A8CE-C620-B83D1B49F4A9}"/>
              </a:ext>
            </a:extLst>
          </p:cNvPr>
          <p:cNvSpPr>
            <a:spLocks noGrp="1"/>
          </p:cNvSpPr>
          <p:nvPr>
            <p:ph type="subTitle" idx="1"/>
          </p:nvPr>
        </p:nvSpPr>
        <p:spPr>
          <a:xfrm>
            <a:off x="8451608" y="643467"/>
            <a:ext cx="3096926" cy="5571066"/>
          </a:xfrm>
        </p:spPr>
        <p:txBody>
          <a:bodyPr>
            <a:normAutofit/>
          </a:bodyPr>
          <a:lstStyle/>
          <a:p>
            <a:endParaRPr lang="en-GB" sz="2000">
              <a:solidFill>
                <a:schemeClr val="tx1"/>
              </a:solidFill>
            </a:endParaRPr>
          </a:p>
        </p:txBody>
      </p:sp>
      <p:cxnSp>
        <p:nvCxnSpPr>
          <p:cNvPr id="5147" name="Straight Connector 5146">
            <a:extLst>
              <a:ext uri="{FF2B5EF4-FFF2-40B4-BE49-F238E27FC236}">
                <a16:creationId xmlns:a16="http://schemas.microsoft.com/office/drawing/2014/main" id="{46E49661-E258-450C-8150-A91A6B30D1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9605" y="1828800"/>
            <a:ext cx="0" cy="3200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390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0979C1-1FE0-5E26-6E9B-4E70A4F1843C}"/>
              </a:ext>
            </a:extLst>
          </p:cNvPr>
          <p:cNvPicPr>
            <a:picLocks noChangeAspect="1"/>
          </p:cNvPicPr>
          <p:nvPr/>
        </p:nvPicPr>
        <p:blipFill>
          <a:blip r:embed="rId2">
            <a:alphaModFix amt="20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C455D01-1E6B-5745-7B08-E10DCEA7A387}"/>
              </a:ext>
            </a:extLst>
          </p:cNvPr>
          <p:cNvSpPr>
            <a:spLocks noGrp="1"/>
          </p:cNvSpPr>
          <p:nvPr>
            <p:ph type="title"/>
          </p:nvPr>
        </p:nvSpPr>
        <p:spPr/>
        <p:txBody>
          <a:bodyPr/>
          <a:lstStyle/>
          <a:p>
            <a:r>
              <a:rPr lang="en-GB"/>
              <a:t>Bloodborne – </a:t>
            </a:r>
            <a:r>
              <a:rPr lang="en-GB" err="1"/>
              <a:t>Pthumerian</a:t>
            </a:r>
            <a:r>
              <a:rPr lang="en-GB"/>
              <a:t> Queen</a:t>
            </a:r>
          </a:p>
        </p:txBody>
      </p:sp>
      <p:sp>
        <p:nvSpPr>
          <p:cNvPr id="3" name="TextBox 2">
            <a:extLst>
              <a:ext uri="{FF2B5EF4-FFF2-40B4-BE49-F238E27FC236}">
                <a16:creationId xmlns:a16="http://schemas.microsoft.com/office/drawing/2014/main" id="{2F4F0EEE-BBA6-11A2-856E-73AF71D4B27F}"/>
              </a:ext>
            </a:extLst>
          </p:cNvPr>
          <p:cNvSpPr txBox="1"/>
          <p:nvPr/>
        </p:nvSpPr>
        <p:spPr>
          <a:xfrm>
            <a:off x="672941" y="2562987"/>
            <a:ext cx="5355336" cy="3970318"/>
          </a:xfrm>
          <a:prstGeom prst="rect">
            <a:avLst/>
          </a:prstGeom>
          <a:noFill/>
        </p:spPr>
        <p:txBody>
          <a:bodyPr wrap="square" rtlCol="0">
            <a:spAutoFit/>
          </a:bodyPr>
          <a:lstStyle/>
          <a:p>
            <a:r>
              <a:rPr lang="en-GB"/>
              <a:t>The </a:t>
            </a:r>
            <a:r>
              <a:rPr lang="en-GB" err="1"/>
              <a:t>Pthumerian</a:t>
            </a:r>
            <a:r>
              <a:rPr lang="en-GB"/>
              <a:t> Queen from Bloodborne is seen only as semi-monstrous, and is more akin to a vessel than a person. She has been “gifted” a womb that can bear an eldritch god’s newborn as a celestial surrogate in the real world.</a:t>
            </a:r>
          </a:p>
          <a:p>
            <a:endParaRPr lang="en-GB"/>
          </a:p>
          <a:p>
            <a:r>
              <a:rPr lang="en-GB"/>
              <a:t>She is only portrayed staring at a blood moon, denoting the next cycle of the nightmare, and gently weeping while in restraints, hearing her child crying for its mother after being pulled from her. She is shown as sympathetic character, a victim of the much greater threats that treat her and humanity as novelties to be used.</a:t>
            </a:r>
          </a:p>
          <a:p>
            <a:endParaRPr lang="en-GB"/>
          </a:p>
          <a:p>
            <a:endParaRPr lang="en-GB"/>
          </a:p>
        </p:txBody>
      </p:sp>
      <p:pic>
        <p:nvPicPr>
          <p:cNvPr id="10" name="Content Placeholder 9">
            <a:extLst>
              <a:ext uri="{FF2B5EF4-FFF2-40B4-BE49-F238E27FC236}">
                <a16:creationId xmlns:a16="http://schemas.microsoft.com/office/drawing/2014/main" id="{A11EB87C-CF89-9625-D813-AB2864FC9C4D}"/>
              </a:ext>
            </a:extLst>
          </p:cNvPr>
          <p:cNvPicPr>
            <a:picLocks noGrp="1" noChangeAspect="1"/>
          </p:cNvPicPr>
          <p:nvPr>
            <p:ph idx="1"/>
          </p:nvPr>
        </p:nvPicPr>
        <p:blipFill>
          <a:blip r:embed="rId3"/>
          <a:stretch>
            <a:fillRect/>
          </a:stretch>
        </p:blipFill>
        <p:spPr>
          <a:xfrm>
            <a:off x="6572250" y="1887094"/>
            <a:ext cx="5143500" cy="2886075"/>
          </a:xfrm>
          <a:prstGeom prst="rect">
            <a:avLst/>
          </a:prstGeom>
        </p:spPr>
      </p:pic>
      <p:sp>
        <p:nvSpPr>
          <p:cNvPr id="4" name="TextBox 3">
            <a:extLst>
              <a:ext uri="{FF2B5EF4-FFF2-40B4-BE49-F238E27FC236}">
                <a16:creationId xmlns:a16="http://schemas.microsoft.com/office/drawing/2014/main" id="{088BA9D3-9A15-5381-3B2B-BC15F6599F54}"/>
              </a:ext>
            </a:extLst>
          </p:cNvPr>
          <p:cNvSpPr txBox="1"/>
          <p:nvPr/>
        </p:nvSpPr>
        <p:spPr>
          <a:xfrm>
            <a:off x="6572250" y="4826675"/>
            <a:ext cx="5283200" cy="2031325"/>
          </a:xfrm>
          <a:prstGeom prst="rect">
            <a:avLst/>
          </a:prstGeom>
          <a:noFill/>
        </p:spPr>
        <p:txBody>
          <a:bodyPr wrap="square" rtlCol="0">
            <a:spAutoFit/>
          </a:bodyPr>
          <a:lstStyle/>
          <a:p>
            <a:r>
              <a:rPr lang="en-GB"/>
              <a:t>The animations used are very limited in this instance, showcasing her lack of importance beside childbearing. She does however have another variant in the chalice Dungeons that is a boss, where she uses multiple blood-based attacks projected from the uterus area. As a note, the dungeon version is still pregnant but wears the same attire.</a:t>
            </a:r>
          </a:p>
        </p:txBody>
      </p:sp>
    </p:spTree>
    <p:extLst>
      <p:ext uri="{BB962C8B-B14F-4D97-AF65-F5344CB8AC3E}">
        <p14:creationId xmlns:p14="http://schemas.microsoft.com/office/powerpoint/2010/main" val="477389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F1B1D1-6FBE-0AC9-A857-6FFD69460B89}"/>
              </a:ext>
            </a:extLst>
          </p:cNvPr>
          <p:cNvPicPr>
            <a:picLocks noChangeAspect="1"/>
          </p:cNvPicPr>
          <p:nvPr/>
        </p:nvPicPr>
        <p:blipFill>
          <a:blip r:embed="rId2">
            <a:alphaModFix amt="5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9364C2E-B1BB-15DD-5909-B132023D6277}"/>
              </a:ext>
            </a:extLst>
          </p:cNvPr>
          <p:cNvSpPr>
            <a:spLocks noGrp="1"/>
          </p:cNvSpPr>
          <p:nvPr>
            <p:ph type="title"/>
          </p:nvPr>
        </p:nvSpPr>
        <p:spPr/>
        <p:txBody>
          <a:bodyPr/>
          <a:lstStyle/>
          <a:p>
            <a:r>
              <a:rPr lang="en-GB"/>
              <a:t>Resident Evil: Village – Mother Miranda</a:t>
            </a:r>
          </a:p>
        </p:txBody>
      </p:sp>
      <p:pic>
        <p:nvPicPr>
          <p:cNvPr id="5" name="Content Placeholder 4">
            <a:extLst>
              <a:ext uri="{FF2B5EF4-FFF2-40B4-BE49-F238E27FC236}">
                <a16:creationId xmlns:a16="http://schemas.microsoft.com/office/drawing/2014/main" id="{786645FF-64DC-D69F-85C5-D6A28A814C63}"/>
              </a:ext>
            </a:extLst>
          </p:cNvPr>
          <p:cNvPicPr>
            <a:picLocks noGrp="1" noChangeAspect="1"/>
          </p:cNvPicPr>
          <p:nvPr>
            <p:ph idx="1"/>
          </p:nvPr>
        </p:nvPicPr>
        <p:blipFill>
          <a:blip r:embed="rId3"/>
          <a:stretch>
            <a:fillRect/>
          </a:stretch>
        </p:blipFill>
        <p:spPr>
          <a:xfrm>
            <a:off x="976700" y="1902156"/>
            <a:ext cx="3804849" cy="2134943"/>
          </a:xfrm>
          <a:prstGeom prst="rect">
            <a:avLst/>
          </a:prstGeom>
        </p:spPr>
      </p:pic>
      <p:pic>
        <p:nvPicPr>
          <p:cNvPr id="7" name="Picture 6">
            <a:extLst>
              <a:ext uri="{FF2B5EF4-FFF2-40B4-BE49-F238E27FC236}">
                <a16:creationId xmlns:a16="http://schemas.microsoft.com/office/drawing/2014/main" id="{EC514B47-7C08-0930-C9FE-559B54E1FFF5}"/>
              </a:ext>
            </a:extLst>
          </p:cNvPr>
          <p:cNvPicPr>
            <a:picLocks noChangeAspect="1"/>
          </p:cNvPicPr>
          <p:nvPr/>
        </p:nvPicPr>
        <p:blipFill>
          <a:blip r:embed="rId4"/>
          <a:stretch>
            <a:fillRect/>
          </a:stretch>
        </p:blipFill>
        <p:spPr>
          <a:xfrm>
            <a:off x="976701" y="4348734"/>
            <a:ext cx="3804848" cy="2134942"/>
          </a:xfrm>
          <a:prstGeom prst="rect">
            <a:avLst/>
          </a:prstGeom>
        </p:spPr>
      </p:pic>
      <p:sp>
        <p:nvSpPr>
          <p:cNvPr id="3" name="TextBox 2">
            <a:extLst>
              <a:ext uri="{FF2B5EF4-FFF2-40B4-BE49-F238E27FC236}">
                <a16:creationId xmlns:a16="http://schemas.microsoft.com/office/drawing/2014/main" id="{245ECC8C-EB7F-83CE-5347-512CDE8DE04A}"/>
              </a:ext>
            </a:extLst>
          </p:cNvPr>
          <p:cNvSpPr txBox="1"/>
          <p:nvPr/>
        </p:nvSpPr>
        <p:spPr>
          <a:xfrm>
            <a:off x="5354828" y="2080514"/>
            <a:ext cx="5669280" cy="3970318"/>
          </a:xfrm>
          <a:prstGeom prst="rect">
            <a:avLst/>
          </a:prstGeom>
          <a:noFill/>
        </p:spPr>
        <p:txBody>
          <a:bodyPr wrap="square" rtlCol="0">
            <a:spAutoFit/>
          </a:bodyPr>
          <a:lstStyle/>
          <a:p>
            <a:r>
              <a:rPr lang="en-GB"/>
              <a:t>Mother Miranda has two distinct forms: a generally quiet, reserved motherly nun figure, and a more twisted, mutated angelic form - a perversion on the religious aspects, surrogate mother to the games’ antagonists. She is monstrous both visually and through her acts, forcefully subjugating and manipulating others and abducting Rose.</a:t>
            </a:r>
          </a:p>
          <a:p>
            <a:endParaRPr lang="en-GB"/>
          </a:p>
          <a:p>
            <a:r>
              <a:rPr lang="en-GB"/>
              <a:t>She goes against the angelic and loving persona that she used to put on as soon as the veil is removed and her true self revealed. Her body language changes from smaller movements, an air of femininity and innocence, to erratic and “sharp” movements with lots of weight and vicious intent behind them.</a:t>
            </a:r>
          </a:p>
          <a:p>
            <a:endParaRPr lang="en-GB"/>
          </a:p>
        </p:txBody>
      </p:sp>
    </p:spTree>
    <p:extLst>
      <p:ext uri="{BB962C8B-B14F-4D97-AF65-F5344CB8AC3E}">
        <p14:creationId xmlns:p14="http://schemas.microsoft.com/office/powerpoint/2010/main" val="3957566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F215B3-1AC2-C7BD-D8C4-6795AF2C5C7D}"/>
              </a:ext>
            </a:extLst>
          </p:cNvPr>
          <p:cNvPicPr>
            <a:picLocks noChangeAspect="1"/>
          </p:cNvPicPr>
          <p:nvPr/>
        </p:nvPicPr>
        <p:blipFill>
          <a:blip r:embed="rId2">
            <a:alphaModFix amt="20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2D01A13-C2AC-0202-8E8F-63F85CE18C0D}"/>
              </a:ext>
            </a:extLst>
          </p:cNvPr>
          <p:cNvSpPr>
            <a:spLocks noGrp="1"/>
          </p:cNvSpPr>
          <p:nvPr>
            <p:ph type="title"/>
          </p:nvPr>
        </p:nvSpPr>
        <p:spPr/>
        <p:txBody>
          <a:bodyPr/>
          <a:lstStyle/>
          <a:p>
            <a:r>
              <a:rPr lang="en-GB"/>
              <a:t>Scorn – Crater Queen</a:t>
            </a:r>
          </a:p>
        </p:txBody>
      </p:sp>
      <p:sp>
        <p:nvSpPr>
          <p:cNvPr id="3" name="TextBox 2">
            <a:extLst>
              <a:ext uri="{FF2B5EF4-FFF2-40B4-BE49-F238E27FC236}">
                <a16:creationId xmlns:a16="http://schemas.microsoft.com/office/drawing/2014/main" id="{73FBB55A-237B-947E-4C26-D7C3A200A4D3}"/>
              </a:ext>
            </a:extLst>
          </p:cNvPr>
          <p:cNvSpPr txBox="1"/>
          <p:nvPr/>
        </p:nvSpPr>
        <p:spPr>
          <a:xfrm>
            <a:off x="601686" y="1816876"/>
            <a:ext cx="5614416" cy="4801314"/>
          </a:xfrm>
          <a:prstGeom prst="rect">
            <a:avLst/>
          </a:prstGeom>
          <a:noFill/>
        </p:spPr>
        <p:txBody>
          <a:bodyPr wrap="square" rtlCol="0">
            <a:spAutoFit/>
          </a:bodyPr>
          <a:lstStyle/>
          <a:p>
            <a:r>
              <a:rPr lang="en-GB"/>
              <a:t>In Scorn, the aesthetic of biomechanics is heavily inspired by H.R Geiger’s work, notably the exploration of sex and reproduction through deific inspired edifices. Phallic feeding tubes, gruesome depictions of birthing, and </a:t>
            </a:r>
            <a:r>
              <a:rPr lang="en-GB" i="1"/>
              <a:t>vagina dentata</a:t>
            </a:r>
            <a:r>
              <a:rPr lang="en-GB"/>
              <a:t>, are a common sight throughout the world in Scorn. A gigantic “broodmare” called the Crater Mother, hooked up to biomechanical engineering and part of a never-ending cycle of birth. The exploration of the grotesque femininity prioritises functionality and worship over compassion and emotion.</a:t>
            </a:r>
          </a:p>
          <a:p>
            <a:endParaRPr lang="en-GB"/>
          </a:p>
          <a:p>
            <a:r>
              <a:rPr lang="en-GB"/>
              <a:t>The Crater Queen cannot speak and does not react to the torturous acts the player must inflict to progress. She groans in pain, slowly craning her head towards the player, mournfully looking at us with pitiful and questioning eyes. Shivers and undulations periodically occur, exemplifying the torment and agony suffered daily.</a:t>
            </a:r>
          </a:p>
        </p:txBody>
      </p:sp>
      <p:pic>
        <p:nvPicPr>
          <p:cNvPr id="11" name="Content Placeholder 10" descr="A large elephant statue in a dark room&#10;&#10;AI-generated content may be incorrect.">
            <a:extLst>
              <a:ext uri="{FF2B5EF4-FFF2-40B4-BE49-F238E27FC236}">
                <a16:creationId xmlns:a16="http://schemas.microsoft.com/office/drawing/2014/main" id="{1B693A1D-0C6E-ED3C-0ABD-8A283038465C}"/>
              </a:ext>
            </a:extLst>
          </p:cNvPr>
          <p:cNvPicPr>
            <a:picLocks noGrp="1" noChangeAspect="1"/>
          </p:cNvPicPr>
          <p:nvPr>
            <p:ph idx="1"/>
          </p:nvPr>
        </p:nvPicPr>
        <p:blipFill>
          <a:blip r:embed="rId3"/>
          <a:stretch>
            <a:fillRect/>
          </a:stretch>
        </p:blipFill>
        <p:spPr>
          <a:xfrm>
            <a:off x="6216572" y="1984222"/>
            <a:ext cx="5904512" cy="3324861"/>
          </a:xfrm>
          <a:prstGeom prst="rect">
            <a:avLst/>
          </a:prstGeom>
        </p:spPr>
      </p:pic>
    </p:spTree>
    <p:extLst>
      <p:ext uri="{BB962C8B-B14F-4D97-AF65-F5344CB8AC3E}">
        <p14:creationId xmlns:p14="http://schemas.microsoft.com/office/powerpoint/2010/main" val="1157310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57A1C7-B696-A6F4-7422-BC331832AAC4}"/>
            </a:ext>
          </a:extLst>
        </p:cNvPr>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FBE4FCAC-967B-8530-E087-EAA29FAE4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Resident Evil 7: Biohazard - Guides | Game Rant">
            <a:extLst>
              <a:ext uri="{FF2B5EF4-FFF2-40B4-BE49-F238E27FC236}">
                <a16:creationId xmlns:a16="http://schemas.microsoft.com/office/drawing/2014/main" id="{D9DBC4A8-A62B-6DB9-654F-B353579D4B4E}"/>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440001" y="0"/>
            <a:ext cx="1306872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B5E9983-0CE3-292F-BD46-3AE428A6B2C7}"/>
              </a:ext>
            </a:extLst>
          </p:cNvPr>
          <p:cNvSpPr>
            <a:spLocks noGrp="1"/>
          </p:cNvSpPr>
          <p:nvPr>
            <p:ph type="ctrTitle"/>
          </p:nvPr>
        </p:nvSpPr>
        <p:spPr>
          <a:xfrm>
            <a:off x="457200" y="4960137"/>
            <a:ext cx="7772400" cy="1463040"/>
          </a:xfrm>
        </p:spPr>
        <p:txBody>
          <a:bodyPr>
            <a:normAutofit/>
          </a:bodyPr>
          <a:lstStyle/>
          <a:p>
            <a:r>
              <a:rPr lang="en-GB"/>
              <a:t>The Monstrous Patriarch</a:t>
            </a:r>
          </a:p>
        </p:txBody>
      </p:sp>
      <p:sp>
        <p:nvSpPr>
          <p:cNvPr id="3" name="Subtitle 2">
            <a:extLst>
              <a:ext uri="{FF2B5EF4-FFF2-40B4-BE49-F238E27FC236}">
                <a16:creationId xmlns:a16="http://schemas.microsoft.com/office/drawing/2014/main" id="{3D15E64E-2AC9-4FC5-6E45-F751772B897E}"/>
              </a:ext>
            </a:extLst>
          </p:cNvPr>
          <p:cNvSpPr>
            <a:spLocks noGrp="1"/>
          </p:cNvSpPr>
          <p:nvPr>
            <p:ph type="subTitle" idx="1"/>
          </p:nvPr>
        </p:nvSpPr>
        <p:spPr>
          <a:xfrm>
            <a:off x="8610600" y="4960137"/>
            <a:ext cx="3200400" cy="1463040"/>
          </a:xfrm>
        </p:spPr>
        <p:txBody>
          <a:bodyPr>
            <a:normAutofit/>
          </a:bodyPr>
          <a:lstStyle/>
          <a:p>
            <a:endParaRPr lang="en-GB"/>
          </a:p>
        </p:txBody>
      </p:sp>
      <p:cxnSp>
        <p:nvCxnSpPr>
          <p:cNvPr id="5129" name="Straight Connector 5128">
            <a:extLst>
              <a:ext uri="{FF2B5EF4-FFF2-40B4-BE49-F238E27FC236}">
                <a16:creationId xmlns:a16="http://schemas.microsoft.com/office/drawing/2014/main" id="{D368E4D5-78A5-2250-3C88-5EA46342AD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5164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3A3B42-7D6B-DDEB-D98E-13C2530E9587}"/>
              </a:ext>
            </a:extLst>
          </p:cNvPr>
          <p:cNvPicPr>
            <a:picLocks noChangeAspect="1"/>
          </p:cNvPicPr>
          <p:nvPr/>
        </p:nvPicPr>
        <p:blipFill>
          <a:blip r:embed="rId2">
            <a:alphaModFix amt="20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D83B1B0-23FA-9188-2519-08C557FA42B9}"/>
              </a:ext>
            </a:extLst>
          </p:cNvPr>
          <p:cNvSpPr>
            <a:spLocks noGrp="1"/>
          </p:cNvSpPr>
          <p:nvPr>
            <p:ph type="title"/>
          </p:nvPr>
        </p:nvSpPr>
        <p:spPr/>
        <p:txBody>
          <a:bodyPr/>
          <a:lstStyle/>
          <a:p>
            <a:r>
              <a:rPr lang="en-GB"/>
              <a:t>Lies of P - Geppetto</a:t>
            </a:r>
          </a:p>
        </p:txBody>
      </p:sp>
      <p:pic>
        <p:nvPicPr>
          <p:cNvPr id="5" name="Content Placeholder 4">
            <a:extLst>
              <a:ext uri="{FF2B5EF4-FFF2-40B4-BE49-F238E27FC236}">
                <a16:creationId xmlns:a16="http://schemas.microsoft.com/office/drawing/2014/main" id="{8CC89DAE-C4F4-D5F5-DBF0-F090C7122222}"/>
              </a:ext>
            </a:extLst>
          </p:cNvPr>
          <p:cNvPicPr>
            <a:picLocks noGrp="1" noChangeAspect="1"/>
          </p:cNvPicPr>
          <p:nvPr>
            <p:ph idx="1"/>
          </p:nvPr>
        </p:nvPicPr>
        <p:blipFill>
          <a:blip r:embed="rId3"/>
          <a:stretch>
            <a:fillRect/>
          </a:stretch>
        </p:blipFill>
        <p:spPr>
          <a:xfrm>
            <a:off x="6096000" y="2315839"/>
            <a:ext cx="5709022" cy="3211325"/>
          </a:xfrm>
          <a:prstGeom prst="rect">
            <a:avLst/>
          </a:prstGeom>
        </p:spPr>
      </p:pic>
      <p:sp>
        <p:nvSpPr>
          <p:cNvPr id="3" name="TextBox 2">
            <a:extLst>
              <a:ext uri="{FF2B5EF4-FFF2-40B4-BE49-F238E27FC236}">
                <a16:creationId xmlns:a16="http://schemas.microsoft.com/office/drawing/2014/main" id="{DCE357FD-872D-A6C4-9CB0-FDDC7350F16C}"/>
              </a:ext>
            </a:extLst>
          </p:cNvPr>
          <p:cNvSpPr txBox="1"/>
          <p:nvPr/>
        </p:nvSpPr>
        <p:spPr>
          <a:xfrm>
            <a:off x="819150" y="2076571"/>
            <a:ext cx="5006340" cy="4524315"/>
          </a:xfrm>
          <a:prstGeom prst="rect">
            <a:avLst/>
          </a:prstGeom>
          <a:noFill/>
        </p:spPr>
        <p:txBody>
          <a:bodyPr wrap="square" rtlCol="0">
            <a:spAutoFit/>
          </a:bodyPr>
          <a:lstStyle/>
          <a:p>
            <a:r>
              <a:rPr lang="en-GB"/>
              <a:t>Geppetto in Lies of P, is a neglectful father whose son tragically dies at a young age. He takes his son’s corpse and twists it into a puppet, all the while creating a facsimile puppet of his son, which whom he controls and manipulates to “grow his heart”, an unwitting and unwilling host for the corpse puppet’s new heart.</a:t>
            </a:r>
          </a:p>
          <a:p>
            <a:endParaRPr lang="en-GB"/>
          </a:p>
          <a:p>
            <a:r>
              <a:rPr lang="en-GB"/>
              <a:t>Geppetto is emotionally and psychologically a monster, his phrasing and use of language is manipulative. His two final acts as a father he puppeteers his son to fight his “son”, and a regretful sacrifice after realising the error of his ways. He is portrayed is a genius engineer with deep empathy for his workers, but this is all a façade as he works on is magnum opus “P”.</a:t>
            </a:r>
          </a:p>
        </p:txBody>
      </p:sp>
    </p:spTree>
    <p:extLst>
      <p:ext uri="{BB962C8B-B14F-4D97-AF65-F5344CB8AC3E}">
        <p14:creationId xmlns:p14="http://schemas.microsoft.com/office/powerpoint/2010/main" val="3150930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7B27CA0-F27D-3E89-3610-EC01937EFE84}"/>
              </a:ext>
            </a:extLst>
          </p:cNvPr>
          <p:cNvPicPr>
            <a:picLocks noChangeAspect="1"/>
          </p:cNvPicPr>
          <p:nvPr/>
        </p:nvPicPr>
        <p:blipFill>
          <a:blip r:embed="rId2">
            <a:alphaModFix amt="5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AD16E57-2270-2E04-EA7E-CAC078DBAA1B}"/>
              </a:ext>
            </a:extLst>
          </p:cNvPr>
          <p:cNvSpPr>
            <a:spLocks noGrp="1"/>
          </p:cNvSpPr>
          <p:nvPr>
            <p:ph type="title"/>
          </p:nvPr>
        </p:nvSpPr>
        <p:spPr/>
        <p:txBody>
          <a:bodyPr/>
          <a:lstStyle/>
          <a:p>
            <a:r>
              <a:rPr lang="en-GB"/>
              <a:t>Bioshock – Frank Fontaine</a:t>
            </a:r>
          </a:p>
        </p:txBody>
      </p:sp>
      <p:sp>
        <p:nvSpPr>
          <p:cNvPr id="3" name="TextBox 2">
            <a:extLst>
              <a:ext uri="{FF2B5EF4-FFF2-40B4-BE49-F238E27FC236}">
                <a16:creationId xmlns:a16="http://schemas.microsoft.com/office/drawing/2014/main" id="{F50649BB-4AC1-759F-ED0B-32140F31DD0C}"/>
              </a:ext>
            </a:extLst>
          </p:cNvPr>
          <p:cNvSpPr txBox="1"/>
          <p:nvPr/>
        </p:nvSpPr>
        <p:spPr>
          <a:xfrm>
            <a:off x="896111" y="1993392"/>
            <a:ext cx="6282471" cy="4524315"/>
          </a:xfrm>
          <a:prstGeom prst="rect">
            <a:avLst/>
          </a:prstGeom>
          <a:noFill/>
        </p:spPr>
        <p:txBody>
          <a:bodyPr wrap="square" rtlCol="0">
            <a:spAutoFit/>
          </a:bodyPr>
          <a:lstStyle/>
          <a:p>
            <a:r>
              <a:rPr lang="en-GB" sz="1600"/>
              <a:t>Frank Fontaine is shown as one of “the good guys” for a time, but is later revealed to be an antagonist, a criminal who uses poor houses and orphanages as sources for labour and his experiments. He produces the idea of Big Sisters and Little Sisters in Bioshock after discovering “Adam”.</a:t>
            </a:r>
          </a:p>
          <a:p>
            <a:endParaRPr lang="en-GB" sz="1600"/>
          </a:p>
          <a:p>
            <a:r>
              <a:rPr lang="en-GB" sz="1600"/>
              <a:t> Any victories and successes are his alone, regardless of who put the real work in. That feeds into his ego and will to have power over others. When people use Adam for a prolonged period, they mutate and become splicers or are Big Daddies - wholly reliant on it to live. However, when he transforms in the final act, his form (ironically) becomes that of Atlas, a chiselled muscular male figure, his idea of perfection.</a:t>
            </a:r>
          </a:p>
          <a:p>
            <a:endParaRPr lang="en-GB" sz="1600"/>
          </a:p>
          <a:p>
            <a:r>
              <a:rPr lang="en-GB" sz="1600"/>
              <a:t>Frank’s language and swagger, the way he smooth talks, sidles around, and ruminates before the big reveal is a huge contrast to the ogre-like bounding behemoth we see in the final act. His most monstrous is just his own bloated perception of himself outwardly expressed.</a:t>
            </a:r>
          </a:p>
          <a:p>
            <a:endParaRPr lang="en-GB" sz="1600" i="1"/>
          </a:p>
          <a:p>
            <a:endParaRPr lang="en-GB" sz="1600"/>
          </a:p>
        </p:txBody>
      </p:sp>
      <p:pic>
        <p:nvPicPr>
          <p:cNvPr id="7" name="Content Placeholder 6">
            <a:extLst>
              <a:ext uri="{FF2B5EF4-FFF2-40B4-BE49-F238E27FC236}">
                <a16:creationId xmlns:a16="http://schemas.microsoft.com/office/drawing/2014/main" id="{BA5A2FFB-A681-9472-AF4C-3072898FC3A7}"/>
              </a:ext>
            </a:extLst>
          </p:cNvPr>
          <p:cNvPicPr>
            <a:picLocks noGrp="1" noChangeAspect="1"/>
          </p:cNvPicPr>
          <p:nvPr>
            <p:ph idx="1"/>
          </p:nvPr>
        </p:nvPicPr>
        <p:blipFill>
          <a:blip r:embed="rId3"/>
          <a:stretch>
            <a:fillRect/>
          </a:stretch>
        </p:blipFill>
        <p:spPr>
          <a:xfrm>
            <a:off x="7985442" y="1432946"/>
            <a:ext cx="3026643" cy="5084761"/>
          </a:xfrm>
          <a:prstGeom prst="rect">
            <a:avLst/>
          </a:prstGeom>
        </p:spPr>
      </p:pic>
    </p:spTree>
    <p:extLst>
      <p:ext uri="{BB962C8B-B14F-4D97-AF65-F5344CB8AC3E}">
        <p14:creationId xmlns:p14="http://schemas.microsoft.com/office/powerpoint/2010/main" val="3439653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6FE46-1E7C-C944-24B6-927C52B1BD0F}"/>
              </a:ext>
            </a:extLst>
          </p:cNvPr>
          <p:cNvSpPr>
            <a:spLocks noGrp="1"/>
          </p:cNvSpPr>
          <p:nvPr>
            <p:ph type="title"/>
          </p:nvPr>
        </p:nvSpPr>
        <p:spPr/>
        <p:txBody>
          <a:bodyPr/>
          <a:lstStyle/>
          <a:p>
            <a:r>
              <a:rPr lang="en-GB"/>
              <a:t>Key Points</a:t>
            </a:r>
          </a:p>
        </p:txBody>
      </p:sp>
      <p:graphicFrame>
        <p:nvGraphicFramePr>
          <p:cNvPr id="15" name="Diagram 14">
            <a:extLst>
              <a:ext uri="{FF2B5EF4-FFF2-40B4-BE49-F238E27FC236}">
                <a16:creationId xmlns:a16="http://schemas.microsoft.com/office/drawing/2014/main" id="{757EC03F-BA23-A2C6-EFED-4590A9B3DDA1}"/>
              </a:ext>
            </a:extLst>
          </p:cNvPr>
          <p:cNvGraphicFramePr/>
          <p:nvPr>
            <p:extLst>
              <p:ext uri="{D42A27DB-BD31-4B8C-83A1-F6EECF244321}">
                <p14:modId xmlns:p14="http://schemas.microsoft.com/office/powerpoint/2010/main" val="3864710987"/>
              </p:ext>
            </p:extLst>
          </p:nvPr>
        </p:nvGraphicFramePr>
        <p:xfrm>
          <a:off x="1024128" y="2448738"/>
          <a:ext cx="10406743" cy="4072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a:extLst>
              <a:ext uri="{FF2B5EF4-FFF2-40B4-BE49-F238E27FC236}">
                <a16:creationId xmlns:a16="http://schemas.microsoft.com/office/drawing/2014/main" id="{B2768303-EEAE-5DED-8F0E-728E1C97DAA3}"/>
              </a:ext>
            </a:extLst>
          </p:cNvPr>
          <p:cNvPicPr>
            <a:picLocks noChangeAspect="1"/>
          </p:cNvPicPr>
          <p:nvPr/>
        </p:nvPicPr>
        <p:blipFill>
          <a:blip r:embed="rId8"/>
          <a:stretch>
            <a:fillRect/>
          </a:stretch>
        </p:blipFill>
        <p:spPr>
          <a:xfrm>
            <a:off x="3634008" y="0"/>
            <a:ext cx="5186982" cy="2448738"/>
          </a:xfrm>
          <a:prstGeom prst="rect">
            <a:avLst/>
          </a:prstGeom>
        </p:spPr>
      </p:pic>
    </p:spTree>
    <p:extLst>
      <p:ext uri="{BB962C8B-B14F-4D97-AF65-F5344CB8AC3E}">
        <p14:creationId xmlns:p14="http://schemas.microsoft.com/office/powerpoint/2010/main" val="3088387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2"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4" name="Straight Connector 13">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B8D726A5-7900-41B4-8D49-49B4A2010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Dragon Age: Origins - The Broodmother &amp; DLC announcements - Dragonchasers">
            <a:extLst>
              <a:ext uri="{FF2B5EF4-FFF2-40B4-BE49-F238E27FC236}">
                <a16:creationId xmlns:a16="http://schemas.microsoft.com/office/drawing/2014/main" id="{17F507F3-981D-3F66-324C-D0B0CE1D0AA3}"/>
              </a:ext>
            </a:extLst>
          </p:cNvPr>
          <p:cNvPicPr>
            <a:picLocks noChangeAspect="1" noChangeArrowheads="1"/>
          </p:cNvPicPr>
          <p:nvPr/>
        </p:nvPicPr>
        <p:blipFill>
          <a:blip r:embed="rId2">
            <a:alphaModFix amt="45000"/>
            <a:extLst>
              <a:ext uri="{28A0092B-C50C-407E-A947-70E740481C1C}">
                <a14:useLocalDpi xmlns:a14="http://schemas.microsoft.com/office/drawing/2010/main" val="0"/>
              </a:ext>
            </a:extLst>
          </a:blip>
          <a:srcRect l="15132" r="9331"/>
          <a:stretch>
            <a:fillRect/>
          </a:stretch>
        </p:blipFill>
        <p:spPr bwMode="auto">
          <a:xfrm>
            <a:off x="20" y="-1"/>
            <a:ext cx="1218893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EC0B394-560C-F1AF-0ED5-600A8FA0874A}"/>
              </a:ext>
            </a:extLst>
          </p:cNvPr>
          <p:cNvSpPr>
            <a:spLocks noGrp="1"/>
          </p:cNvSpPr>
          <p:nvPr>
            <p:ph type="title"/>
          </p:nvPr>
        </p:nvSpPr>
        <p:spPr>
          <a:xfrm>
            <a:off x="643467" y="643467"/>
            <a:ext cx="7164674" cy="5571066"/>
          </a:xfrm>
        </p:spPr>
        <p:txBody>
          <a:bodyPr vert="horz" lIns="91440" tIns="45720" rIns="91440" bIns="45720" rtlCol="0" anchor="ctr">
            <a:normAutofit/>
          </a:bodyPr>
          <a:lstStyle/>
          <a:p>
            <a:r>
              <a:rPr lang="en-US" sz="6600" kern="1200" cap="all" spc="200" baseline="0">
                <a:solidFill>
                  <a:schemeClr val="tx1"/>
                </a:solidFill>
                <a:latin typeface="+mj-lt"/>
                <a:ea typeface="+mj-ea"/>
                <a:cs typeface="+mj-cs"/>
              </a:rPr>
              <a:t>Case study: The Broodmother </a:t>
            </a:r>
          </a:p>
        </p:txBody>
      </p:sp>
      <p:sp>
        <p:nvSpPr>
          <p:cNvPr id="3" name="Text Placeholder 2">
            <a:extLst>
              <a:ext uri="{FF2B5EF4-FFF2-40B4-BE49-F238E27FC236}">
                <a16:creationId xmlns:a16="http://schemas.microsoft.com/office/drawing/2014/main" id="{7252933E-1008-40F4-46FD-F2FA88AF6B34}"/>
              </a:ext>
            </a:extLst>
          </p:cNvPr>
          <p:cNvSpPr>
            <a:spLocks noGrp="1"/>
          </p:cNvSpPr>
          <p:nvPr>
            <p:ph type="body" idx="1"/>
          </p:nvPr>
        </p:nvSpPr>
        <p:spPr>
          <a:xfrm>
            <a:off x="8451608" y="643467"/>
            <a:ext cx="3096926" cy="5571066"/>
          </a:xfrm>
        </p:spPr>
        <p:txBody>
          <a:bodyPr vert="horz" lIns="91440" tIns="45720" rIns="91440" bIns="45720" rtlCol="0" anchor="ctr">
            <a:normAutofit/>
          </a:bodyPr>
          <a:lstStyle/>
          <a:p>
            <a:pPr>
              <a:buClr>
                <a:schemeClr val="accent1"/>
              </a:buClr>
            </a:pPr>
            <a:r>
              <a:rPr lang="en-US" sz="2000">
                <a:solidFill>
                  <a:schemeClr val="tx1"/>
                </a:solidFill>
              </a:rPr>
              <a:t>Dragon Age Origins (2009) </a:t>
            </a:r>
          </a:p>
        </p:txBody>
      </p:sp>
      <p:cxnSp>
        <p:nvCxnSpPr>
          <p:cNvPr id="18" name="Straight Connector 17">
            <a:extLst>
              <a:ext uri="{FF2B5EF4-FFF2-40B4-BE49-F238E27FC236}">
                <a16:creationId xmlns:a16="http://schemas.microsoft.com/office/drawing/2014/main" id="{46E49661-E258-450C-8150-A91A6B30D1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9605" y="1828800"/>
            <a:ext cx="0" cy="3200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9495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73EA-2E80-E162-668F-E2D3AECC37F2}"/>
              </a:ext>
            </a:extLst>
          </p:cNvPr>
          <p:cNvSpPr>
            <a:spLocks noGrp="1"/>
          </p:cNvSpPr>
          <p:nvPr>
            <p:ph type="title"/>
          </p:nvPr>
        </p:nvSpPr>
        <p:spPr/>
        <p:txBody>
          <a:bodyPr/>
          <a:lstStyle/>
          <a:p>
            <a:r>
              <a:rPr lang="en-US"/>
              <a:t>The </a:t>
            </a:r>
            <a:r>
              <a:rPr lang="en-US" err="1"/>
              <a:t>Broodmother</a:t>
            </a:r>
          </a:p>
        </p:txBody>
      </p:sp>
      <p:sp>
        <p:nvSpPr>
          <p:cNvPr id="3" name="Content Placeholder 2">
            <a:extLst>
              <a:ext uri="{FF2B5EF4-FFF2-40B4-BE49-F238E27FC236}">
                <a16:creationId xmlns:a16="http://schemas.microsoft.com/office/drawing/2014/main" id="{713E54E2-2F57-A04F-18D9-D0DFF174256C}"/>
              </a:ext>
            </a:extLst>
          </p:cNvPr>
          <p:cNvSpPr>
            <a:spLocks noGrp="1"/>
          </p:cNvSpPr>
          <p:nvPr>
            <p:ph idx="1"/>
          </p:nvPr>
        </p:nvSpPr>
        <p:spPr/>
        <p:txBody>
          <a:bodyPr vert="horz" lIns="45720" tIns="45720" rIns="45720" bIns="45720" rtlCol="0" anchor="t">
            <a:normAutofit/>
          </a:bodyPr>
          <a:lstStyle/>
          <a:p>
            <a:pPr marL="0" indent="0">
              <a:buNone/>
            </a:pPr>
            <a:r>
              <a:rPr lang="en-US"/>
              <a:t>Warning – The next few slides contain references to loss of bodily autonomy, mutilation, cannibalism and extreme body horror.</a:t>
            </a:r>
          </a:p>
        </p:txBody>
      </p:sp>
      <p:pic>
        <p:nvPicPr>
          <p:cNvPr id="5" name="Picture 4">
            <a:extLst>
              <a:ext uri="{FF2B5EF4-FFF2-40B4-BE49-F238E27FC236}">
                <a16:creationId xmlns:a16="http://schemas.microsoft.com/office/drawing/2014/main" id="{AFDC3DB3-1876-A33D-C708-7DF25BA1FAC3}"/>
              </a:ext>
            </a:extLst>
          </p:cNvPr>
          <p:cNvPicPr>
            <a:picLocks noChangeAspect="1"/>
          </p:cNvPicPr>
          <p:nvPr/>
        </p:nvPicPr>
        <p:blipFill>
          <a:blip r:embed="rId2"/>
          <a:stretch>
            <a:fillRect/>
          </a:stretch>
        </p:blipFill>
        <p:spPr>
          <a:xfrm>
            <a:off x="8366983" y="722684"/>
            <a:ext cx="1441045" cy="1090520"/>
          </a:xfrm>
          <a:prstGeom prst="rect">
            <a:avLst/>
          </a:prstGeom>
        </p:spPr>
      </p:pic>
    </p:spTree>
    <p:extLst>
      <p:ext uri="{BB962C8B-B14F-4D97-AF65-F5344CB8AC3E}">
        <p14:creationId xmlns:p14="http://schemas.microsoft.com/office/powerpoint/2010/main" val="3216648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F7B5D-DA22-DA77-18F4-673CB323DB0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9AC936D-B3D4-2B86-CFC9-FBA62A6A93DE}"/>
              </a:ext>
            </a:extLst>
          </p:cNvPr>
          <p:cNvPicPr>
            <a:picLocks noChangeAspect="1"/>
          </p:cNvPicPr>
          <p:nvPr/>
        </p:nvPicPr>
        <p:blipFill>
          <a:blip r:embed="rId5"/>
          <a:stretch>
            <a:fillRect/>
          </a:stretch>
        </p:blipFill>
        <p:spPr>
          <a:xfrm>
            <a:off x="8366983" y="722684"/>
            <a:ext cx="1441045" cy="1090520"/>
          </a:xfrm>
          <a:prstGeom prst="rect">
            <a:avLst/>
          </a:prstGeom>
        </p:spPr>
      </p:pic>
      <p:pic>
        <p:nvPicPr>
          <p:cNvPr id="2" name="intro LowQ">
            <a:hlinkClick r:id="" action="ppaction://media"/>
            <a:extLst>
              <a:ext uri="{FF2B5EF4-FFF2-40B4-BE49-F238E27FC236}">
                <a16:creationId xmlns:a16="http://schemas.microsoft.com/office/drawing/2014/main" id="{0F581BFF-62DC-A004-A3CB-80FFB42976E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933" y="9525"/>
            <a:ext cx="12175067" cy="6848475"/>
          </a:xfrm>
          <a:prstGeom prst="rect">
            <a:avLst/>
          </a:prstGeom>
        </p:spPr>
      </p:pic>
    </p:spTree>
    <p:extLst>
      <p:ext uri="{BB962C8B-B14F-4D97-AF65-F5344CB8AC3E}">
        <p14:creationId xmlns:p14="http://schemas.microsoft.com/office/powerpoint/2010/main" val="2840695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3E719-9A03-58CB-2C82-63A9359312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D59490-DEB4-BD67-9AD5-20957CFC3AA4}"/>
              </a:ext>
            </a:extLst>
          </p:cNvPr>
          <p:cNvSpPr>
            <a:spLocks noGrp="1"/>
          </p:cNvSpPr>
          <p:nvPr>
            <p:ph type="title"/>
          </p:nvPr>
        </p:nvSpPr>
        <p:spPr/>
        <p:txBody>
          <a:bodyPr/>
          <a:lstStyle/>
          <a:p>
            <a:r>
              <a:rPr lang="en-US"/>
              <a:t>An Examination of the </a:t>
            </a:r>
            <a:r>
              <a:rPr lang="en-US" err="1"/>
              <a:t>BroodMother</a:t>
            </a:r>
          </a:p>
        </p:txBody>
      </p:sp>
      <p:sp>
        <p:nvSpPr>
          <p:cNvPr id="3" name="Content Placeholder 2">
            <a:extLst>
              <a:ext uri="{FF2B5EF4-FFF2-40B4-BE49-F238E27FC236}">
                <a16:creationId xmlns:a16="http://schemas.microsoft.com/office/drawing/2014/main" id="{E7779449-8A19-ACDD-85A0-E94387408F1B}"/>
              </a:ext>
            </a:extLst>
          </p:cNvPr>
          <p:cNvSpPr>
            <a:spLocks noGrp="1"/>
          </p:cNvSpPr>
          <p:nvPr>
            <p:ph idx="1"/>
          </p:nvPr>
        </p:nvSpPr>
        <p:spPr/>
        <p:txBody>
          <a:bodyPr/>
          <a:lstStyle/>
          <a:p>
            <a:endParaRPr lang="en-US"/>
          </a:p>
        </p:txBody>
      </p:sp>
      <p:pic>
        <p:nvPicPr>
          <p:cNvPr id="4" name="Content Placeholder 4">
            <a:extLst>
              <a:ext uri="{FF2B5EF4-FFF2-40B4-BE49-F238E27FC236}">
                <a16:creationId xmlns:a16="http://schemas.microsoft.com/office/drawing/2014/main" id="{4B6F3111-F626-4FE6-A072-C18F6C860DE0}"/>
              </a:ext>
            </a:extLst>
          </p:cNvPr>
          <p:cNvPicPr>
            <a:picLocks noChangeAspect="1"/>
          </p:cNvPicPr>
          <p:nvPr/>
        </p:nvPicPr>
        <p:blipFill>
          <a:blip r:embed="rId3"/>
          <a:stretch>
            <a:fillRect/>
          </a:stretch>
        </p:blipFill>
        <p:spPr>
          <a:xfrm>
            <a:off x="0" y="-678306"/>
            <a:ext cx="12192000" cy="9144001"/>
          </a:xfrm>
          <a:prstGeom prst="rect">
            <a:avLst/>
          </a:prstGeom>
        </p:spPr>
      </p:pic>
      <p:sp>
        <p:nvSpPr>
          <p:cNvPr id="5" name="Rectangle 4">
            <a:extLst>
              <a:ext uri="{FF2B5EF4-FFF2-40B4-BE49-F238E27FC236}">
                <a16:creationId xmlns:a16="http://schemas.microsoft.com/office/drawing/2014/main" id="{D4B33F05-C1ED-4590-EC0A-51E52D4C6541}"/>
              </a:ext>
            </a:extLst>
          </p:cNvPr>
          <p:cNvSpPr>
            <a:spLocks noGrp="1" noRot="1" noMove="1" noResize="1" noEditPoints="1" noAdjustHandles="1" noChangeArrowheads="1" noChangeShapeType="1"/>
          </p:cNvSpPr>
          <p:nvPr/>
        </p:nvSpPr>
        <p:spPr>
          <a:xfrm>
            <a:off x="0" y="-678307"/>
            <a:ext cx="12192000" cy="9144001"/>
          </a:xfrm>
          <a:prstGeom prst="rect">
            <a:avLst/>
          </a:prstGeom>
          <a:solidFill>
            <a:srgbClr val="2E2B21">
              <a:alpha val="5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5F02125-B6C6-D019-E94B-B636C2820955}"/>
              </a:ext>
            </a:extLst>
          </p:cNvPr>
          <p:cNvSpPr txBox="1"/>
          <p:nvPr/>
        </p:nvSpPr>
        <p:spPr>
          <a:xfrm>
            <a:off x="624590" y="2009526"/>
            <a:ext cx="10942819" cy="2677656"/>
          </a:xfrm>
          <a:prstGeom prst="rect">
            <a:avLst/>
          </a:prstGeom>
          <a:noFill/>
        </p:spPr>
        <p:txBody>
          <a:bodyPr wrap="square">
            <a:spAutoFit/>
          </a:bodyPr>
          <a:lstStyle/>
          <a:p>
            <a:pPr algn="ctr">
              <a:buNone/>
            </a:pPr>
            <a:r>
              <a:rPr lang="en-GB" sz="2400">
                <a:effectLst/>
                <a:ea typeface="Times New Roman" panose="02020603050405020304" pitchFamily="18" charset="0"/>
                <a:cs typeface="Times New Roman" panose="02020603050405020304" pitchFamily="18" charset="0"/>
              </a:rPr>
              <a:t>“When exposed to the darkspawn taint, men are driven mad and eventually die. Women, however, undergo great pain and gross mutations that cause most of them to perish. Those that survive, however, become the grotesque </a:t>
            </a:r>
            <a:r>
              <a:rPr lang="en-GB" sz="2400" err="1">
                <a:effectLst/>
                <a:ea typeface="Times New Roman" panose="02020603050405020304" pitchFamily="18" charset="0"/>
                <a:cs typeface="Times New Roman" panose="02020603050405020304" pitchFamily="18" charset="0"/>
              </a:rPr>
              <a:t>broodmothers</a:t>
            </a:r>
            <a:r>
              <a:rPr lang="en-GB" sz="2400">
                <a:effectLst/>
                <a:ea typeface="Times New Roman" panose="02020603050405020304" pitchFamily="18" charset="0"/>
                <a:cs typeface="Times New Roman" panose="02020603050405020304" pitchFamily="18" charset="0"/>
              </a:rPr>
              <a:t>. These giant, twisted behemoths birth many darkspawn at a time; a single </a:t>
            </a:r>
            <a:r>
              <a:rPr lang="en-GB" sz="2400" err="1">
                <a:effectLst/>
                <a:ea typeface="Times New Roman" panose="02020603050405020304" pitchFamily="18" charset="0"/>
                <a:cs typeface="Times New Roman" panose="02020603050405020304" pitchFamily="18" charset="0"/>
              </a:rPr>
              <a:t>broodmother</a:t>
            </a:r>
            <a:r>
              <a:rPr lang="en-GB" sz="2400">
                <a:effectLst/>
                <a:ea typeface="Times New Roman" panose="02020603050405020304" pitchFamily="18" charset="0"/>
                <a:cs typeface="Times New Roman" panose="02020603050405020304" pitchFamily="18" charset="0"/>
              </a:rPr>
              <a:t> can create thousands of darkspawn over the course of her lifetime.” BioWare. (2009). Dragon Age: Origins [Video game]. Electronic Arts.</a:t>
            </a:r>
          </a:p>
          <a:p>
            <a:pPr algn="ctr">
              <a:buNone/>
            </a:pPr>
            <a:endParaRPr lang="en-GB" sz="240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3084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6A859-7803-BF28-AE58-4BE0CC11192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6C6852D-CC7C-8CAF-3B59-72FCCBFC22E7}"/>
              </a:ext>
            </a:extLst>
          </p:cNvPr>
          <p:cNvPicPr>
            <a:picLocks noChangeAspect="1"/>
          </p:cNvPicPr>
          <p:nvPr/>
        </p:nvPicPr>
        <p:blipFill>
          <a:blip r:embed="rId3"/>
          <a:srcRect l="13395"/>
          <a:stretch>
            <a:fillRect/>
          </a:stretch>
        </p:blipFill>
        <p:spPr>
          <a:xfrm>
            <a:off x="5117219" y="585216"/>
            <a:ext cx="6657092" cy="5765056"/>
          </a:xfrm>
          <a:prstGeom prst="rect">
            <a:avLst/>
          </a:prstGeom>
        </p:spPr>
      </p:pic>
      <p:graphicFrame>
        <p:nvGraphicFramePr>
          <p:cNvPr id="5" name="Table 4">
            <a:extLst>
              <a:ext uri="{FF2B5EF4-FFF2-40B4-BE49-F238E27FC236}">
                <a16:creationId xmlns:a16="http://schemas.microsoft.com/office/drawing/2014/main" id="{FF3CEB69-4368-5D44-DA55-5FB02251A997}"/>
              </a:ext>
            </a:extLst>
          </p:cNvPr>
          <p:cNvGraphicFramePr>
            <a:graphicFrameLocks noGrp="1"/>
          </p:cNvGraphicFramePr>
          <p:nvPr>
            <p:extLst>
              <p:ext uri="{D42A27DB-BD31-4B8C-83A1-F6EECF244321}">
                <p14:modId xmlns:p14="http://schemas.microsoft.com/office/powerpoint/2010/main" val="683220367"/>
              </p:ext>
            </p:extLst>
          </p:nvPr>
        </p:nvGraphicFramePr>
        <p:xfrm>
          <a:off x="570312" y="2122311"/>
          <a:ext cx="4236493" cy="4227962"/>
        </p:xfrm>
        <a:graphic>
          <a:graphicData uri="http://schemas.openxmlformats.org/drawingml/2006/table">
            <a:tbl>
              <a:tblPr firstRow="1" firstCol="1" bandRow="1">
                <a:tableStyleId>{9D7B26C5-4107-4FEC-AEDC-1716B250A1EF}</a:tableStyleId>
              </a:tblPr>
              <a:tblGrid>
                <a:gridCol w="4236493">
                  <a:extLst>
                    <a:ext uri="{9D8B030D-6E8A-4147-A177-3AD203B41FA5}">
                      <a16:colId xmlns:a16="http://schemas.microsoft.com/office/drawing/2014/main" val="2873417385"/>
                    </a:ext>
                  </a:extLst>
                </a:gridCol>
              </a:tblGrid>
              <a:tr h="1762310">
                <a:tc>
                  <a:txBody>
                    <a:bodyPr/>
                    <a:lstStyle/>
                    <a:p>
                      <a:pPr>
                        <a:lnSpc>
                          <a:spcPct val="107000"/>
                        </a:lnSpc>
                        <a:spcAft>
                          <a:spcPts val="800"/>
                        </a:spcAft>
                        <a:buNone/>
                      </a:pPr>
                      <a:r>
                        <a:rPr lang="en-GB" sz="2400">
                          <a:effectLst/>
                          <a:latin typeface="+mn-lt"/>
                        </a:rPr>
                        <a:t>Oily skin,</a:t>
                      </a:r>
                    </a:p>
                    <a:p>
                      <a:pPr>
                        <a:lnSpc>
                          <a:spcPct val="107000"/>
                        </a:lnSpc>
                        <a:spcAft>
                          <a:spcPts val="800"/>
                        </a:spcAft>
                        <a:buNone/>
                      </a:pPr>
                      <a:r>
                        <a:rPr lang="en-GB" sz="2400">
                          <a:effectLst/>
                          <a:latin typeface="+mn-lt"/>
                        </a:rPr>
                        <a:t>Enlarged breasts,</a:t>
                      </a:r>
                    </a:p>
                    <a:p>
                      <a:pPr>
                        <a:lnSpc>
                          <a:spcPct val="107000"/>
                        </a:lnSpc>
                        <a:spcAft>
                          <a:spcPts val="800"/>
                        </a:spcAft>
                        <a:buNone/>
                      </a:pPr>
                      <a:r>
                        <a:rPr lang="en-GB" sz="2400">
                          <a:effectLst/>
                          <a:latin typeface="+mn-lt"/>
                          <a:ea typeface="Yu Mincho" panose="02020400000000000000" pitchFamily="18" charset="-128"/>
                          <a:cs typeface="Arial" panose="020B0604020202020204" pitchFamily="34" charset="0"/>
                        </a:rPr>
                        <a:t>Swollen Body, blood-engorged limbs</a:t>
                      </a:r>
                      <a:endParaRPr lang="en-GB" sz="2400">
                        <a:effectLst/>
                        <a:latin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5859407"/>
                  </a:ext>
                </a:extLst>
              </a:tr>
              <a:tr h="2465652">
                <a:tc>
                  <a:txBody>
                    <a:bodyPr/>
                    <a:lstStyle/>
                    <a:p>
                      <a:pPr>
                        <a:lnSpc>
                          <a:spcPct val="107000"/>
                        </a:lnSpc>
                        <a:spcAft>
                          <a:spcPts val="800"/>
                        </a:spcAft>
                        <a:buNone/>
                      </a:pPr>
                      <a:r>
                        <a:rPr lang="en-GB" sz="2400">
                          <a:effectLst/>
                          <a:latin typeface="+mn-lt"/>
                        </a:rPr>
                        <a:t>Sexual Maturity / Puberty / Pregnancy,</a:t>
                      </a:r>
                    </a:p>
                    <a:p>
                      <a:pPr>
                        <a:lnSpc>
                          <a:spcPct val="107000"/>
                        </a:lnSpc>
                        <a:spcAft>
                          <a:spcPts val="800"/>
                        </a:spcAft>
                        <a:buNone/>
                      </a:pPr>
                      <a:r>
                        <a:rPr lang="en-GB" sz="2400">
                          <a:effectLst/>
                          <a:latin typeface="+mn-lt"/>
                        </a:rPr>
                        <a:t>Blood engorgement is a representation of menstruation, another indication of sexual maturity in women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6696164"/>
                  </a:ext>
                </a:extLst>
              </a:tr>
            </a:tbl>
          </a:graphicData>
        </a:graphic>
      </p:graphicFrame>
      <p:sp>
        <p:nvSpPr>
          <p:cNvPr id="8" name="Title 1">
            <a:extLst>
              <a:ext uri="{FF2B5EF4-FFF2-40B4-BE49-F238E27FC236}">
                <a16:creationId xmlns:a16="http://schemas.microsoft.com/office/drawing/2014/main" id="{644743A9-AAFA-953B-95E9-96BFE8729B3B}"/>
              </a:ext>
            </a:extLst>
          </p:cNvPr>
          <p:cNvSpPr>
            <a:spLocks noGrp="1"/>
          </p:cNvSpPr>
          <p:nvPr>
            <p:ph type="title"/>
          </p:nvPr>
        </p:nvSpPr>
        <p:spPr>
          <a:xfrm>
            <a:off x="1024128" y="585216"/>
            <a:ext cx="9720072" cy="1499616"/>
          </a:xfrm>
        </p:spPr>
        <p:txBody>
          <a:bodyPr/>
          <a:lstStyle/>
          <a:p>
            <a:r>
              <a:rPr lang="en-US"/>
              <a:t>The </a:t>
            </a:r>
            <a:r>
              <a:rPr lang="en-US" err="1"/>
              <a:t>Broodmother</a:t>
            </a:r>
          </a:p>
        </p:txBody>
      </p:sp>
      <p:sp>
        <p:nvSpPr>
          <p:cNvPr id="9" name="Title 1">
            <a:extLst>
              <a:ext uri="{FF2B5EF4-FFF2-40B4-BE49-F238E27FC236}">
                <a16:creationId xmlns:a16="http://schemas.microsoft.com/office/drawing/2014/main" id="{8E498F6B-48F4-D3F3-C091-0E1D35DA6DE8}"/>
              </a:ext>
            </a:extLst>
          </p:cNvPr>
          <p:cNvSpPr txBox="1">
            <a:spLocks/>
          </p:cNvSpPr>
          <p:nvPr/>
        </p:nvSpPr>
        <p:spPr>
          <a:xfrm>
            <a:off x="1069284" y="1471392"/>
            <a:ext cx="4236494" cy="650918"/>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3200"/>
              <a:t>Subject Analysis</a:t>
            </a:r>
          </a:p>
        </p:txBody>
      </p:sp>
    </p:spTree>
    <p:extLst>
      <p:ext uri="{BB962C8B-B14F-4D97-AF65-F5344CB8AC3E}">
        <p14:creationId xmlns:p14="http://schemas.microsoft.com/office/powerpoint/2010/main" val="3327695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F5737-595A-4527-FECC-5E1980A810B6}"/>
            </a:ext>
          </a:extLst>
        </p:cNvPr>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F7F13945-943F-7E1A-D032-328AA86D0923}"/>
              </a:ext>
            </a:extLst>
          </p:cNvPr>
          <p:cNvGraphicFramePr>
            <a:graphicFrameLocks noGrp="1"/>
          </p:cNvGraphicFramePr>
          <p:nvPr>
            <p:ph idx="1"/>
            <p:extLst>
              <p:ext uri="{D42A27DB-BD31-4B8C-83A1-F6EECF244321}">
                <p14:modId xmlns:p14="http://schemas.microsoft.com/office/powerpoint/2010/main" val="2605193843"/>
              </p:ext>
            </p:extLst>
          </p:nvPr>
        </p:nvGraphicFramePr>
        <p:xfrm>
          <a:off x="575353" y="5045479"/>
          <a:ext cx="5125536" cy="1618938"/>
        </p:xfrm>
        <a:graphic>
          <a:graphicData uri="http://schemas.openxmlformats.org/drawingml/2006/table">
            <a:tbl>
              <a:tblPr firstRow="1" firstCol="1" bandRow="1">
                <a:tableStyleId>{3B4B98B0-60AC-42C2-AFA5-B58CD77FA1E5}</a:tableStyleId>
              </a:tblPr>
              <a:tblGrid>
                <a:gridCol w="1750417">
                  <a:extLst>
                    <a:ext uri="{9D8B030D-6E8A-4147-A177-3AD203B41FA5}">
                      <a16:colId xmlns:a16="http://schemas.microsoft.com/office/drawing/2014/main" val="2571108797"/>
                    </a:ext>
                  </a:extLst>
                </a:gridCol>
                <a:gridCol w="3375119">
                  <a:extLst>
                    <a:ext uri="{9D8B030D-6E8A-4147-A177-3AD203B41FA5}">
                      <a16:colId xmlns:a16="http://schemas.microsoft.com/office/drawing/2014/main" val="4125196541"/>
                    </a:ext>
                  </a:extLst>
                </a:gridCol>
              </a:tblGrid>
              <a:tr h="1618938">
                <a:tc>
                  <a:txBody>
                    <a:bodyPr/>
                    <a:lstStyle/>
                    <a:p>
                      <a:pPr>
                        <a:lnSpc>
                          <a:spcPct val="107000"/>
                        </a:lnSpc>
                        <a:spcAft>
                          <a:spcPts val="800"/>
                        </a:spcAft>
                        <a:buNone/>
                      </a:pPr>
                      <a:r>
                        <a:rPr lang="en-GB" sz="2400">
                          <a:effectLst/>
                        </a:rPr>
                        <a:t>Expressive content</a:t>
                      </a:r>
                      <a:endParaRPr lang="en-GB" sz="2400">
                        <a:effectLst/>
                        <a:latin typeface="Aptos" panose="020B0004020202020204" pitchFamily="34" charset="0"/>
                        <a:ea typeface="Yu Mincho" panose="02020400000000000000" pitchFamily="18" charset="-128"/>
                        <a:cs typeface="Arial" panose="020B0604020202020204" pitchFamily="34" charset="0"/>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solidFill>
                      <a:schemeClr val="bg2">
                        <a:alpha val="83137"/>
                      </a:schemeClr>
                    </a:solidFill>
                  </a:tcPr>
                </a:tc>
                <a:tc>
                  <a:txBody>
                    <a:bodyPr/>
                    <a:lstStyle/>
                    <a:p>
                      <a:pPr>
                        <a:lnSpc>
                          <a:spcPct val="107000"/>
                        </a:lnSpc>
                        <a:spcAft>
                          <a:spcPts val="800"/>
                        </a:spcAft>
                        <a:buNone/>
                      </a:pPr>
                      <a:r>
                        <a:rPr lang="en-GB" sz="2000">
                          <a:effectLst/>
                        </a:rPr>
                        <a:t>The Broodmother exhibits hyper-exaggerations of changes one would see in a sexually mature or pregnant woman</a:t>
                      </a:r>
                      <a:endParaRPr lang="en-GB" sz="2000">
                        <a:effectLst/>
                        <a:latin typeface="Aptos" panose="020B0004020202020204" pitchFamily="34" charset="0"/>
                        <a:ea typeface="Yu Mincho" panose="02020400000000000000" pitchFamily="18" charset="-128"/>
                        <a:cs typeface="Arial" panose="020B0604020202020204" pitchFamily="34" charset="0"/>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solidFill>
                      <a:schemeClr val="bg2">
                        <a:alpha val="83137"/>
                      </a:schemeClr>
                    </a:solidFill>
                  </a:tcPr>
                </a:tc>
                <a:extLst>
                  <a:ext uri="{0D108BD9-81ED-4DB2-BD59-A6C34878D82A}">
                    <a16:rowId xmlns:a16="http://schemas.microsoft.com/office/drawing/2014/main" val="701732259"/>
                  </a:ext>
                </a:extLst>
              </a:tr>
            </a:tbl>
          </a:graphicData>
        </a:graphic>
      </p:graphicFrame>
      <p:sp>
        <p:nvSpPr>
          <p:cNvPr id="3" name="TextBox 2">
            <a:extLst>
              <a:ext uri="{FF2B5EF4-FFF2-40B4-BE49-F238E27FC236}">
                <a16:creationId xmlns:a16="http://schemas.microsoft.com/office/drawing/2014/main" id="{BFB64B74-9606-B046-F0F2-D5509BC568C9}"/>
              </a:ext>
            </a:extLst>
          </p:cNvPr>
          <p:cNvSpPr txBox="1"/>
          <p:nvPr/>
        </p:nvSpPr>
        <p:spPr>
          <a:xfrm>
            <a:off x="6096000" y="910109"/>
            <a:ext cx="5851161" cy="4708981"/>
          </a:xfrm>
          <a:prstGeom prst="rect">
            <a:avLst/>
          </a:prstGeom>
          <a:noFill/>
        </p:spPr>
        <p:txBody>
          <a:bodyPr wrap="square" rtlCol="0">
            <a:spAutoFit/>
          </a:bodyPr>
          <a:lstStyle/>
          <a:p>
            <a:r>
              <a:rPr lang="en-GB" sz="2000"/>
              <a:t>"Menarche marks the point at which a girl becomes a woman; when childhood innocence may be swapped for the mantle of monstrosity associated with abject fecundity. The physical changes of puberty—breasts, pubic hair, curving hips and thighs, sweat, oily skin, and most significantly, menstrual blood— stand as signifiers of feminine excess, </a:t>
            </a:r>
            <a:r>
              <a:rPr lang="en-GB" sz="2000" i="1"/>
              <a:t>of the body as out of control</a:t>
            </a:r>
            <a:r>
              <a:rPr lang="en-GB" sz="2000"/>
              <a:t> (Ussher (2006)”</a:t>
            </a:r>
          </a:p>
          <a:p>
            <a:endParaRPr lang="en-GB" sz="2000" i="1"/>
          </a:p>
          <a:p>
            <a:r>
              <a:rPr lang="en-GB" sz="2000"/>
              <a:t>(Stang, S, (2019) The </a:t>
            </a:r>
            <a:r>
              <a:rPr lang="en-GB" sz="2000" err="1"/>
              <a:t>Broodmother’s</a:t>
            </a:r>
            <a:r>
              <a:rPr lang="en-GB" sz="2000"/>
              <a:t> design takes this idea to the extreme - a swollen, overweight, oil and fluid-covered creature, surrounded by blood and mucus and placenta-like cables and surfaces, with multiple bulbous breasts and a huge, swollen tick-like opisthosoma, beneath a thick scutum. </a:t>
            </a:r>
          </a:p>
        </p:txBody>
      </p:sp>
      <p:sp>
        <p:nvSpPr>
          <p:cNvPr id="5" name="Title 1">
            <a:extLst>
              <a:ext uri="{FF2B5EF4-FFF2-40B4-BE49-F238E27FC236}">
                <a16:creationId xmlns:a16="http://schemas.microsoft.com/office/drawing/2014/main" id="{E05C1C86-BFB4-BB5B-AA8A-07270748B306}"/>
              </a:ext>
            </a:extLst>
          </p:cNvPr>
          <p:cNvSpPr>
            <a:spLocks noGrp="1"/>
          </p:cNvSpPr>
          <p:nvPr>
            <p:ph type="title"/>
          </p:nvPr>
        </p:nvSpPr>
        <p:spPr>
          <a:xfrm>
            <a:off x="1024128" y="585216"/>
            <a:ext cx="9720072" cy="1499616"/>
          </a:xfrm>
        </p:spPr>
        <p:txBody>
          <a:bodyPr/>
          <a:lstStyle/>
          <a:p>
            <a:r>
              <a:rPr lang="en-US"/>
              <a:t>The </a:t>
            </a:r>
            <a:r>
              <a:rPr lang="en-US" err="1"/>
              <a:t>Broodmother</a:t>
            </a:r>
          </a:p>
        </p:txBody>
      </p:sp>
      <p:sp>
        <p:nvSpPr>
          <p:cNvPr id="6" name="Title 1">
            <a:extLst>
              <a:ext uri="{FF2B5EF4-FFF2-40B4-BE49-F238E27FC236}">
                <a16:creationId xmlns:a16="http://schemas.microsoft.com/office/drawing/2014/main" id="{1F2177C4-9D12-40CA-F80D-626E13371758}"/>
              </a:ext>
            </a:extLst>
          </p:cNvPr>
          <p:cNvSpPr txBox="1">
            <a:spLocks/>
          </p:cNvSpPr>
          <p:nvPr/>
        </p:nvSpPr>
        <p:spPr>
          <a:xfrm>
            <a:off x="1069284" y="1471392"/>
            <a:ext cx="4236494" cy="650918"/>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3200"/>
              <a:t>Subject Analysis</a:t>
            </a:r>
          </a:p>
        </p:txBody>
      </p:sp>
      <p:pic>
        <p:nvPicPr>
          <p:cNvPr id="7" name="Anim1LowQ">
            <a:hlinkClick r:id="" action="ppaction://media"/>
            <a:extLst>
              <a:ext uri="{FF2B5EF4-FFF2-40B4-BE49-F238E27FC236}">
                <a16:creationId xmlns:a16="http://schemas.microsoft.com/office/drawing/2014/main" id="{F9F2C98B-CC0A-14D5-588E-3F61FA85913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5353" y="2048246"/>
            <a:ext cx="4730425" cy="2660864"/>
          </a:xfrm>
          <a:prstGeom prst="rect">
            <a:avLst/>
          </a:prstGeom>
        </p:spPr>
      </p:pic>
    </p:spTree>
    <p:extLst>
      <p:ext uri="{BB962C8B-B14F-4D97-AF65-F5344CB8AC3E}">
        <p14:creationId xmlns:p14="http://schemas.microsoft.com/office/powerpoint/2010/main" val="170413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6018D-97AE-B575-7F2B-0DB0B6B0606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D0681D9-96FF-ADB8-7664-73EC4835BE14}"/>
              </a:ext>
            </a:extLst>
          </p:cNvPr>
          <p:cNvPicPr>
            <a:picLocks noChangeAspect="1"/>
          </p:cNvPicPr>
          <p:nvPr/>
        </p:nvPicPr>
        <p:blipFill>
          <a:blip r:embed="rId3"/>
          <a:srcRect r="16065"/>
          <a:stretch>
            <a:fillRect/>
          </a:stretch>
        </p:blipFill>
        <p:spPr>
          <a:xfrm>
            <a:off x="4517037" y="-1"/>
            <a:ext cx="7674963" cy="6857999"/>
          </a:xfrm>
          <a:prstGeom prst="rect">
            <a:avLst/>
          </a:prstGeom>
        </p:spPr>
      </p:pic>
      <p:graphicFrame>
        <p:nvGraphicFramePr>
          <p:cNvPr id="7" name="Table 6">
            <a:extLst>
              <a:ext uri="{FF2B5EF4-FFF2-40B4-BE49-F238E27FC236}">
                <a16:creationId xmlns:a16="http://schemas.microsoft.com/office/drawing/2014/main" id="{EA4514B4-6572-2462-6127-CCFFA1430E08}"/>
              </a:ext>
            </a:extLst>
          </p:cNvPr>
          <p:cNvGraphicFramePr>
            <a:graphicFrameLocks noGrp="1"/>
          </p:cNvGraphicFramePr>
          <p:nvPr>
            <p:extLst>
              <p:ext uri="{D42A27DB-BD31-4B8C-83A1-F6EECF244321}">
                <p14:modId xmlns:p14="http://schemas.microsoft.com/office/powerpoint/2010/main" val="757905544"/>
              </p:ext>
            </p:extLst>
          </p:nvPr>
        </p:nvGraphicFramePr>
        <p:xfrm>
          <a:off x="265199" y="466104"/>
          <a:ext cx="4030613" cy="5280801"/>
        </p:xfrm>
        <a:graphic>
          <a:graphicData uri="http://schemas.openxmlformats.org/drawingml/2006/table">
            <a:tbl>
              <a:tblPr firstRow="1" firstCol="1" bandRow="1">
                <a:tableStyleId>{9D7B26C5-4107-4FEC-AEDC-1716B250A1EF}</a:tableStyleId>
              </a:tblPr>
              <a:tblGrid>
                <a:gridCol w="4030613">
                  <a:extLst>
                    <a:ext uri="{9D8B030D-6E8A-4147-A177-3AD203B41FA5}">
                      <a16:colId xmlns:a16="http://schemas.microsoft.com/office/drawing/2014/main" val="2873417385"/>
                    </a:ext>
                  </a:extLst>
                </a:gridCol>
              </a:tblGrid>
              <a:tr h="1239083">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a:effectLst/>
                        </a:rPr>
                        <a:t>Scutum</a:t>
                      </a:r>
                    </a:p>
                    <a:p>
                      <a:pPr>
                        <a:lnSpc>
                          <a:spcPct val="107000"/>
                        </a:lnSpc>
                        <a:spcAft>
                          <a:spcPts val="800"/>
                        </a:spcAft>
                        <a:buNone/>
                      </a:pPr>
                      <a:r>
                        <a:rPr lang="en-GB" sz="2400">
                          <a:effectLst/>
                        </a:rPr>
                        <a:t>Swollen Opisthosoma</a:t>
                      </a:r>
                    </a:p>
                    <a:p>
                      <a:pPr>
                        <a:lnSpc>
                          <a:spcPct val="107000"/>
                        </a:lnSpc>
                        <a:spcAft>
                          <a:spcPts val="800"/>
                        </a:spcAft>
                        <a:buNone/>
                      </a:pPr>
                      <a:endParaRPr lang="en-GB" sz="2400">
                        <a:effectLst/>
                        <a:latin typeface="Aptos" panose="020B000402020202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5859407"/>
                  </a:ext>
                </a:extLst>
              </a:tr>
              <a:tr h="1873391">
                <a:tc>
                  <a:txBody>
                    <a:bodyPr/>
                    <a:lstStyle/>
                    <a:p>
                      <a:pPr>
                        <a:lnSpc>
                          <a:spcPct val="107000"/>
                        </a:lnSpc>
                        <a:spcAft>
                          <a:spcPts val="800"/>
                        </a:spcAft>
                        <a:buNone/>
                      </a:pPr>
                      <a:r>
                        <a:rPr lang="en-GB" sz="2400">
                          <a:effectLst/>
                        </a:rPr>
                        <a:t>Often seen in insects, to protect their bodies</a:t>
                      </a:r>
                    </a:p>
                    <a:p>
                      <a:pPr>
                        <a:lnSpc>
                          <a:spcPct val="107000"/>
                        </a:lnSpc>
                        <a:spcAft>
                          <a:spcPts val="800"/>
                        </a:spcAft>
                        <a:buNone/>
                      </a:pPr>
                      <a:r>
                        <a:rPr lang="en-GB" sz="2400" i="0">
                          <a:effectLst/>
                        </a:rPr>
                        <a:t>Physogastrism</a:t>
                      </a:r>
                      <a:r>
                        <a:rPr lang="en-GB" sz="2400">
                          <a:effectLst/>
                        </a:rPr>
                        <a:t>, in insects, or being gorged with blood in ticks.</a:t>
                      </a:r>
                      <a:endParaRPr lang="en-GB" sz="2400">
                        <a:effectLst/>
                        <a:latin typeface="Aptos" panose="020B000402020202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16696164"/>
                  </a:ext>
                </a:extLst>
              </a:tr>
              <a:tr h="1873391">
                <a:tc>
                  <a:txBody>
                    <a:bodyPr/>
                    <a:lstStyle/>
                    <a:p>
                      <a:pPr>
                        <a:lnSpc>
                          <a:spcPct val="107000"/>
                        </a:lnSpc>
                        <a:spcAft>
                          <a:spcPts val="800"/>
                        </a:spcAft>
                        <a:buNone/>
                      </a:pPr>
                      <a:endParaRPr lang="en-GB" sz="2400">
                        <a:effectLst/>
                        <a:latin typeface="Aptos" panose="020B000402020202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796455"/>
                  </a:ext>
                </a:extLst>
              </a:tr>
            </a:tbl>
          </a:graphicData>
        </a:graphic>
      </p:graphicFrame>
      <p:cxnSp>
        <p:nvCxnSpPr>
          <p:cNvPr id="8" name="Straight Arrow Connector 7">
            <a:extLst>
              <a:ext uri="{FF2B5EF4-FFF2-40B4-BE49-F238E27FC236}">
                <a16:creationId xmlns:a16="http://schemas.microsoft.com/office/drawing/2014/main" id="{28B59246-945F-A813-2B67-4BD0E272DF7A}"/>
              </a:ext>
            </a:extLst>
          </p:cNvPr>
          <p:cNvCxnSpPr>
            <a:cxnSpLocks/>
          </p:cNvCxnSpPr>
          <p:nvPr/>
        </p:nvCxnSpPr>
        <p:spPr>
          <a:xfrm>
            <a:off x="3296356" y="1242731"/>
            <a:ext cx="6432260" cy="1995144"/>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A0DF7743-C6B7-AECA-6964-713556C0E1D4}"/>
              </a:ext>
            </a:extLst>
          </p:cNvPr>
          <p:cNvCxnSpPr>
            <a:cxnSpLocks/>
          </p:cNvCxnSpPr>
          <p:nvPr/>
        </p:nvCxnSpPr>
        <p:spPr>
          <a:xfrm>
            <a:off x="1505828" y="778933"/>
            <a:ext cx="8222788" cy="14675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026" name="Picture 2">
            <a:extLst>
              <a:ext uri="{FF2B5EF4-FFF2-40B4-BE49-F238E27FC236}">
                <a16:creationId xmlns:a16="http://schemas.microsoft.com/office/drawing/2014/main" id="{91C40735-E54D-C01B-651B-EC8F72E02E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10" y="3976678"/>
            <a:ext cx="4043802" cy="226847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E714AE9-6B6E-110E-210A-5AD0A611A350}"/>
              </a:ext>
            </a:extLst>
          </p:cNvPr>
          <p:cNvSpPr txBox="1"/>
          <p:nvPr/>
        </p:nvSpPr>
        <p:spPr>
          <a:xfrm>
            <a:off x="265199" y="6245152"/>
            <a:ext cx="4030613" cy="369332"/>
          </a:xfrm>
          <a:prstGeom prst="rect">
            <a:avLst/>
          </a:prstGeom>
          <a:noFill/>
        </p:spPr>
        <p:txBody>
          <a:bodyPr wrap="square" rtlCol="0">
            <a:spAutoFit/>
          </a:bodyPr>
          <a:lstStyle/>
          <a:p>
            <a:r>
              <a:rPr lang="en-GB"/>
              <a:t>Anderson, M. (2026) </a:t>
            </a:r>
            <a:endParaRPr lang="en-US"/>
          </a:p>
        </p:txBody>
      </p:sp>
    </p:spTree>
    <p:extLst>
      <p:ext uri="{BB962C8B-B14F-4D97-AF65-F5344CB8AC3E}">
        <p14:creationId xmlns:p14="http://schemas.microsoft.com/office/powerpoint/2010/main" val="3181401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33185-05D6-8CB8-27C8-D2B085CD5614}"/>
            </a:ext>
          </a:extLst>
        </p:cNvPr>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BE10CF01-D241-F2FC-CD14-B2DB45772528}"/>
              </a:ext>
            </a:extLst>
          </p:cNvPr>
          <p:cNvGraphicFramePr>
            <a:graphicFrameLocks noGrp="1"/>
          </p:cNvGraphicFramePr>
          <p:nvPr>
            <p:ph idx="1"/>
            <p:extLst>
              <p:ext uri="{D42A27DB-BD31-4B8C-83A1-F6EECF244321}">
                <p14:modId xmlns:p14="http://schemas.microsoft.com/office/powerpoint/2010/main" val="3999494838"/>
              </p:ext>
            </p:extLst>
          </p:nvPr>
        </p:nvGraphicFramePr>
        <p:xfrm>
          <a:off x="578370" y="5503427"/>
          <a:ext cx="5512633" cy="972232"/>
        </p:xfrm>
        <a:graphic>
          <a:graphicData uri="http://schemas.openxmlformats.org/drawingml/2006/table">
            <a:tbl>
              <a:tblPr firstRow="1" firstCol="1" bandRow="1">
                <a:tableStyleId>{9D7B26C5-4107-4FEC-AEDC-1716B250A1EF}</a:tableStyleId>
              </a:tblPr>
              <a:tblGrid>
                <a:gridCol w="1880017">
                  <a:extLst>
                    <a:ext uri="{9D8B030D-6E8A-4147-A177-3AD203B41FA5}">
                      <a16:colId xmlns:a16="http://schemas.microsoft.com/office/drawing/2014/main" val="2571108797"/>
                    </a:ext>
                  </a:extLst>
                </a:gridCol>
                <a:gridCol w="3632616">
                  <a:extLst>
                    <a:ext uri="{9D8B030D-6E8A-4147-A177-3AD203B41FA5}">
                      <a16:colId xmlns:a16="http://schemas.microsoft.com/office/drawing/2014/main" val="4125196541"/>
                    </a:ext>
                  </a:extLst>
                </a:gridCol>
              </a:tblGrid>
              <a:tr h="972232">
                <a:tc>
                  <a:txBody>
                    <a:bodyPr/>
                    <a:lstStyle/>
                    <a:p>
                      <a:pPr>
                        <a:lnSpc>
                          <a:spcPct val="107000"/>
                        </a:lnSpc>
                        <a:spcAft>
                          <a:spcPts val="800"/>
                        </a:spcAft>
                        <a:buNone/>
                      </a:pPr>
                      <a:r>
                        <a:rPr lang="en-GB" sz="2000">
                          <a:effectLst/>
                        </a:rPr>
                        <a:t>Expressive content</a:t>
                      </a:r>
                      <a:endParaRPr lang="en-GB" sz="2000">
                        <a:effectLst/>
                        <a:latin typeface="Aptos" panose="020B000402020202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buNone/>
                      </a:pPr>
                      <a:r>
                        <a:rPr lang="en-GB" sz="2000">
                          <a:effectLst/>
                        </a:rPr>
                        <a:t>The broodmother is insect or tick-like.</a:t>
                      </a:r>
                      <a:endParaRPr lang="en-GB" sz="2000">
                        <a:effectLst/>
                        <a:latin typeface="Aptos" panose="020B000402020202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01732259"/>
                  </a:ext>
                </a:extLst>
              </a:tr>
            </a:tbl>
          </a:graphicData>
        </a:graphic>
      </p:graphicFrame>
      <p:sp>
        <p:nvSpPr>
          <p:cNvPr id="3" name="TextBox 2">
            <a:extLst>
              <a:ext uri="{FF2B5EF4-FFF2-40B4-BE49-F238E27FC236}">
                <a16:creationId xmlns:a16="http://schemas.microsoft.com/office/drawing/2014/main" id="{39DC494C-522A-F102-6FFC-C5EA79569657}"/>
              </a:ext>
            </a:extLst>
          </p:cNvPr>
          <p:cNvSpPr txBox="1"/>
          <p:nvPr/>
        </p:nvSpPr>
        <p:spPr>
          <a:xfrm>
            <a:off x="6091003" y="1438715"/>
            <a:ext cx="5851161" cy="4524315"/>
          </a:xfrm>
          <a:prstGeom prst="rect">
            <a:avLst/>
          </a:prstGeom>
          <a:noFill/>
        </p:spPr>
        <p:txBody>
          <a:bodyPr wrap="square" rtlCol="0">
            <a:spAutoFit/>
          </a:bodyPr>
          <a:lstStyle/>
          <a:p>
            <a:r>
              <a:rPr lang="en-GB" sz="2400"/>
              <a:t>Women becoming insect or parasite-like is a frequent trope in the </a:t>
            </a:r>
            <a:r>
              <a:rPr lang="en-GB" sz="2400" err="1"/>
              <a:t>monsterification</a:t>
            </a:r>
            <a:r>
              <a:rPr lang="en-GB" sz="2400"/>
              <a:t> of women in games and cinema. </a:t>
            </a:r>
          </a:p>
          <a:p>
            <a:endParaRPr lang="en-GB" sz="2400"/>
          </a:p>
          <a:p>
            <a:r>
              <a:rPr lang="en-GB" sz="2400"/>
              <a:t>Wilcox, L. (2017) states “Woman as becoming-insect is a fearful spectre in many works of science fiction that is often portrayed negatively as a warning against tampering with uncontrollable forces of nature represented by the </a:t>
            </a:r>
            <a:r>
              <a:rPr lang="en-GB" sz="2400" b="1"/>
              <a:t>threat of reproduction uncontrolled by masculine sovereign power</a:t>
            </a:r>
            <a:r>
              <a:rPr lang="en-GB" sz="2400"/>
              <a:t>.”</a:t>
            </a:r>
            <a:endParaRPr lang="en-US" sz="2400"/>
          </a:p>
        </p:txBody>
      </p:sp>
      <p:sp>
        <p:nvSpPr>
          <p:cNvPr id="6" name="Title 1">
            <a:extLst>
              <a:ext uri="{FF2B5EF4-FFF2-40B4-BE49-F238E27FC236}">
                <a16:creationId xmlns:a16="http://schemas.microsoft.com/office/drawing/2014/main" id="{4E541EB0-8468-742E-E3AE-F0BB63EB2B89}"/>
              </a:ext>
            </a:extLst>
          </p:cNvPr>
          <p:cNvSpPr>
            <a:spLocks noGrp="1"/>
          </p:cNvSpPr>
          <p:nvPr>
            <p:ph type="title"/>
          </p:nvPr>
        </p:nvSpPr>
        <p:spPr>
          <a:xfrm>
            <a:off x="1024128" y="585216"/>
            <a:ext cx="9720072" cy="1499616"/>
          </a:xfrm>
        </p:spPr>
        <p:txBody>
          <a:bodyPr/>
          <a:lstStyle/>
          <a:p>
            <a:r>
              <a:rPr lang="en-US"/>
              <a:t>The </a:t>
            </a:r>
            <a:r>
              <a:rPr lang="en-US" err="1"/>
              <a:t>Broodmother</a:t>
            </a:r>
          </a:p>
        </p:txBody>
      </p:sp>
      <p:sp>
        <p:nvSpPr>
          <p:cNvPr id="7" name="Title 1">
            <a:extLst>
              <a:ext uri="{FF2B5EF4-FFF2-40B4-BE49-F238E27FC236}">
                <a16:creationId xmlns:a16="http://schemas.microsoft.com/office/drawing/2014/main" id="{E18CE35B-6109-F1EA-FAFD-C9D35768363E}"/>
              </a:ext>
            </a:extLst>
          </p:cNvPr>
          <p:cNvSpPr txBox="1">
            <a:spLocks/>
          </p:cNvSpPr>
          <p:nvPr/>
        </p:nvSpPr>
        <p:spPr>
          <a:xfrm>
            <a:off x="1069284" y="1471392"/>
            <a:ext cx="4236494" cy="650918"/>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3200"/>
              <a:t>Subject Analysis</a:t>
            </a:r>
          </a:p>
        </p:txBody>
      </p:sp>
      <p:pic>
        <p:nvPicPr>
          <p:cNvPr id="4" name="BackHalfLowQ">
            <a:hlinkClick r:id="" action="ppaction://media"/>
            <a:extLst>
              <a:ext uri="{FF2B5EF4-FFF2-40B4-BE49-F238E27FC236}">
                <a16:creationId xmlns:a16="http://schemas.microsoft.com/office/drawing/2014/main" id="{4D54294B-D1CB-FD48-3177-60C0491C47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8499" y="2084832"/>
            <a:ext cx="5029891" cy="2829314"/>
          </a:xfrm>
          <a:prstGeom prst="rect">
            <a:avLst/>
          </a:prstGeom>
        </p:spPr>
      </p:pic>
    </p:spTree>
    <p:extLst>
      <p:ext uri="{BB962C8B-B14F-4D97-AF65-F5344CB8AC3E}">
        <p14:creationId xmlns:p14="http://schemas.microsoft.com/office/powerpoint/2010/main" val="2998629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9394D-9C55-3437-7668-4594D120E9BA}"/>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33FF2FB-A631-38BD-BCF8-AFA7BAF3399A}"/>
              </a:ext>
            </a:extLst>
          </p:cNvPr>
          <p:cNvGraphicFramePr>
            <a:graphicFrameLocks noGrp="1"/>
          </p:cNvGraphicFramePr>
          <p:nvPr>
            <p:extLst>
              <p:ext uri="{D42A27DB-BD31-4B8C-83A1-F6EECF244321}">
                <p14:modId xmlns:p14="http://schemas.microsoft.com/office/powerpoint/2010/main" val="3401619733"/>
              </p:ext>
            </p:extLst>
          </p:nvPr>
        </p:nvGraphicFramePr>
        <p:xfrm>
          <a:off x="352519" y="2228787"/>
          <a:ext cx="5647589" cy="2650935"/>
        </p:xfrm>
        <a:graphic>
          <a:graphicData uri="http://schemas.openxmlformats.org/drawingml/2006/table">
            <a:tbl>
              <a:tblPr firstRow="1" firstCol="1" bandRow="1">
                <a:tableStyleId>{9D7B26C5-4107-4FEC-AEDC-1716B250A1EF}</a:tableStyleId>
              </a:tblPr>
              <a:tblGrid>
                <a:gridCol w="1928702">
                  <a:extLst>
                    <a:ext uri="{9D8B030D-6E8A-4147-A177-3AD203B41FA5}">
                      <a16:colId xmlns:a16="http://schemas.microsoft.com/office/drawing/2014/main" val="1033817892"/>
                    </a:ext>
                  </a:extLst>
                </a:gridCol>
                <a:gridCol w="3718887">
                  <a:extLst>
                    <a:ext uri="{9D8B030D-6E8A-4147-A177-3AD203B41FA5}">
                      <a16:colId xmlns:a16="http://schemas.microsoft.com/office/drawing/2014/main" val="2873417385"/>
                    </a:ext>
                  </a:extLst>
                </a:gridCol>
              </a:tblGrid>
              <a:tr h="1009638">
                <a:tc>
                  <a:txBody>
                    <a:bodyPr/>
                    <a:lstStyle/>
                    <a:p>
                      <a:pPr algn="ctr">
                        <a:lnSpc>
                          <a:spcPct val="107000"/>
                        </a:lnSpc>
                        <a:spcAft>
                          <a:spcPts val="800"/>
                        </a:spcAft>
                        <a:buNone/>
                      </a:pPr>
                      <a:r>
                        <a:rPr lang="en-GB" sz="2400">
                          <a:effectLst/>
                        </a:rPr>
                        <a:t>Signifiers</a:t>
                      </a:r>
                      <a:endParaRPr lang="en-GB" sz="2400">
                        <a:effectLst/>
                        <a:latin typeface="Aptos" panose="020B000402020202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400">
                          <a:effectLst/>
                        </a:rPr>
                        <a:t>Dark, wet chamber,</a:t>
                      </a: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2400">
                          <a:effectLst/>
                        </a:rPr>
                        <a:t>Placenta-like tendrils,</a:t>
                      </a:r>
                    </a:p>
                    <a:p>
                      <a:pPr algn="ctr">
                        <a:lnSpc>
                          <a:spcPct val="107000"/>
                        </a:lnSpc>
                        <a:spcAft>
                          <a:spcPts val="800"/>
                        </a:spcAft>
                        <a:buNone/>
                      </a:pPr>
                      <a:r>
                        <a:rPr lang="en-GB" sz="2400">
                          <a:effectLst/>
                        </a:rPr>
                        <a:t>Blood and fluid covered ground</a:t>
                      </a:r>
                      <a:endParaRPr lang="en-GB" sz="2400">
                        <a:effectLst/>
                        <a:latin typeface="Aptos" panose="020B000402020202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5859407"/>
                  </a:ext>
                </a:extLst>
              </a:tr>
              <a:tr h="897128">
                <a:tc>
                  <a:txBody>
                    <a:bodyPr/>
                    <a:lstStyle/>
                    <a:p>
                      <a:pPr algn="ctr">
                        <a:lnSpc>
                          <a:spcPct val="107000"/>
                        </a:lnSpc>
                        <a:spcAft>
                          <a:spcPts val="800"/>
                        </a:spcAft>
                        <a:buNone/>
                      </a:pPr>
                      <a:r>
                        <a:rPr lang="en-GB" sz="2400">
                          <a:effectLst/>
                        </a:rPr>
                        <a:t>Signified</a:t>
                      </a:r>
                      <a:endParaRPr lang="en-GB" sz="2400">
                        <a:effectLst/>
                        <a:latin typeface="Aptos" panose="020B000402020202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buNone/>
                      </a:pPr>
                      <a:r>
                        <a:rPr lang="en-GB" sz="2400" b="1">
                          <a:effectLst/>
                        </a:rPr>
                        <a:t>A womb like environment, </a:t>
                      </a:r>
                    </a:p>
                    <a:p>
                      <a:pPr algn="ctr">
                        <a:lnSpc>
                          <a:spcPct val="107000"/>
                        </a:lnSpc>
                        <a:spcAft>
                          <a:spcPts val="800"/>
                        </a:spcAft>
                        <a:buNone/>
                      </a:pPr>
                      <a:r>
                        <a:rPr lang="en-GB" sz="2400" b="1">
                          <a:effectLst/>
                        </a:rPr>
                        <a:t>A flesh-based “Nest” </a:t>
                      </a:r>
                      <a:endParaRPr lang="en-GB" sz="2400" b="1">
                        <a:effectLst/>
                        <a:latin typeface="Aptos" panose="020B000402020202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6696164"/>
                  </a:ext>
                </a:extLst>
              </a:tr>
            </a:tbl>
          </a:graphicData>
        </a:graphic>
      </p:graphicFrame>
      <p:pic>
        <p:nvPicPr>
          <p:cNvPr id="3" name="Picture 2">
            <a:extLst>
              <a:ext uri="{FF2B5EF4-FFF2-40B4-BE49-F238E27FC236}">
                <a16:creationId xmlns:a16="http://schemas.microsoft.com/office/drawing/2014/main" id="{CE64D01E-4D77-FD0F-039E-5FBA3C717FEB}"/>
              </a:ext>
            </a:extLst>
          </p:cNvPr>
          <p:cNvPicPr>
            <a:picLocks noChangeAspect="1"/>
          </p:cNvPicPr>
          <p:nvPr/>
        </p:nvPicPr>
        <p:blipFill>
          <a:blip r:embed="rId3"/>
          <a:stretch>
            <a:fillRect/>
          </a:stretch>
        </p:blipFill>
        <p:spPr>
          <a:xfrm>
            <a:off x="6308988" y="-675489"/>
            <a:ext cx="5883011" cy="4412259"/>
          </a:xfrm>
          <a:prstGeom prst="rect">
            <a:avLst/>
          </a:prstGeom>
        </p:spPr>
      </p:pic>
      <p:pic>
        <p:nvPicPr>
          <p:cNvPr id="4" name="Picture 3">
            <a:extLst>
              <a:ext uri="{FF2B5EF4-FFF2-40B4-BE49-F238E27FC236}">
                <a16:creationId xmlns:a16="http://schemas.microsoft.com/office/drawing/2014/main" id="{A4F661E0-558E-AE11-1581-D29F2086C417}"/>
              </a:ext>
            </a:extLst>
          </p:cNvPr>
          <p:cNvPicPr>
            <a:picLocks noChangeAspect="1"/>
          </p:cNvPicPr>
          <p:nvPr/>
        </p:nvPicPr>
        <p:blipFill>
          <a:blip r:embed="rId4"/>
          <a:stretch>
            <a:fillRect/>
          </a:stretch>
        </p:blipFill>
        <p:spPr>
          <a:xfrm>
            <a:off x="6308988" y="3615899"/>
            <a:ext cx="5883012" cy="4412260"/>
          </a:xfrm>
          <a:prstGeom prst="rect">
            <a:avLst/>
          </a:prstGeom>
        </p:spPr>
      </p:pic>
      <p:sp>
        <p:nvSpPr>
          <p:cNvPr id="5" name="Title 1">
            <a:extLst>
              <a:ext uri="{FF2B5EF4-FFF2-40B4-BE49-F238E27FC236}">
                <a16:creationId xmlns:a16="http://schemas.microsoft.com/office/drawing/2014/main" id="{2EBA373F-1869-8A57-4333-8C36E107C9E5}"/>
              </a:ext>
            </a:extLst>
          </p:cNvPr>
          <p:cNvSpPr>
            <a:spLocks noGrp="1"/>
          </p:cNvSpPr>
          <p:nvPr>
            <p:ph type="title"/>
          </p:nvPr>
        </p:nvSpPr>
        <p:spPr>
          <a:xfrm>
            <a:off x="1024128" y="585216"/>
            <a:ext cx="9720072" cy="1499616"/>
          </a:xfrm>
        </p:spPr>
        <p:txBody>
          <a:bodyPr/>
          <a:lstStyle/>
          <a:p>
            <a:r>
              <a:rPr lang="en-US"/>
              <a:t>The </a:t>
            </a:r>
            <a:r>
              <a:rPr lang="en-US" err="1"/>
              <a:t>Broodmother</a:t>
            </a:r>
            <a:endParaRPr lang="en-US"/>
          </a:p>
        </p:txBody>
      </p:sp>
      <p:sp>
        <p:nvSpPr>
          <p:cNvPr id="6" name="Title 1">
            <a:extLst>
              <a:ext uri="{FF2B5EF4-FFF2-40B4-BE49-F238E27FC236}">
                <a16:creationId xmlns:a16="http://schemas.microsoft.com/office/drawing/2014/main" id="{25BFF497-9B16-3F17-E7B8-20C4E69345CE}"/>
              </a:ext>
            </a:extLst>
          </p:cNvPr>
          <p:cNvSpPr txBox="1">
            <a:spLocks/>
          </p:cNvSpPr>
          <p:nvPr/>
        </p:nvSpPr>
        <p:spPr>
          <a:xfrm>
            <a:off x="1069284" y="1471392"/>
            <a:ext cx="4236494" cy="650918"/>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3200"/>
              <a:t>Environmental Analysis</a:t>
            </a:r>
          </a:p>
        </p:txBody>
      </p:sp>
      <p:sp>
        <p:nvSpPr>
          <p:cNvPr id="7" name="TextBox 6">
            <a:extLst>
              <a:ext uri="{FF2B5EF4-FFF2-40B4-BE49-F238E27FC236}">
                <a16:creationId xmlns:a16="http://schemas.microsoft.com/office/drawing/2014/main" id="{12CB30D2-5177-9330-4AAC-7E9802CEEB9D}"/>
              </a:ext>
            </a:extLst>
          </p:cNvPr>
          <p:cNvSpPr txBox="1"/>
          <p:nvPr/>
        </p:nvSpPr>
        <p:spPr>
          <a:xfrm>
            <a:off x="352519" y="5062578"/>
            <a:ext cx="5647589" cy="1938992"/>
          </a:xfrm>
          <a:prstGeom prst="rect">
            <a:avLst/>
          </a:prstGeom>
          <a:noFill/>
        </p:spPr>
        <p:txBody>
          <a:bodyPr wrap="square" rtlCol="0">
            <a:spAutoFit/>
          </a:bodyPr>
          <a:lstStyle/>
          <a:p>
            <a:r>
              <a:rPr lang="en-GB" sz="2000"/>
              <a:t>“In many films the monster commits her or his dreadful acts in a location which resembles the womb. These intra-uterine settings consist of dark, narrow, winding passages leading to a central room, cellar or other symbolic place of birth.” (Creed, B (1993)</a:t>
            </a:r>
          </a:p>
          <a:p>
            <a:endParaRPr lang="en-US" sz="2000"/>
          </a:p>
        </p:txBody>
      </p:sp>
    </p:spTree>
    <p:extLst>
      <p:ext uri="{BB962C8B-B14F-4D97-AF65-F5344CB8AC3E}">
        <p14:creationId xmlns:p14="http://schemas.microsoft.com/office/powerpoint/2010/main" val="286912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65F86-D578-C4EA-615D-9EE04D944FA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CB06476-5D17-DFEE-A181-05F993A9A142}"/>
              </a:ext>
            </a:extLst>
          </p:cNvPr>
          <p:cNvSpPr txBox="1"/>
          <p:nvPr/>
        </p:nvSpPr>
        <p:spPr>
          <a:xfrm>
            <a:off x="624591" y="5451536"/>
            <a:ext cx="10942819" cy="1200329"/>
          </a:xfrm>
          <a:prstGeom prst="rect">
            <a:avLst/>
          </a:prstGeom>
          <a:noFill/>
        </p:spPr>
        <p:txBody>
          <a:bodyPr wrap="square">
            <a:spAutoFit/>
          </a:bodyPr>
          <a:lstStyle/>
          <a:p>
            <a:pPr algn="ctr">
              <a:buNone/>
            </a:pPr>
            <a:r>
              <a:rPr lang="en-GB" sz="2400">
                <a:effectLst/>
                <a:ea typeface="Times New Roman" panose="02020603050405020304" pitchFamily="18" charset="0"/>
                <a:cs typeface="Times New Roman" panose="02020603050405020304" pitchFamily="18" charset="0"/>
              </a:rPr>
              <a:t>The walls are uterine, like the akin to the inside womb – the environment covered with afterbirth, fluids, and blood. The colour scheme is full of blood reds and flesh pinks and purples, dark browns, and in fluids both murky white and mucus-greens. </a:t>
            </a:r>
          </a:p>
        </p:txBody>
      </p:sp>
      <p:pic>
        <p:nvPicPr>
          <p:cNvPr id="3" name="Picture 2">
            <a:extLst>
              <a:ext uri="{FF2B5EF4-FFF2-40B4-BE49-F238E27FC236}">
                <a16:creationId xmlns:a16="http://schemas.microsoft.com/office/drawing/2014/main" id="{CC66C870-4C89-2929-FCAC-47B0519C064B}"/>
              </a:ext>
            </a:extLst>
          </p:cNvPr>
          <p:cNvPicPr>
            <a:picLocks noChangeAspect="1"/>
          </p:cNvPicPr>
          <p:nvPr/>
        </p:nvPicPr>
        <p:blipFill>
          <a:blip r:embed="rId2"/>
          <a:srcRect t="10786" r="51533"/>
          <a:stretch>
            <a:fillRect/>
          </a:stretch>
        </p:blipFill>
        <p:spPr>
          <a:xfrm>
            <a:off x="1069284" y="2084832"/>
            <a:ext cx="4396568" cy="3267198"/>
          </a:xfrm>
          <a:prstGeom prst="rect">
            <a:avLst/>
          </a:prstGeom>
        </p:spPr>
      </p:pic>
      <p:pic>
        <p:nvPicPr>
          <p:cNvPr id="4" name="Picture 3">
            <a:extLst>
              <a:ext uri="{FF2B5EF4-FFF2-40B4-BE49-F238E27FC236}">
                <a16:creationId xmlns:a16="http://schemas.microsoft.com/office/drawing/2014/main" id="{7C115B78-D653-7C9A-BA6C-EF22F8486797}"/>
              </a:ext>
            </a:extLst>
          </p:cNvPr>
          <p:cNvPicPr>
            <a:picLocks noChangeAspect="1"/>
          </p:cNvPicPr>
          <p:nvPr/>
        </p:nvPicPr>
        <p:blipFill>
          <a:blip r:embed="rId2"/>
          <a:srcRect l="49327" t="2452"/>
          <a:stretch>
            <a:fillRect/>
          </a:stretch>
        </p:blipFill>
        <p:spPr>
          <a:xfrm>
            <a:off x="5757967" y="837154"/>
            <a:ext cx="5809443" cy="4514876"/>
          </a:xfrm>
          <a:prstGeom prst="rect">
            <a:avLst/>
          </a:prstGeom>
        </p:spPr>
      </p:pic>
      <p:sp>
        <p:nvSpPr>
          <p:cNvPr id="5" name="Title 1">
            <a:extLst>
              <a:ext uri="{FF2B5EF4-FFF2-40B4-BE49-F238E27FC236}">
                <a16:creationId xmlns:a16="http://schemas.microsoft.com/office/drawing/2014/main" id="{D339817D-20E7-BCB5-8AF6-593978CE2F30}"/>
              </a:ext>
            </a:extLst>
          </p:cNvPr>
          <p:cNvSpPr>
            <a:spLocks noGrp="1"/>
          </p:cNvSpPr>
          <p:nvPr>
            <p:ph type="title"/>
          </p:nvPr>
        </p:nvSpPr>
        <p:spPr>
          <a:xfrm>
            <a:off x="1024128" y="585216"/>
            <a:ext cx="9720072" cy="1499616"/>
          </a:xfrm>
        </p:spPr>
        <p:txBody>
          <a:bodyPr/>
          <a:lstStyle/>
          <a:p>
            <a:r>
              <a:rPr lang="en-US"/>
              <a:t>The </a:t>
            </a:r>
            <a:r>
              <a:rPr lang="en-US" err="1"/>
              <a:t>Broodmother</a:t>
            </a:r>
            <a:endParaRPr lang="en-US"/>
          </a:p>
        </p:txBody>
      </p:sp>
      <p:sp>
        <p:nvSpPr>
          <p:cNvPr id="6" name="Title 1">
            <a:extLst>
              <a:ext uri="{FF2B5EF4-FFF2-40B4-BE49-F238E27FC236}">
                <a16:creationId xmlns:a16="http://schemas.microsoft.com/office/drawing/2014/main" id="{2AC56266-DBBA-B7EB-5E86-557AD6FC0946}"/>
              </a:ext>
            </a:extLst>
          </p:cNvPr>
          <p:cNvSpPr txBox="1">
            <a:spLocks/>
          </p:cNvSpPr>
          <p:nvPr/>
        </p:nvSpPr>
        <p:spPr>
          <a:xfrm>
            <a:off x="1069284" y="1471392"/>
            <a:ext cx="4236494" cy="650918"/>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3200"/>
              <a:t>Environmental Analysis</a:t>
            </a:r>
          </a:p>
        </p:txBody>
      </p:sp>
    </p:spTree>
    <p:extLst>
      <p:ext uri="{BB962C8B-B14F-4D97-AF65-F5344CB8AC3E}">
        <p14:creationId xmlns:p14="http://schemas.microsoft.com/office/powerpoint/2010/main" val="4174862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FC123-4F3C-9AC5-B9C6-222969402DA1}"/>
              </a:ext>
            </a:extLst>
          </p:cNvPr>
          <p:cNvSpPr>
            <a:spLocks noGrp="1"/>
          </p:cNvSpPr>
          <p:nvPr>
            <p:ph type="ctrTitle"/>
          </p:nvPr>
        </p:nvSpPr>
        <p:spPr/>
        <p:txBody>
          <a:bodyPr/>
          <a:lstStyle/>
          <a:p>
            <a:r>
              <a:rPr lang="en-GB"/>
              <a:t>Theoretical frameworks</a:t>
            </a:r>
          </a:p>
        </p:txBody>
      </p:sp>
      <p:sp>
        <p:nvSpPr>
          <p:cNvPr id="3" name="Subtitle 2">
            <a:extLst>
              <a:ext uri="{FF2B5EF4-FFF2-40B4-BE49-F238E27FC236}">
                <a16:creationId xmlns:a16="http://schemas.microsoft.com/office/drawing/2014/main" id="{7D5D5E36-5D5A-E011-21D4-1A6329945BDA}"/>
              </a:ext>
            </a:extLst>
          </p:cNvPr>
          <p:cNvSpPr>
            <a:spLocks noGrp="1"/>
          </p:cNvSpPr>
          <p:nvPr>
            <p:ph type="subTitle" idx="1"/>
          </p:nvPr>
        </p:nvSpPr>
        <p:spPr>
          <a:xfrm>
            <a:off x="9815513" y="4960137"/>
            <a:ext cx="1995486" cy="1463040"/>
          </a:xfrm>
        </p:spPr>
        <p:txBody>
          <a:bodyPr/>
          <a:lstStyle/>
          <a:p>
            <a:endParaRPr lang="en-GB"/>
          </a:p>
        </p:txBody>
      </p:sp>
      <p:graphicFrame>
        <p:nvGraphicFramePr>
          <p:cNvPr id="134" name="Diagram 133">
            <a:extLst>
              <a:ext uri="{FF2B5EF4-FFF2-40B4-BE49-F238E27FC236}">
                <a16:creationId xmlns:a16="http://schemas.microsoft.com/office/drawing/2014/main" id="{605E3F4C-1EBB-11C1-9143-78A4A223DE91}"/>
              </a:ext>
            </a:extLst>
          </p:cNvPr>
          <p:cNvGraphicFramePr/>
          <p:nvPr>
            <p:extLst>
              <p:ext uri="{D42A27DB-BD31-4B8C-83A1-F6EECF244321}">
                <p14:modId xmlns:p14="http://schemas.microsoft.com/office/powerpoint/2010/main" val="128107497"/>
              </p:ext>
            </p:extLst>
          </p:nvPr>
        </p:nvGraphicFramePr>
        <p:xfrm>
          <a:off x="145143" y="110974"/>
          <a:ext cx="11906249" cy="4620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5" name="Picture 404">
            <a:extLst>
              <a:ext uri="{FF2B5EF4-FFF2-40B4-BE49-F238E27FC236}">
                <a16:creationId xmlns:a16="http://schemas.microsoft.com/office/drawing/2014/main" id="{FEE3261F-48A0-D023-27F5-B7B179106F8E}"/>
              </a:ext>
            </a:extLst>
          </p:cNvPr>
          <p:cNvPicPr>
            <a:picLocks noChangeAspect="1"/>
          </p:cNvPicPr>
          <p:nvPr/>
        </p:nvPicPr>
        <p:blipFill>
          <a:blip r:embed="rId8"/>
          <a:stretch>
            <a:fillRect/>
          </a:stretch>
        </p:blipFill>
        <p:spPr>
          <a:xfrm>
            <a:off x="5735410" y="2392966"/>
            <a:ext cx="721179" cy="1392472"/>
          </a:xfrm>
          <a:prstGeom prst="rect">
            <a:avLst/>
          </a:prstGeom>
        </p:spPr>
      </p:pic>
      <p:pic>
        <p:nvPicPr>
          <p:cNvPr id="416" name="Picture 415" descr="A cartoon character with eyes closed&#10;&#10;AI-generated content may be incorrect.">
            <a:extLst>
              <a:ext uri="{FF2B5EF4-FFF2-40B4-BE49-F238E27FC236}">
                <a16:creationId xmlns:a16="http://schemas.microsoft.com/office/drawing/2014/main" id="{82548366-5A50-C706-952E-93CC2E8AF2A5}"/>
              </a:ext>
            </a:extLst>
          </p:cNvPr>
          <p:cNvPicPr>
            <a:picLocks noChangeAspect="1"/>
          </p:cNvPicPr>
          <p:nvPr/>
        </p:nvPicPr>
        <p:blipFill>
          <a:blip r:embed="rId9"/>
          <a:stretch>
            <a:fillRect/>
          </a:stretch>
        </p:blipFill>
        <p:spPr>
          <a:xfrm>
            <a:off x="1433921" y="2265362"/>
            <a:ext cx="1026250" cy="1503776"/>
          </a:xfrm>
          <a:prstGeom prst="rect">
            <a:avLst/>
          </a:prstGeom>
        </p:spPr>
      </p:pic>
      <p:pic>
        <p:nvPicPr>
          <p:cNvPr id="444" name="Picture 443" descr="A cartoon of a person with wings&#10;&#10;AI-generated content may be incorrect.">
            <a:extLst>
              <a:ext uri="{FF2B5EF4-FFF2-40B4-BE49-F238E27FC236}">
                <a16:creationId xmlns:a16="http://schemas.microsoft.com/office/drawing/2014/main" id="{FB8C9989-C42C-202B-96C4-12BDF60B3F99}"/>
              </a:ext>
            </a:extLst>
          </p:cNvPr>
          <p:cNvPicPr>
            <a:picLocks noChangeAspect="1"/>
          </p:cNvPicPr>
          <p:nvPr/>
        </p:nvPicPr>
        <p:blipFill>
          <a:blip r:embed="rId10"/>
          <a:stretch>
            <a:fillRect/>
          </a:stretch>
        </p:blipFill>
        <p:spPr>
          <a:xfrm>
            <a:off x="9485615" y="2392966"/>
            <a:ext cx="1450370" cy="1254046"/>
          </a:xfrm>
          <a:prstGeom prst="rect">
            <a:avLst/>
          </a:prstGeom>
        </p:spPr>
      </p:pic>
      <p:pic>
        <p:nvPicPr>
          <p:cNvPr id="5" name="Picture 4">
            <a:extLst>
              <a:ext uri="{FF2B5EF4-FFF2-40B4-BE49-F238E27FC236}">
                <a16:creationId xmlns:a16="http://schemas.microsoft.com/office/drawing/2014/main" id="{86A9CCD3-A3C9-BE48-80CF-3E3004709488}"/>
              </a:ext>
            </a:extLst>
          </p:cNvPr>
          <p:cNvPicPr>
            <a:picLocks noChangeAspect="1"/>
          </p:cNvPicPr>
          <p:nvPr/>
        </p:nvPicPr>
        <p:blipFill>
          <a:blip r:embed="rId11"/>
          <a:stretch>
            <a:fillRect/>
          </a:stretch>
        </p:blipFill>
        <p:spPr>
          <a:xfrm>
            <a:off x="8610600" y="5201784"/>
            <a:ext cx="1045061" cy="979745"/>
          </a:xfrm>
          <a:prstGeom prst="rect">
            <a:avLst/>
          </a:prstGeom>
        </p:spPr>
      </p:pic>
    </p:spTree>
    <p:extLst>
      <p:ext uri="{BB962C8B-B14F-4D97-AF65-F5344CB8AC3E}">
        <p14:creationId xmlns:p14="http://schemas.microsoft.com/office/powerpoint/2010/main" val="512919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46742-3403-1FBF-68F9-610C30CCB6AE}"/>
            </a:ext>
          </a:extLst>
        </p:cNvPr>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F4AD6A90-9312-121A-4162-019E626A6824}"/>
              </a:ext>
            </a:extLst>
          </p:cNvPr>
          <p:cNvGraphicFramePr>
            <a:graphicFrameLocks noGrp="1"/>
          </p:cNvGraphicFramePr>
          <p:nvPr>
            <p:ph idx="1"/>
            <p:extLst>
              <p:ext uri="{D42A27DB-BD31-4B8C-83A1-F6EECF244321}">
                <p14:modId xmlns:p14="http://schemas.microsoft.com/office/powerpoint/2010/main" val="2877295127"/>
              </p:ext>
            </p:extLst>
          </p:nvPr>
        </p:nvGraphicFramePr>
        <p:xfrm>
          <a:off x="578370" y="5240304"/>
          <a:ext cx="5512633" cy="972232"/>
        </p:xfrm>
        <a:graphic>
          <a:graphicData uri="http://schemas.openxmlformats.org/drawingml/2006/table">
            <a:tbl>
              <a:tblPr firstRow="1" firstCol="1" bandRow="1">
                <a:tableStyleId>{9D7B26C5-4107-4FEC-AEDC-1716B250A1EF}</a:tableStyleId>
              </a:tblPr>
              <a:tblGrid>
                <a:gridCol w="1882613">
                  <a:extLst>
                    <a:ext uri="{9D8B030D-6E8A-4147-A177-3AD203B41FA5}">
                      <a16:colId xmlns:a16="http://schemas.microsoft.com/office/drawing/2014/main" val="2571108797"/>
                    </a:ext>
                  </a:extLst>
                </a:gridCol>
                <a:gridCol w="3630020">
                  <a:extLst>
                    <a:ext uri="{9D8B030D-6E8A-4147-A177-3AD203B41FA5}">
                      <a16:colId xmlns:a16="http://schemas.microsoft.com/office/drawing/2014/main" val="4125196541"/>
                    </a:ext>
                  </a:extLst>
                </a:gridCol>
              </a:tblGrid>
              <a:tr h="972232">
                <a:tc>
                  <a:txBody>
                    <a:bodyPr/>
                    <a:lstStyle/>
                    <a:p>
                      <a:pPr>
                        <a:lnSpc>
                          <a:spcPct val="107000"/>
                        </a:lnSpc>
                        <a:spcAft>
                          <a:spcPts val="800"/>
                        </a:spcAft>
                        <a:buNone/>
                      </a:pPr>
                      <a:r>
                        <a:rPr lang="en-GB" sz="2000">
                          <a:effectLst/>
                        </a:rPr>
                        <a:t>Expressive content</a:t>
                      </a:r>
                      <a:endParaRPr lang="en-GB" sz="2000">
                        <a:effectLst/>
                        <a:latin typeface="Aptos" panose="020B000402020202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buNone/>
                      </a:pPr>
                      <a:r>
                        <a:rPr lang="en-GB" sz="2000">
                          <a:effectLst/>
                        </a:rPr>
                        <a:t>The broodmother is a part of her womb-like nest. She is literally connected to it.</a:t>
                      </a:r>
                      <a:endParaRPr lang="en-GB" sz="2000">
                        <a:effectLst/>
                        <a:latin typeface="Aptos" panose="020B000402020202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01732259"/>
                  </a:ext>
                </a:extLst>
              </a:tr>
            </a:tbl>
          </a:graphicData>
        </a:graphic>
      </p:graphicFrame>
      <p:sp>
        <p:nvSpPr>
          <p:cNvPr id="3" name="TextBox 2">
            <a:extLst>
              <a:ext uri="{FF2B5EF4-FFF2-40B4-BE49-F238E27FC236}">
                <a16:creationId xmlns:a16="http://schemas.microsoft.com/office/drawing/2014/main" id="{34AE5056-EB26-79CB-952B-13577A95A13F}"/>
              </a:ext>
            </a:extLst>
          </p:cNvPr>
          <p:cNvSpPr txBox="1"/>
          <p:nvPr/>
        </p:nvSpPr>
        <p:spPr>
          <a:xfrm>
            <a:off x="6100999" y="1146876"/>
            <a:ext cx="5851161" cy="4093428"/>
          </a:xfrm>
          <a:prstGeom prst="rect">
            <a:avLst/>
          </a:prstGeom>
          <a:noFill/>
        </p:spPr>
        <p:txBody>
          <a:bodyPr wrap="square" rtlCol="0">
            <a:spAutoFit/>
          </a:bodyPr>
          <a:lstStyle/>
          <a:p>
            <a:r>
              <a:rPr lang="en-GB" sz="2000"/>
              <a:t>Looking at the </a:t>
            </a:r>
            <a:r>
              <a:rPr lang="en-GB" sz="2000" err="1"/>
              <a:t>Broodmother’s</a:t>
            </a:r>
            <a:r>
              <a:rPr lang="en-GB" sz="2000"/>
              <a:t> “nest”, we see more of these tropes brought into play.</a:t>
            </a:r>
          </a:p>
          <a:p>
            <a:endParaRPr lang="en-GB" sz="2000"/>
          </a:p>
          <a:p>
            <a:r>
              <a:rPr lang="en-GB" sz="2000"/>
              <a:t>“Horror films that depict monstrous births play on the inside/outside distinction in order to point to the inherently monstrous nature of the womb as well as the impossibility of ever completely banishing the abject from the human domain. </a:t>
            </a:r>
          </a:p>
          <a:p>
            <a:endParaRPr lang="en-GB" sz="2000"/>
          </a:p>
          <a:p>
            <a:r>
              <a:rPr lang="en-GB" sz="2000"/>
              <a:t>The womb represents the utmost in abjection for it contains a new life form which will pass from inside to outside bringing with it traces of its contamination – blood, afterbirth, faeces.” (Creed, B, (1993))</a:t>
            </a:r>
          </a:p>
        </p:txBody>
      </p:sp>
      <p:pic>
        <p:nvPicPr>
          <p:cNvPr id="4" name="Picture 3">
            <a:extLst>
              <a:ext uri="{FF2B5EF4-FFF2-40B4-BE49-F238E27FC236}">
                <a16:creationId xmlns:a16="http://schemas.microsoft.com/office/drawing/2014/main" id="{E9E8569B-513E-A58B-3DD0-C798801517B9}"/>
              </a:ext>
            </a:extLst>
          </p:cNvPr>
          <p:cNvPicPr>
            <a:picLocks noChangeAspect="1"/>
          </p:cNvPicPr>
          <p:nvPr/>
        </p:nvPicPr>
        <p:blipFill>
          <a:blip r:embed="rId3"/>
          <a:stretch>
            <a:fillRect/>
          </a:stretch>
        </p:blipFill>
        <p:spPr>
          <a:xfrm>
            <a:off x="578370" y="774122"/>
            <a:ext cx="4997971" cy="3748478"/>
          </a:xfrm>
          <a:prstGeom prst="rect">
            <a:avLst/>
          </a:prstGeom>
        </p:spPr>
      </p:pic>
    </p:spTree>
    <p:extLst>
      <p:ext uri="{BB962C8B-B14F-4D97-AF65-F5344CB8AC3E}">
        <p14:creationId xmlns:p14="http://schemas.microsoft.com/office/powerpoint/2010/main" val="3850071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11C5B-9C9E-08B4-10B4-F193355F46C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0C3AF9F-1C0C-22F2-264F-5684B2382897}"/>
              </a:ext>
            </a:extLst>
          </p:cNvPr>
          <p:cNvSpPr txBox="1"/>
          <p:nvPr/>
        </p:nvSpPr>
        <p:spPr>
          <a:xfrm>
            <a:off x="624590" y="5166180"/>
            <a:ext cx="10942819" cy="1569660"/>
          </a:xfrm>
          <a:prstGeom prst="rect">
            <a:avLst/>
          </a:prstGeom>
          <a:noFill/>
        </p:spPr>
        <p:txBody>
          <a:bodyPr wrap="square">
            <a:spAutoFit/>
          </a:bodyPr>
          <a:lstStyle/>
          <a:p>
            <a:pPr algn="ctr">
              <a:buNone/>
            </a:pPr>
            <a:r>
              <a:rPr lang="en-GB" sz="2400">
                <a:ea typeface="Times New Roman" panose="02020603050405020304" pitchFamily="18" charset="0"/>
                <a:cs typeface="Times New Roman" panose="02020603050405020304" pitchFamily="18" charset="0"/>
              </a:rPr>
              <a:t>The colour palette of the environment and the </a:t>
            </a:r>
            <a:r>
              <a:rPr lang="en-GB" sz="2400" err="1">
                <a:ea typeface="Times New Roman" panose="02020603050405020304" pitchFamily="18" charset="0"/>
                <a:cs typeface="Times New Roman" panose="02020603050405020304" pitchFamily="18" charset="0"/>
              </a:rPr>
              <a:t>Broodmother</a:t>
            </a:r>
            <a:r>
              <a:rPr lang="en-GB" sz="2400">
                <a:ea typeface="Times New Roman" panose="02020603050405020304" pitchFamily="18" charset="0"/>
                <a:cs typeface="Times New Roman" panose="02020603050405020304" pitchFamily="18" charset="0"/>
              </a:rPr>
              <a:t> is exceptionally similar to that of an actual placenta and afterbirth.</a:t>
            </a:r>
          </a:p>
          <a:p>
            <a:pPr algn="ctr">
              <a:buNone/>
            </a:pPr>
            <a:r>
              <a:rPr lang="en-GB" sz="2400">
                <a:ea typeface="Times New Roman" panose="02020603050405020304" pitchFamily="18" charset="0"/>
                <a:cs typeface="Times New Roman" panose="02020603050405020304" pitchFamily="18" charset="0"/>
              </a:rPr>
              <a:t>In this case the womb has been literally externalized – and thus these “traces of contamination” are brought out into the external world. </a:t>
            </a:r>
          </a:p>
        </p:txBody>
      </p:sp>
      <p:pic>
        <p:nvPicPr>
          <p:cNvPr id="3" name="Picture 2">
            <a:extLst>
              <a:ext uri="{FF2B5EF4-FFF2-40B4-BE49-F238E27FC236}">
                <a16:creationId xmlns:a16="http://schemas.microsoft.com/office/drawing/2014/main" id="{4787F90F-D66D-3ABA-9FD5-9F549114A16F}"/>
              </a:ext>
            </a:extLst>
          </p:cNvPr>
          <p:cNvPicPr>
            <a:picLocks noChangeAspect="1"/>
          </p:cNvPicPr>
          <p:nvPr/>
        </p:nvPicPr>
        <p:blipFill>
          <a:blip r:embed="rId2"/>
          <a:srcRect l="49124" t="2422"/>
          <a:stretch>
            <a:fillRect/>
          </a:stretch>
        </p:blipFill>
        <p:spPr>
          <a:xfrm>
            <a:off x="5840784" y="827115"/>
            <a:ext cx="5567302" cy="4301587"/>
          </a:xfrm>
          <a:prstGeom prst="rect">
            <a:avLst/>
          </a:prstGeom>
        </p:spPr>
      </p:pic>
      <p:pic>
        <p:nvPicPr>
          <p:cNvPr id="4" name="Picture 3">
            <a:extLst>
              <a:ext uri="{FF2B5EF4-FFF2-40B4-BE49-F238E27FC236}">
                <a16:creationId xmlns:a16="http://schemas.microsoft.com/office/drawing/2014/main" id="{1C085971-59CE-F748-7F20-1D555F5D13A9}"/>
              </a:ext>
            </a:extLst>
          </p:cNvPr>
          <p:cNvPicPr>
            <a:picLocks noChangeAspect="1"/>
          </p:cNvPicPr>
          <p:nvPr/>
        </p:nvPicPr>
        <p:blipFill>
          <a:blip r:embed="rId2"/>
          <a:srcRect l="804" t="15442" r="52045" b="4745"/>
          <a:stretch>
            <a:fillRect/>
          </a:stretch>
        </p:blipFill>
        <p:spPr>
          <a:xfrm>
            <a:off x="1114440" y="2239766"/>
            <a:ext cx="4236494" cy="2888936"/>
          </a:xfrm>
          <a:prstGeom prst="rect">
            <a:avLst/>
          </a:prstGeom>
        </p:spPr>
      </p:pic>
      <p:sp>
        <p:nvSpPr>
          <p:cNvPr id="5" name="Title 1">
            <a:extLst>
              <a:ext uri="{FF2B5EF4-FFF2-40B4-BE49-F238E27FC236}">
                <a16:creationId xmlns:a16="http://schemas.microsoft.com/office/drawing/2014/main" id="{F2ADB649-00C8-06FA-30AB-4ED16E130C2C}"/>
              </a:ext>
            </a:extLst>
          </p:cNvPr>
          <p:cNvSpPr>
            <a:spLocks noGrp="1"/>
          </p:cNvSpPr>
          <p:nvPr>
            <p:ph type="title"/>
          </p:nvPr>
        </p:nvSpPr>
        <p:spPr>
          <a:xfrm>
            <a:off x="1024128" y="585216"/>
            <a:ext cx="9720072" cy="1499616"/>
          </a:xfrm>
        </p:spPr>
        <p:txBody>
          <a:bodyPr/>
          <a:lstStyle/>
          <a:p>
            <a:r>
              <a:rPr lang="en-US"/>
              <a:t>The </a:t>
            </a:r>
            <a:r>
              <a:rPr lang="en-US" err="1"/>
              <a:t>Broodmother</a:t>
            </a:r>
            <a:endParaRPr lang="en-US"/>
          </a:p>
        </p:txBody>
      </p:sp>
      <p:sp>
        <p:nvSpPr>
          <p:cNvPr id="6" name="Title 1">
            <a:extLst>
              <a:ext uri="{FF2B5EF4-FFF2-40B4-BE49-F238E27FC236}">
                <a16:creationId xmlns:a16="http://schemas.microsoft.com/office/drawing/2014/main" id="{D4C51065-C416-A192-9556-F4A2B96E291C}"/>
              </a:ext>
            </a:extLst>
          </p:cNvPr>
          <p:cNvSpPr txBox="1">
            <a:spLocks/>
          </p:cNvSpPr>
          <p:nvPr/>
        </p:nvSpPr>
        <p:spPr>
          <a:xfrm>
            <a:off x="1069284" y="1471392"/>
            <a:ext cx="4236494" cy="650918"/>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3200"/>
              <a:t>Environmental Analysis</a:t>
            </a:r>
          </a:p>
        </p:txBody>
      </p:sp>
    </p:spTree>
    <p:extLst>
      <p:ext uri="{BB962C8B-B14F-4D97-AF65-F5344CB8AC3E}">
        <p14:creationId xmlns:p14="http://schemas.microsoft.com/office/powerpoint/2010/main" val="1582304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E0EFE-9ABF-4804-6283-5627ABE72A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EE32F4-BCA8-45A5-E01E-E737AB4B2D8A}"/>
              </a:ext>
            </a:extLst>
          </p:cNvPr>
          <p:cNvSpPr>
            <a:spLocks noGrp="1"/>
          </p:cNvSpPr>
          <p:nvPr>
            <p:ph type="title"/>
          </p:nvPr>
        </p:nvSpPr>
        <p:spPr>
          <a:xfrm>
            <a:off x="1024128" y="585216"/>
            <a:ext cx="9720072" cy="1499616"/>
          </a:xfrm>
        </p:spPr>
        <p:txBody>
          <a:bodyPr/>
          <a:lstStyle/>
          <a:p>
            <a:r>
              <a:rPr lang="en-US"/>
              <a:t>The </a:t>
            </a:r>
            <a:r>
              <a:rPr lang="en-US" err="1"/>
              <a:t>Broodmother</a:t>
            </a:r>
            <a:endParaRPr lang="en-US"/>
          </a:p>
        </p:txBody>
      </p:sp>
      <p:sp>
        <p:nvSpPr>
          <p:cNvPr id="3" name="Title 1">
            <a:extLst>
              <a:ext uri="{FF2B5EF4-FFF2-40B4-BE49-F238E27FC236}">
                <a16:creationId xmlns:a16="http://schemas.microsoft.com/office/drawing/2014/main" id="{4092BC15-A19E-270D-3438-3D7814B1EDF0}"/>
              </a:ext>
            </a:extLst>
          </p:cNvPr>
          <p:cNvSpPr txBox="1">
            <a:spLocks/>
          </p:cNvSpPr>
          <p:nvPr/>
        </p:nvSpPr>
        <p:spPr>
          <a:xfrm>
            <a:off x="1069284" y="1471392"/>
            <a:ext cx="5300694" cy="650918"/>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3200" err="1"/>
              <a:t>Dehumanisation</a:t>
            </a:r>
            <a:r>
              <a:rPr lang="en-US" sz="3200"/>
              <a:t> and Lost Agency</a:t>
            </a:r>
          </a:p>
        </p:txBody>
      </p:sp>
      <p:sp>
        <p:nvSpPr>
          <p:cNvPr id="5" name="TextBox 4">
            <a:extLst>
              <a:ext uri="{FF2B5EF4-FFF2-40B4-BE49-F238E27FC236}">
                <a16:creationId xmlns:a16="http://schemas.microsoft.com/office/drawing/2014/main" id="{DB91D0D3-F340-3149-578D-F7E2FFA4C945}"/>
              </a:ext>
            </a:extLst>
          </p:cNvPr>
          <p:cNvSpPr txBox="1"/>
          <p:nvPr/>
        </p:nvSpPr>
        <p:spPr>
          <a:xfrm>
            <a:off x="624590" y="2122310"/>
            <a:ext cx="5067293" cy="4524315"/>
          </a:xfrm>
          <a:prstGeom prst="rect">
            <a:avLst/>
          </a:prstGeom>
          <a:noFill/>
        </p:spPr>
        <p:txBody>
          <a:bodyPr wrap="square">
            <a:spAutoFit/>
          </a:bodyPr>
          <a:lstStyle/>
          <a:p>
            <a:pPr algn="ctr">
              <a:buNone/>
            </a:pPr>
            <a:r>
              <a:rPr lang="en-GB" sz="2400">
                <a:ea typeface="Times New Roman" panose="02020603050405020304" pitchFamily="18" charset="0"/>
                <a:cs typeface="Times New Roman" panose="02020603050405020304" pitchFamily="18" charset="0"/>
              </a:rPr>
              <a:t>In addition to her exaggerated form and womb-like nest, a lot has been done to dehumanise the brood mother. </a:t>
            </a:r>
          </a:p>
          <a:p>
            <a:pPr algn="ctr">
              <a:buNone/>
            </a:pPr>
            <a:endParaRPr lang="en-GB" sz="2400">
              <a:ea typeface="Times New Roman" panose="02020603050405020304" pitchFamily="18" charset="0"/>
              <a:cs typeface="Times New Roman" panose="02020603050405020304" pitchFamily="18" charset="0"/>
            </a:endParaRPr>
          </a:p>
          <a:p>
            <a:pPr algn="ctr">
              <a:buNone/>
            </a:pPr>
            <a:r>
              <a:rPr lang="en-GB" sz="2400">
                <a:ea typeface="Times New Roman" panose="02020603050405020304" pitchFamily="18" charset="0"/>
                <a:cs typeface="Times New Roman" panose="02020603050405020304" pitchFamily="18" charset="0"/>
              </a:rPr>
              <a:t>Rooted in this gigantic fleshy womb, she has lost her ability to speak, and her arms are swollen, small, and childlike, clearly showing her loss of bodily autonomy, and potentially a loss of sapience. She lashes out, swinging her arms and tentacles, aggressive and animalistic in her behaviour. </a:t>
            </a:r>
          </a:p>
        </p:txBody>
      </p:sp>
      <p:sp>
        <p:nvSpPr>
          <p:cNvPr id="6" name="TextBox 5">
            <a:extLst>
              <a:ext uri="{FF2B5EF4-FFF2-40B4-BE49-F238E27FC236}">
                <a16:creationId xmlns:a16="http://schemas.microsoft.com/office/drawing/2014/main" id="{2857FF08-E0ED-E065-CCC8-241056381094}"/>
              </a:ext>
            </a:extLst>
          </p:cNvPr>
          <p:cNvSpPr txBox="1"/>
          <p:nvPr/>
        </p:nvSpPr>
        <p:spPr>
          <a:xfrm>
            <a:off x="6096000" y="5102229"/>
            <a:ext cx="5746926" cy="1200329"/>
          </a:xfrm>
          <a:prstGeom prst="rect">
            <a:avLst/>
          </a:prstGeom>
          <a:noFill/>
        </p:spPr>
        <p:txBody>
          <a:bodyPr wrap="square" rtlCol="0">
            <a:spAutoFit/>
          </a:bodyPr>
          <a:lstStyle/>
          <a:p>
            <a:r>
              <a:rPr lang="en-US"/>
              <a:t>“The womb is horrifying per se and within patriarchal discourses it has been used to represent woman’s body as marked, impure and a part of the natural/animal world.” (Creed, B, (1993)). </a:t>
            </a:r>
          </a:p>
        </p:txBody>
      </p:sp>
      <p:pic>
        <p:nvPicPr>
          <p:cNvPr id="7" name="ScreamandShakeLowQ">
            <a:hlinkClick r:id="" action="ppaction://media"/>
            <a:extLst>
              <a:ext uri="{FF2B5EF4-FFF2-40B4-BE49-F238E27FC236}">
                <a16:creationId xmlns:a16="http://schemas.microsoft.com/office/drawing/2014/main" id="{AD577E71-8250-F664-0E07-A6C9DD09E45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36577" y="1755771"/>
            <a:ext cx="5803198" cy="3264299"/>
          </a:xfrm>
          <a:prstGeom prst="rect">
            <a:avLst/>
          </a:prstGeom>
        </p:spPr>
      </p:pic>
    </p:spTree>
    <p:extLst>
      <p:ext uri="{BB962C8B-B14F-4D97-AF65-F5344CB8AC3E}">
        <p14:creationId xmlns:p14="http://schemas.microsoft.com/office/powerpoint/2010/main" val="1204626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E0EFE-9ABF-4804-6283-5627ABE72A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EE32F4-BCA8-45A5-E01E-E737AB4B2D8A}"/>
              </a:ext>
            </a:extLst>
          </p:cNvPr>
          <p:cNvSpPr>
            <a:spLocks noGrp="1"/>
          </p:cNvSpPr>
          <p:nvPr>
            <p:ph type="title"/>
          </p:nvPr>
        </p:nvSpPr>
        <p:spPr>
          <a:xfrm>
            <a:off x="1024128" y="585216"/>
            <a:ext cx="9720072" cy="1499616"/>
          </a:xfrm>
        </p:spPr>
        <p:txBody>
          <a:bodyPr/>
          <a:lstStyle/>
          <a:p>
            <a:r>
              <a:rPr lang="en-US"/>
              <a:t>The </a:t>
            </a:r>
            <a:r>
              <a:rPr lang="en-US" err="1"/>
              <a:t>Broodmother</a:t>
            </a:r>
            <a:endParaRPr lang="en-US"/>
          </a:p>
        </p:txBody>
      </p:sp>
      <p:sp>
        <p:nvSpPr>
          <p:cNvPr id="3" name="Title 1">
            <a:extLst>
              <a:ext uri="{FF2B5EF4-FFF2-40B4-BE49-F238E27FC236}">
                <a16:creationId xmlns:a16="http://schemas.microsoft.com/office/drawing/2014/main" id="{4092BC15-A19E-270D-3438-3D7814B1EDF0}"/>
              </a:ext>
            </a:extLst>
          </p:cNvPr>
          <p:cNvSpPr txBox="1">
            <a:spLocks/>
          </p:cNvSpPr>
          <p:nvPr/>
        </p:nvSpPr>
        <p:spPr>
          <a:xfrm>
            <a:off x="1069284" y="1471392"/>
            <a:ext cx="5300694" cy="650918"/>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3200" err="1"/>
              <a:t>Dehumanisation</a:t>
            </a:r>
            <a:r>
              <a:rPr lang="en-US" sz="3200"/>
              <a:t> and Lost Agency</a:t>
            </a:r>
          </a:p>
        </p:txBody>
      </p:sp>
      <p:sp>
        <p:nvSpPr>
          <p:cNvPr id="5" name="TextBox 4">
            <a:extLst>
              <a:ext uri="{FF2B5EF4-FFF2-40B4-BE49-F238E27FC236}">
                <a16:creationId xmlns:a16="http://schemas.microsoft.com/office/drawing/2014/main" id="{DB91D0D3-F340-3149-578D-F7E2FFA4C945}"/>
              </a:ext>
            </a:extLst>
          </p:cNvPr>
          <p:cNvSpPr txBox="1"/>
          <p:nvPr/>
        </p:nvSpPr>
        <p:spPr>
          <a:xfrm>
            <a:off x="662264" y="2368890"/>
            <a:ext cx="5067293" cy="3785652"/>
          </a:xfrm>
          <a:prstGeom prst="rect">
            <a:avLst/>
          </a:prstGeom>
          <a:noFill/>
        </p:spPr>
        <p:txBody>
          <a:bodyPr wrap="square">
            <a:spAutoFit/>
          </a:bodyPr>
          <a:lstStyle/>
          <a:p>
            <a:pPr algn="ctr">
              <a:buNone/>
            </a:pPr>
            <a:r>
              <a:rPr lang="en-GB" sz="2400">
                <a:ea typeface="Times New Roman" panose="02020603050405020304" pitchFamily="18" charset="0"/>
                <a:cs typeface="Times New Roman" panose="02020603050405020304" pitchFamily="18" charset="0"/>
              </a:rPr>
              <a:t>Not only has her face been mostly removed and distorted, but her entire head has been re-shaped in the form of penile glans. </a:t>
            </a:r>
          </a:p>
          <a:p>
            <a:pPr algn="ctr">
              <a:buNone/>
            </a:pPr>
            <a:endParaRPr lang="en-GB" sz="2400">
              <a:ea typeface="Times New Roman" panose="02020603050405020304" pitchFamily="18" charset="0"/>
              <a:cs typeface="Times New Roman" panose="02020603050405020304" pitchFamily="18" charset="0"/>
            </a:endParaRPr>
          </a:p>
          <a:p>
            <a:pPr algn="ctr">
              <a:buNone/>
            </a:pPr>
            <a:r>
              <a:rPr lang="en-GB" sz="2400">
                <a:ea typeface="Times New Roman" panose="02020603050405020304" pitchFamily="18" charset="0"/>
                <a:cs typeface="Times New Roman" panose="02020603050405020304" pitchFamily="18" charset="0"/>
              </a:rPr>
              <a:t>This could be interpreted as a nod to the concept of the </a:t>
            </a:r>
            <a:r>
              <a:rPr lang="en-GB" sz="2400" i="1">
                <a:ea typeface="Times New Roman" panose="02020603050405020304" pitchFamily="18" charset="0"/>
                <a:cs typeface="Times New Roman" panose="02020603050405020304" pitchFamily="18" charset="0"/>
              </a:rPr>
              <a:t>phallic mother</a:t>
            </a:r>
            <a:r>
              <a:rPr lang="en-GB" sz="2400">
                <a:ea typeface="Times New Roman" panose="02020603050405020304" pitchFamily="18" charset="0"/>
                <a:cs typeface="Times New Roman" panose="02020603050405020304" pitchFamily="18" charset="0"/>
              </a:rPr>
              <a:t>, another common theme in horror cinema involving </a:t>
            </a:r>
            <a:r>
              <a:rPr lang="en-GB" sz="2400" err="1">
                <a:ea typeface="Times New Roman" panose="02020603050405020304" pitchFamily="18" charset="0"/>
                <a:cs typeface="Times New Roman" panose="02020603050405020304" pitchFamily="18" charset="0"/>
              </a:rPr>
              <a:t>monsterous</a:t>
            </a:r>
            <a:r>
              <a:rPr lang="en-GB" sz="2400">
                <a:ea typeface="Times New Roman" panose="02020603050405020304" pitchFamily="18" charset="0"/>
                <a:cs typeface="Times New Roman" panose="02020603050405020304" pitchFamily="18" charset="0"/>
              </a:rPr>
              <a:t> women (Laplanche and </a:t>
            </a:r>
            <a:r>
              <a:rPr lang="en-GB" sz="2400" err="1">
                <a:ea typeface="Times New Roman" panose="02020603050405020304" pitchFamily="18" charset="0"/>
                <a:cs typeface="Times New Roman" panose="02020603050405020304" pitchFamily="18" charset="0"/>
              </a:rPr>
              <a:t>Pontalis</a:t>
            </a:r>
            <a:r>
              <a:rPr lang="en-GB" sz="2400">
                <a:ea typeface="Times New Roman" panose="02020603050405020304" pitchFamily="18" charset="0"/>
                <a:cs typeface="Times New Roman" panose="02020603050405020304" pitchFamily="18" charset="0"/>
              </a:rPr>
              <a:t>, (1985, 311))</a:t>
            </a:r>
          </a:p>
        </p:txBody>
      </p:sp>
      <p:sp>
        <p:nvSpPr>
          <p:cNvPr id="6" name="TextBox 5">
            <a:extLst>
              <a:ext uri="{FF2B5EF4-FFF2-40B4-BE49-F238E27FC236}">
                <a16:creationId xmlns:a16="http://schemas.microsoft.com/office/drawing/2014/main" id="{2857FF08-E0ED-E065-CCC8-241056381094}"/>
              </a:ext>
            </a:extLst>
          </p:cNvPr>
          <p:cNvSpPr txBox="1"/>
          <p:nvPr/>
        </p:nvSpPr>
        <p:spPr>
          <a:xfrm>
            <a:off x="6096000" y="4773169"/>
            <a:ext cx="5746926" cy="1754326"/>
          </a:xfrm>
          <a:prstGeom prst="rect">
            <a:avLst/>
          </a:prstGeom>
          <a:noFill/>
        </p:spPr>
        <p:txBody>
          <a:bodyPr wrap="square" rtlCol="0">
            <a:spAutoFit/>
          </a:bodyPr>
          <a:lstStyle/>
          <a:p>
            <a:r>
              <a:rPr lang="en-US"/>
              <a:t>The phallic mother “is thought either to possess an external penis or to have a penis hidden inside her body” (Creed, B, 1993), and thus like the </a:t>
            </a:r>
            <a:r>
              <a:rPr lang="en-US" err="1"/>
              <a:t>Broodmother</a:t>
            </a:r>
            <a:r>
              <a:rPr lang="en-US"/>
              <a:t>, does not require a man to reproduce. This further emphasizes the idea that woman who does not need man to reproduce are inherently in some way monstrous.</a:t>
            </a:r>
          </a:p>
        </p:txBody>
      </p:sp>
      <p:pic>
        <p:nvPicPr>
          <p:cNvPr id="8" name="Picture 7">
            <a:extLst>
              <a:ext uri="{FF2B5EF4-FFF2-40B4-BE49-F238E27FC236}">
                <a16:creationId xmlns:a16="http://schemas.microsoft.com/office/drawing/2014/main" id="{A0CBFA86-8057-3DFD-EA4B-53E453EA68F2}"/>
              </a:ext>
            </a:extLst>
          </p:cNvPr>
          <p:cNvPicPr>
            <a:picLocks noChangeAspect="1"/>
          </p:cNvPicPr>
          <p:nvPr/>
        </p:nvPicPr>
        <p:blipFill>
          <a:blip r:embed="rId2"/>
          <a:stretch>
            <a:fillRect/>
          </a:stretch>
        </p:blipFill>
        <p:spPr>
          <a:xfrm>
            <a:off x="6688476" y="1279213"/>
            <a:ext cx="4306584" cy="3229938"/>
          </a:xfrm>
          <a:prstGeom prst="rect">
            <a:avLst/>
          </a:prstGeom>
        </p:spPr>
      </p:pic>
    </p:spTree>
    <p:extLst>
      <p:ext uri="{BB962C8B-B14F-4D97-AF65-F5344CB8AC3E}">
        <p14:creationId xmlns:p14="http://schemas.microsoft.com/office/powerpoint/2010/main" val="2658593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25F3E-BD2F-6990-4BEF-C2ACF6A0E2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D25B13-1661-1B57-28F0-9C47E4B86EB4}"/>
              </a:ext>
            </a:extLst>
          </p:cNvPr>
          <p:cNvSpPr>
            <a:spLocks noGrp="1"/>
          </p:cNvSpPr>
          <p:nvPr>
            <p:ph type="title"/>
          </p:nvPr>
        </p:nvSpPr>
        <p:spPr>
          <a:xfrm>
            <a:off x="1024128" y="585216"/>
            <a:ext cx="9720072" cy="1499616"/>
          </a:xfrm>
        </p:spPr>
        <p:txBody>
          <a:bodyPr/>
          <a:lstStyle/>
          <a:p>
            <a:r>
              <a:rPr lang="en-US"/>
              <a:t>The </a:t>
            </a:r>
            <a:r>
              <a:rPr lang="en-US" err="1"/>
              <a:t>Broodmother</a:t>
            </a:r>
            <a:endParaRPr lang="en-US"/>
          </a:p>
        </p:txBody>
      </p:sp>
      <p:sp>
        <p:nvSpPr>
          <p:cNvPr id="3" name="Title 1">
            <a:extLst>
              <a:ext uri="{FF2B5EF4-FFF2-40B4-BE49-F238E27FC236}">
                <a16:creationId xmlns:a16="http://schemas.microsoft.com/office/drawing/2014/main" id="{06E1C09F-0C52-BDE9-CBA0-6067ACFBCABE}"/>
              </a:ext>
            </a:extLst>
          </p:cNvPr>
          <p:cNvSpPr txBox="1">
            <a:spLocks/>
          </p:cNvSpPr>
          <p:nvPr/>
        </p:nvSpPr>
        <p:spPr>
          <a:xfrm>
            <a:off x="1069284" y="1471392"/>
            <a:ext cx="5300694" cy="650918"/>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3200"/>
              <a:t>Conclusions</a:t>
            </a:r>
          </a:p>
        </p:txBody>
      </p:sp>
      <p:sp>
        <p:nvSpPr>
          <p:cNvPr id="5" name="TextBox 4">
            <a:extLst>
              <a:ext uri="{FF2B5EF4-FFF2-40B4-BE49-F238E27FC236}">
                <a16:creationId xmlns:a16="http://schemas.microsoft.com/office/drawing/2014/main" id="{E0B11D90-A5F3-6F41-7C73-2FFF8F94030D}"/>
              </a:ext>
            </a:extLst>
          </p:cNvPr>
          <p:cNvSpPr txBox="1"/>
          <p:nvPr/>
        </p:nvSpPr>
        <p:spPr>
          <a:xfrm>
            <a:off x="662264" y="2368890"/>
            <a:ext cx="5067293" cy="3046988"/>
          </a:xfrm>
          <a:prstGeom prst="rect">
            <a:avLst/>
          </a:prstGeom>
          <a:noFill/>
        </p:spPr>
        <p:txBody>
          <a:bodyPr wrap="square">
            <a:spAutoFit/>
          </a:bodyPr>
          <a:lstStyle/>
          <a:p>
            <a:pPr algn="ctr">
              <a:buNone/>
            </a:pPr>
            <a:r>
              <a:rPr lang="en-GB" sz="2400">
                <a:ea typeface="Times New Roman" panose="02020603050405020304" pitchFamily="18" charset="0"/>
                <a:cs typeface="Times New Roman" panose="02020603050405020304" pitchFamily="18" charset="0"/>
              </a:rPr>
              <a:t>The </a:t>
            </a:r>
            <a:r>
              <a:rPr lang="en-GB" sz="2400" err="1">
                <a:ea typeface="Times New Roman" panose="02020603050405020304" pitchFamily="18" charset="0"/>
                <a:cs typeface="Times New Roman" panose="02020603050405020304" pitchFamily="18" charset="0"/>
              </a:rPr>
              <a:t>Broodmother</a:t>
            </a:r>
            <a:r>
              <a:rPr lang="en-GB" sz="2400">
                <a:ea typeface="Times New Roman" panose="02020603050405020304" pitchFamily="18" charset="0"/>
                <a:cs typeface="Times New Roman" panose="02020603050405020304" pitchFamily="18" charset="0"/>
              </a:rPr>
              <a:t> is the ultimate example of the grotesque maternal. Stripped of her humanity, hyper-sexualized with exaggerated proportions related to her fertility, literally encased within a giant womb with the soul purpose of birthing monsters. </a:t>
            </a:r>
          </a:p>
        </p:txBody>
      </p:sp>
      <p:sp>
        <p:nvSpPr>
          <p:cNvPr id="6" name="TextBox 5">
            <a:extLst>
              <a:ext uri="{FF2B5EF4-FFF2-40B4-BE49-F238E27FC236}">
                <a16:creationId xmlns:a16="http://schemas.microsoft.com/office/drawing/2014/main" id="{858517D0-FACA-141B-5BE9-FA0C1A984854}"/>
              </a:ext>
            </a:extLst>
          </p:cNvPr>
          <p:cNvSpPr txBox="1"/>
          <p:nvPr/>
        </p:nvSpPr>
        <p:spPr>
          <a:xfrm>
            <a:off x="6096000" y="5203148"/>
            <a:ext cx="5746926" cy="1200329"/>
          </a:xfrm>
          <a:prstGeom prst="rect">
            <a:avLst/>
          </a:prstGeom>
          <a:noFill/>
        </p:spPr>
        <p:txBody>
          <a:bodyPr wrap="square" rtlCol="0">
            <a:spAutoFit/>
          </a:bodyPr>
          <a:lstStyle/>
          <a:p>
            <a:r>
              <a:rPr lang="en-US"/>
              <a:t>From this point in the game, you have no choice but to kill the brood mother, even knowing that she is a victim (Stang, S, (2019)). At this stage in the game, she is regarded as nothing but a threat that births darkspawn. </a:t>
            </a:r>
          </a:p>
        </p:txBody>
      </p:sp>
      <p:pic>
        <p:nvPicPr>
          <p:cNvPr id="7" name="Picture 6">
            <a:extLst>
              <a:ext uri="{FF2B5EF4-FFF2-40B4-BE49-F238E27FC236}">
                <a16:creationId xmlns:a16="http://schemas.microsoft.com/office/drawing/2014/main" id="{5EB19BBD-0B6F-3DFC-5FED-B5D7F97D8AB3}"/>
              </a:ext>
            </a:extLst>
          </p:cNvPr>
          <p:cNvPicPr>
            <a:picLocks noChangeAspect="1"/>
          </p:cNvPicPr>
          <p:nvPr/>
        </p:nvPicPr>
        <p:blipFill>
          <a:blip r:embed="rId2"/>
          <a:stretch>
            <a:fillRect/>
          </a:stretch>
        </p:blipFill>
        <p:spPr>
          <a:xfrm>
            <a:off x="6688476" y="1149604"/>
            <a:ext cx="4479396" cy="3359547"/>
          </a:xfrm>
          <a:prstGeom prst="rect">
            <a:avLst/>
          </a:prstGeom>
        </p:spPr>
      </p:pic>
    </p:spTree>
    <p:extLst>
      <p:ext uri="{BB962C8B-B14F-4D97-AF65-F5344CB8AC3E}">
        <p14:creationId xmlns:p14="http://schemas.microsoft.com/office/powerpoint/2010/main" val="3194293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E5F14-E56E-CE95-3873-053BD017C5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217BFA-93DF-5D06-B572-B5B908581168}"/>
              </a:ext>
            </a:extLst>
          </p:cNvPr>
          <p:cNvSpPr>
            <a:spLocks noGrp="1"/>
          </p:cNvSpPr>
          <p:nvPr>
            <p:ph type="title"/>
          </p:nvPr>
        </p:nvSpPr>
        <p:spPr/>
        <p:txBody>
          <a:bodyPr/>
          <a:lstStyle/>
          <a:p>
            <a:r>
              <a:rPr lang="en-US"/>
              <a:t>An Examination of the </a:t>
            </a:r>
            <a:r>
              <a:rPr lang="en-US" err="1"/>
              <a:t>BroodMother</a:t>
            </a:r>
          </a:p>
        </p:txBody>
      </p:sp>
      <p:pic>
        <p:nvPicPr>
          <p:cNvPr id="9" name="Content Placeholder 8">
            <a:extLst>
              <a:ext uri="{FF2B5EF4-FFF2-40B4-BE49-F238E27FC236}">
                <a16:creationId xmlns:a16="http://schemas.microsoft.com/office/drawing/2014/main" id="{C5551E82-9045-56E8-EA6F-37EE9173C4ED}"/>
              </a:ext>
            </a:extLst>
          </p:cNvPr>
          <p:cNvPicPr>
            <a:picLocks noGrp="1" noChangeAspect="1"/>
          </p:cNvPicPr>
          <p:nvPr>
            <p:ph idx="1"/>
          </p:nvPr>
        </p:nvPicPr>
        <p:blipFill>
          <a:blip r:embed="rId3"/>
          <a:stretch>
            <a:fillRect/>
          </a:stretch>
        </p:blipFill>
        <p:spPr>
          <a:xfrm>
            <a:off x="0" y="26171"/>
            <a:ext cx="11980164" cy="8985124"/>
          </a:xfrm>
          <a:prstGeom prst="rect">
            <a:avLst/>
          </a:prstGeom>
        </p:spPr>
      </p:pic>
      <p:sp>
        <p:nvSpPr>
          <p:cNvPr id="5" name="Rectangle 4">
            <a:extLst>
              <a:ext uri="{FF2B5EF4-FFF2-40B4-BE49-F238E27FC236}">
                <a16:creationId xmlns:a16="http://schemas.microsoft.com/office/drawing/2014/main" id="{23EFD991-833E-BAD3-80C0-3F739B5A2AEC}"/>
              </a:ext>
            </a:extLst>
          </p:cNvPr>
          <p:cNvSpPr>
            <a:spLocks noGrp="1" noRot="1" noMove="1" noResize="1" noEditPoints="1" noAdjustHandles="1" noChangeArrowheads="1" noChangeShapeType="1"/>
          </p:cNvSpPr>
          <p:nvPr/>
        </p:nvSpPr>
        <p:spPr>
          <a:xfrm>
            <a:off x="8886" y="-132428"/>
            <a:ext cx="12192000" cy="9144001"/>
          </a:xfrm>
          <a:prstGeom prst="rect">
            <a:avLst/>
          </a:prstGeom>
          <a:solidFill>
            <a:srgbClr val="2E2B21">
              <a:alpha val="5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63C75C6-6D84-163D-AC43-4670629365E0}"/>
              </a:ext>
            </a:extLst>
          </p:cNvPr>
          <p:cNvSpPr txBox="1"/>
          <p:nvPr/>
        </p:nvSpPr>
        <p:spPr>
          <a:xfrm>
            <a:off x="624590" y="1046381"/>
            <a:ext cx="10942819" cy="4893647"/>
          </a:xfrm>
          <a:prstGeom prst="rect">
            <a:avLst/>
          </a:prstGeom>
          <a:noFill/>
        </p:spPr>
        <p:txBody>
          <a:bodyPr wrap="square">
            <a:spAutoFit/>
          </a:bodyPr>
          <a:lstStyle/>
          <a:p>
            <a:pPr algn="ctr">
              <a:buNone/>
            </a:pPr>
            <a:r>
              <a:rPr lang="en-GB" sz="2400">
                <a:ea typeface="Times New Roman" panose="02020603050405020304" pitchFamily="18" charset="0"/>
                <a:cs typeface="Times New Roman" panose="02020603050405020304" pitchFamily="18" charset="0"/>
              </a:rPr>
              <a:t>“The most fearful of creatures is, of course, a monstrous mother who parthenogenetically spawns monstrous offspring. Naturally, those offspring are loyal only to her and pose a threat to the protagonist/player-character, who serves as the representative of the normative, patriarchal symbolic order.” (</a:t>
            </a:r>
            <a:r>
              <a:rPr lang="en-GB" sz="2400" err="1">
                <a:ea typeface="Times New Roman" panose="02020603050405020304" pitchFamily="18" charset="0"/>
                <a:cs typeface="Times New Roman" panose="02020603050405020304" pitchFamily="18" charset="0"/>
              </a:rPr>
              <a:t>Steng</a:t>
            </a:r>
            <a:r>
              <a:rPr lang="en-GB" sz="2400">
                <a:ea typeface="Times New Roman" panose="02020603050405020304" pitchFamily="18" charset="0"/>
                <a:cs typeface="Times New Roman" panose="02020603050405020304" pitchFamily="18" charset="0"/>
              </a:rPr>
              <a:t>, S, (2019)</a:t>
            </a:r>
            <a:endParaRPr lang="en-GB" sz="2400">
              <a:effectLst/>
              <a:ea typeface="Times New Roman" panose="02020603050405020304" pitchFamily="18" charset="0"/>
              <a:cs typeface="Times New Roman" panose="02020603050405020304" pitchFamily="18" charset="0"/>
            </a:endParaRPr>
          </a:p>
          <a:p>
            <a:pPr algn="ctr">
              <a:buNone/>
            </a:pPr>
            <a:endParaRPr lang="en-GB" sz="2400">
              <a:ea typeface="Times New Roman" panose="02020603050405020304" pitchFamily="18" charset="0"/>
              <a:cs typeface="Times New Roman" panose="02020603050405020304" pitchFamily="18" charset="0"/>
            </a:endParaRPr>
          </a:p>
          <a:p>
            <a:pPr algn="ctr">
              <a:buNone/>
            </a:pPr>
            <a:r>
              <a:rPr lang="en-GB" sz="2400">
                <a:effectLst/>
                <a:ea typeface="Times New Roman" panose="02020603050405020304" pitchFamily="18" charset="0"/>
                <a:cs typeface="Times New Roman" panose="02020603050405020304" pitchFamily="18" charset="0"/>
              </a:rPr>
              <a:t>“It is woman’s fertilizable body which aligns her with nature and threatens the integrity of the patriarchal symbolic order.” (Creed, B, (1993)). The </a:t>
            </a:r>
            <a:r>
              <a:rPr lang="en-GB" sz="2400" err="1">
                <a:effectLst/>
                <a:ea typeface="Times New Roman" panose="02020603050405020304" pitchFamily="18" charset="0"/>
                <a:cs typeface="Times New Roman" panose="02020603050405020304" pitchFamily="18" charset="0"/>
              </a:rPr>
              <a:t>broodmothers</a:t>
            </a:r>
            <a:r>
              <a:rPr lang="en-GB" sz="2400">
                <a:effectLst/>
                <a:ea typeface="Times New Roman" panose="02020603050405020304" pitchFamily="18" charset="0"/>
                <a:cs typeface="Times New Roman" panose="02020603050405020304" pitchFamily="18" charset="0"/>
              </a:rPr>
              <a:t> are regarded as that threat – their ability to birth “monsters” regarded as a threat to the entire world.</a:t>
            </a:r>
          </a:p>
          <a:p>
            <a:pPr algn="ctr">
              <a:buNone/>
            </a:pPr>
            <a:endParaRPr lang="en-GB" sz="2400">
              <a:effectLst/>
              <a:ea typeface="Times New Roman" panose="02020603050405020304" pitchFamily="18" charset="0"/>
              <a:cs typeface="Times New Roman" panose="02020603050405020304" pitchFamily="18" charset="0"/>
            </a:endParaRPr>
          </a:p>
          <a:p>
            <a:pPr algn="ctr">
              <a:buNone/>
            </a:pPr>
            <a:r>
              <a:rPr lang="en-GB" sz="2400">
                <a:effectLst/>
                <a:ea typeface="Times New Roman" panose="02020603050405020304" pitchFamily="18" charset="0"/>
                <a:cs typeface="Times New Roman" panose="02020603050405020304" pitchFamily="18" charset="0"/>
              </a:rPr>
              <a:t>“We know that darkspawn come from </a:t>
            </a:r>
            <a:r>
              <a:rPr lang="en-GB" sz="2400" err="1">
                <a:effectLst/>
                <a:ea typeface="Times New Roman" panose="02020603050405020304" pitchFamily="18" charset="0"/>
                <a:cs typeface="Times New Roman" panose="02020603050405020304" pitchFamily="18" charset="0"/>
              </a:rPr>
              <a:t>broodmothers</a:t>
            </a:r>
            <a:r>
              <a:rPr lang="en-GB" sz="2400">
                <a:effectLst/>
                <a:ea typeface="Times New Roman" panose="02020603050405020304" pitchFamily="18" charset="0"/>
                <a:cs typeface="Times New Roman" panose="02020603050405020304" pitchFamily="18" charset="0"/>
              </a:rPr>
              <a:t>. Perhaps at the very heart of our world sits a queen—the first mother. Instead of focusing on her children, we should target </a:t>
            </a:r>
            <a:r>
              <a:rPr lang="en-GB" sz="2400" err="1">
                <a:effectLst/>
                <a:ea typeface="Times New Roman" panose="02020603050405020304" pitchFamily="18" charset="0"/>
                <a:cs typeface="Times New Roman" panose="02020603050405020304" pitchFamily="18" charset="0"/>
              </a:rPr>
              <a:t>broodmothers</a:t>
            </a:r>
            <a:r>
              <a:rPr lang="en-GB" sz="2400">
                <a:effectLst/>
                <a:ea typeface="Times New Roman" panose="02020603050405020304" pitchFamily="18" charset="0"/>
                <a:cs typeface="Times New Roman" panose="02020603050405020304" pitchFamily="18" charset="0"/>
              </a:rPr>
              <a:t> and ensure that future reinforcements will never be born..” BioWare. (2014). Dragon Age: Inquisition [Video game]. Electronic Arts.</a:t>
            </a:r>
          </a:p>
        </p:txBody>
      </p:sp>
    </p:spTree>
    <p:extLst>
      <p:ext uri="{BB962C8B-B14F-4D97-AF65-F5344CB8AC3E}">
        <p14:creationId xmlns:p14="http://schemas.microsoft.com/office/powerpoint/2010/main" val="311526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EF6AC-98A5-82D1-F358-F226AB6A81DF}"/>
              </a:ext>
            </a:extLst>
          </p:cNvPr>
          <p:cNvSpPr>
            <a:spLocks noGrp="1"/>
          </p:cNvSpPr>
          <p:nvPr>
            <p:ph type="title"/>
          </p:nvPr>
        </p:nvSpPr>
        <p:spPr/>
        <p:txBody>
          <a:bodyPr/>
          <a:lstStyle/>
          <a:p>
            <a:r>
              <a:rPr lang="en-US"/>
              <a:t>The Grotesque Matriarch</a:t>
            </a:r>
          </a:p>
        </p:txBody>
      </p:sp>
      <p:sp>
        <p:nvSpPr>
          <p:cNvPr id="3" name="Content Placeholder 2">
            <a:extLst>
              <a:ext uri="{FF2B5EF4-FFF2-40B4-BE49-F238E27FC236}">
                <a16:creationId xmlns:a16="http://schemas.microsoft.com/office/drawing/2014/main" id="{1CD6A205-036B-DFFF-C9D0-B0E1AA4C977F}"/>
              </a:ext>
            </a:extLst>
          </p:cNvPr>
          <p:cNvSpPr>
            <a:spLocks noGrp="1"/>
          </p:cNvSpPr>
          <p:nvPr>
            <p:ph idx="1"/>
          </p:nvPr>
        </p:nvSpPr>
        <p:spPr>
          <a:xfrm>
            <a:off x="809898" y="1884243"/>
            <a:ext cx="10502536" cy="3247449"/>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horz" lIns="45720" tIns="45720" rIns="45720" bIns="45720" rtlCol="0" anchor="t">
            <a:normAutofit fontScale="92500" lnSpcReduction="20000"/>
          </a:bodyPr>
          <a:lstStyle/>
          <a:p>
            <a:r>
              <a:rPr lang="en-GB"/>
              <a:t>The Grotesque Matriarch is an interactive horror archetype that systematically </a:t>
            </a:r>
            <a:r>
              <a:rPr lang="en-GB" err="1"/>
              <a:t>weaponises</a:t>
            </a:r>
            <a:r>
              <a:rPr lang="en-GB"/>
              <a:t> the anatomy of reproduction – sometimes dabbling even in the non-human anatomy. It commonly pertains to grotesque imagery of the womb, the placenta, and parasitic lifeforms, inducing a state of profound haptic abjection. </a:t>
            </a:r>
          </a:p>
          <a:p>
            <a:endParaRPr lang="en-GB"/>
          </a:p>
          <a:p>
            <a:r>
              <a:rPr lang="en-GB"/>
              <a:t>The Grotesque Matriarch relies on bloody designs, haptic animations and textures, and semiotics designed to strip away the cultural expectation of maternal sanctuary. The player is commonly forced into a confrontation with themes of forced birth, biological contamination, and the visceral open anatomy of the female body.</a:t>
            </a:r>
          </a:p>
          <a:p>
            <a:endParaRPr lang="en-GB"/>
          </a:p>
          <a:p>
            <a:r>
              <a:rPr lang="en-GB"/>
              <a:t>The Grotesque Matriarch is a symbol of dehumanisation, and loss of bodily agency.</a:t>
            </a:r>
          </a:p>
          <a:p>
            <a:pPr algn="ctr">
              <a:lnSpc>
                <a:spcPct val="100000"/>
              </a:lnSpc>
            </a:pPr>
            <a:endParaRPr lang="en-US"/>
          </a:p>
        </p:txBody>
      </p:sp>
      <p:pic>
        <p:nvPicPr>
          <p:cNvPr id="4" name="Picture 3" descr="A cartoon of a person with a red band on his head&#10;&#10;AI-generated content may be incorrect.">
            <a:extLst>
              <a:ext uri="{FF2B5EF4-FFF2-40B4-BE49-F238E27FC236}">
                <a16:creationId xmlns:a16="http://schemas.microsoft.com/office/drawing/2014/main" id="{71BD575C-C00A-99DA-7FD1-A114FB8E83D5}"/>
              </a:ext>
            </a:extLst>
          </p:cNvPr>
          <p:cNvPicPr>
            <a:picLocks noChangeAspect="1"/>
          </p:cNvPicPr>
          <p:nvPr/>
        </p:nvPicPr>
        <p:blipFill>
          <a:blip r:embed="rId3"/>
          <a:stretch>
            <a:fillRect/>
          </a:stretch>
        </p:blipFill>
        <p:spPr>
          <a:xfrm>
            <a:off x="3241375" y="5495598"/>
            <a:ext cx="1516092" cy="1554372"/>
          </a:xfrm>
          <a:prstGeom prst="rect">
            <a:avLst/>
          </a:prstGeom>
        </p:spPr>
      </p:pic>
      <p:pic>
        <p:nvPicPr>
          <p:cNvPr id="5" name="Picture 4" descr="A cartoon of a bat&#10;&#10;AI-generated content may be incorrect.">
            <a:extLst>
              <a:ext uri="{FF2B5EF4-FFF2-40B4-BE49-F238E27FC236}">
                <a16:creationId xmlns:a16="http://schemas.microsoft.com/office/drawing/2014/main" id="{EF379D3F-2300-1D93-995F-6FFC8C92046B}"/>
              </a:ext>
            </a:extLst>
          </p:cNvPr>
          <p:cNvPicPr>
            <a:picLocks noChangeAspect="1"/>
          </p:cNvPicPr>
          <p:nvPr/>
        </p:nvPicPr>
        <p:blipFill>
          <a:blip r:embed="rId4"/>
          <a:stretch>
            <a:fillRect/>
          </a:stretch>
        </p:blipFill>
        <p:spPr>
          <a:xfrm>
            <a:off x="5158594" y="5303628"/>
            <a:ext cx="1874807" cy="1554372"/>
          </a:xfrm>
          <a:prstGeom prst="rect">
            <a:avLst/>
          </a:prstGeom>
        </p:spPr>
      </p:pic>
      <p:pic>
        <p:nvPicPr>
          <p:cNvPr id="6" name="Picture 5">
            <a:extLst>
              <a:ext uri="{FF2B5EF4-FFF2-40B4-BE49-F238E27FC236}">
                <a16:creationId xmlns:a16="http://schemas.microsoft.com/office/drawing/2014/main" id="{324B2C9F-1891-CED7-45C4-7965203BDAB8}"/>
              </a:ext>
            </a:extLst>
          </p:cNvPr>
          <p:cNvPicPr>
            <a:picLocks noChangeAspect="1"/>
          </p:cNvPicPr>
          <p:nvPr/>
        </p:nvPicPr>
        <p:blipFill>
          <a:blip r:embed="rId5"/>
          <a:stretch>
            <a:fillRect/>
          </a:stretch>
        </p:blipFill>
        <p:spPr>
          <a:xfrm>
            <a:off x="7303900" y="5495598"/>
            <a:ext cx="1420483" cy="1296118"/>
          </a:xfrm>
          <a:prstGeom prst="rect">
            <a:avLst/>
          </a:prstGeom>
        </p:spPr>
      </p:pic>
    </p:spTree>
    <p:extLst>
      <p:ext uri="{BB962C8B-B14F-4D97-AF65-F5344CB8AC3E}">
        <p14:creationId xmlns:p14="http://schemas.microsoft.com/office/powerpoint/2010/main" val="524033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7E8308-B580-8D65-AED5-C884CFE147B4}"/>
              </a:ext>
            </a:extLst>
          </p:cNvPr>
          <p:cNvSpPr>
            <a:spLocks noGrp="1"/>
          </p:cNvSpPr>
          <p:nvPr>
            <p:ph idx="1"/>
          </p:nvPr>
        </p:nvSpPr>
        <p:spPr>
          <a:xfrm>
            <a:off x="6039312" y="512148"/>
            <a:ext cx="5492189" cy="1984472"/>
          </a:xfrm>
        </p:spPr>
        <p:txBody>
          <a:bodyPr vert="horz" lIns="45720" tIns="45720" rIns="45720" bIns="45720" rtlCol="0" anchor="t">
            <a:normAutofit/>
          </a:bodyPr>
          <a:lstStyle/>
          <a:p>
            <a:r>
              <a:rPr lang="en-US" b="1"/>
              <a:t>Demi's Socials</a:t>
            </a:r>
          </a:p>
          <a:p>
            <a:r>
              <a:rPr lang="en-US" b="1">
                <a:solidFill>
                  <a:srgbClr val="D25814"/>
                </a:solidFill>
                <a:hlinkClick r:id="rId2"/>
              </a:rPr>
              <a:t>Demitrius.Gilhooley@staffs.ac.uk</a:t>
            </a:r>
            <a:endParaRPr lang="en-US" b="1">
              <a:solidFill>
                <a:srgbClr val="D25814"/>
              </a:solidFill>
            </a:endParaRPr>
          </a:p>
          <a:p>
            <a:r>
              <a:rPr lang="en-US" b="1" err="1">
                <a:solidFill>
                  <a:srgbClr val="D25814"/>
                </a:solidFill>
              </a:rPr>
              <a:t>linkedin.com</a:t>
            </a:r>
            <a:r>
              <a:rPr lang="en-US" b="1">
                <a:solidFill>
                  <a:srgbClr val="D25814"/>
                </a:solidFill>
              </a:rPr>
              <a:t>/in/</a:t>
            </a:r>
            <a:r>
              <a:rPr lang="en-US" b="1" err="1">
                <a:solidFill>
                  <a:srgbClr val="D25814"/>
                </a:solidFill>
              </a:rPr>
              <a:t>demitrig</a:t>
            </a:r>
            <a:r>
              <a:rPr lang="en-US" b="1">
                <a:solidFill>
                  <a:srgbClr val="D25814"/>
                </a:solidFill>
              </a:rPr>
              <a:t>/</a:t>
            </a:r>
          </a:p>
          <a:p>
            <a:r>
              <a:rPr lang="en-US" b="1" err="1">
                <a:solidFill>
                  <a:srgbClr val="D25814"/>
                </a:solidFill>
              </a:rPr>
              <a:t>SpinningMadness.com</a:t>
            </a:r>
            <a:endParaRPr lang="en-US" b="1">
              <a:solidFill>
                <a:srgbClr val="D25814"/>
              </a:solidFill>
            </a:endParaRPr>
          </a:p>
        </p:txBody>
      </p:sp>
      <p:sp>
        <p:nvSpPr>
          <p:cNvPr id="6" name="Content Placeholder 2">
            <a:extLst>
              <a:ext uri="{FF2B5EF4-FFF2-40B4-BE49-F238E27FC236}">
                <a16:creationId xmlns:a16="http://schemas.microsoft.com/office/drawing/2014/main" id="{ABF5C651-4FCF-3062-6D24-DAAE16176C44}"/>
              </a:ext>
            </a:extLst>
          </p:cNvPr>
          <p:cNvSpPr txBox="1">
            <a:spLocks/>
          </p:cNvSpPr>
          <p:nvPr/>
        </p:nvSpPr>
        <p:spPr>
          <a:xfrm>
            <a:off x="6095999" y="3149643"/>
            <a:ext cx="5782733" cy="1432522"/>
          </a:xfrm>
          <a:prstGeom prst="rect">
            <a:avLst/>
          </a:prstGeom>
        </p:spPr>
        <p:txBody>
          <a:bodyPr vert="horz" lIns="45720" tIns="45720" rIns="45720" bIns="45720" rtlCol="0" anchor="t">
            <a:no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4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20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9pPr>
          </a:lstStyle>
          <a:p>
            <a:r>
              <a:rPr lang="en-US" sz="2000" b="1" u="sng"/>
              <a:t>Chris's Socials</a:t>
            </a:r>
          </a:p>
          <a:p>
            <a:r>
              <a:rPr lang="en-US" sz="1600" b="1">
                <a:hlinkClick r:id="rId3"/>
              </a:rPr>
              <a:t>Christopher.harding@staffs.ac.uk</a:t>
            </a:r>
            <a:endParaRPr lang="en-US" sz="1600" b="1"/>
          </a:p>
          <a:p>
            <a:r>
              <a:rPr lang="en-US" sz="1600" b="1">
                <a:hlinkClick r:id="rId4"/>
              </a:rPr>
              <a:t>Linkedin.com/in/c-harding/</a:t>
            </a:r>
            <a:endParaRPr lang="en-US" sz="1600" b="1"/>
          </a:p>
          <a:p>
            <a:r>
              <a:rPr lang="en-US" sz="1600" b="1">
                <a:hlinkClick r:id="rId5"/>
              </a:rPr>
              <a:t>https://christopher-harding.journoportfolio.com/</a:t>
            </a:r>
            <a:endParaRPr lang="en-US" sz="1600" b="1"/>
          </a:p>
        </p:txBody>
      </p:sp>
      <p:sp>
        <p:nvSpPr>
          <p:cNvPr id="7" name="Content Placeholder 2">
            <a:extLst>
              <a:ext uri="{FF2B5EF4-FFF2-40B4-BE49-F238E27FC236}">
                <a16:creationId xmlns:a16="http://schemas.microsoft.com/office/drawing/2014/main" id="{210D0610-D356-48CF-F82A-78628006D120}"/>
              </a:ext>
            </a:extLst>
          </p:cNvPr>
          <p:cNvSpPr txBox="1">
            <a:spLocks/>
          </p:cNvSpPr>
          <p:nvPr/>
        </p:nvSpPr>
        <p:spPr>
          <a:xfrm>
            <a:off x="6047028" y="4783517"/>
            <a:ext cx="5484473" cy="1835227"/>
          </a:xfrm>
          <a:prstGeom prst="rect">
            <a:avLst/>
          </a:prstGeom>
        </p:spPr>
        <p:txBody>
          <a:bodyPr vert="horz" lIns="45720" tIns="45720" rIns="45720" bIns="45720" rtlCol="0" anchor="t">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4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20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9pPr>
          </a:lstStyle>
          <a:p>
            <a:r>
              <a:rPr lang="en-US" b="1">
                <a:hlinkClick r:id="rId6">
                  <a:extLst>
                    <a:ext uri="{A12FA001-AC4F-418D-AE19-62706E023703}">
                      <ahyp:hlinkClr xmlns:ahyp="http://schemas.microsoft.com/office/drawing/2018/hyperlinkcolor" val="tx"/>
                    </a:ext>
                  </a:extLst>
                </a:hlinkClick>
              </a:rPr>
              <a:t>Rika Paderes</a:t>
            </a:r>
          </a:p>
          <a:p>
            <a:r>
              <a:rPr lang="en-US" b="1">
                <a:solidFill>
                  <a:srgbClr val="D25814"/>
                </a:solidFill>
                <a:hlinkClick r:id="rId6">
                  <a:extLst>
                    <a:ext uri="{A12FA001-AC4F-418D-AE19-62706E023703}">
                      <ahyp:hlinkClr xmlns:ahyp="http://schemas.microsoft.com/office/drawing/2018/hyperlinkcolor" val="tx"/>
                    </a:ext>
                  </a:extLst>
                </a:hlinkClick>
              </a:rPr>
              <a:t>Rikapaderes@staffs.ac.uk</a:t>
            </a:r>
            <a:endParaRPr lang="en-US"/>
          </a:p>
          <a:p>
            <a:r>
              <a:rPr lang="en-US" b="1">
                <a:ea typeface="+mn-lt"/>
                <a:cs typeface="+mn-lt"/>
                <a:hlinkClick r:id="rId7"/>
              </a:rPr>
              <a:t>linkedin.com/in/rikapaderes/</a:t>
            </a:r>
            <a:endParaRPr lang="en-US" b="1">
              <a:ea typeface="+mn-lt"/>
              <a:cs typeface="+mn-lt"/>
            </a:endParaRPr>
          </a:p>
          <a:p>
            <a:r>
              <a:rPr lang="en-US" b="1">
                <a:ea typeface="+mn-lt"/>
                <a:cs typeface="+mn-lt"/>
                <a:hlinkClick r:id="rId8"/>
              </a:rPr>
              <a:t>artstation.com/fethawit</a:t>
            </a:r>
          </a:p>
          <a:p>
            <a:endParaRPr lang="en-US"/>
          </a:p>
          <a:p>
            <a:pPr marL="0" indent="0">
              <a:buNone/>
            </a:pPr>
            <a:endParaRPr lang="en-US" b="1"/>
          </a:p>
          <a:p>
            <a:endParaRPr lang="en-US"/>
          </a:p>
        </p:txBody>
      </p:sp>
      <p:pic>
        <p:nvPicPr>
          <p:cNvPr id="5" name="Picture 4" descr="A cartoon of a person with a red band on his head&#10;&#10;AI-generated content may be incorrect.">
            <a:extLst>
              <a:ext uri="{FF2B5EF4-FFF2-40B4-BE49-F238E27FC236}">
                <a16:creationId xmlns:a16="http://schemas.microsoft.com/office/drawing/2014/main" id="{FC6EC7C7-534E-55C5-CE0B-A7A63F069438}"/>
              </a:ext>
            </a:extLst>
          </p:cNvPr>
          <p:cNvPicPr>
            <a:picLocks noChangeAspect="1"/>
          </p:cNvPicPr>
          <p:nvPr/>
        </p:nvPicPr>
        <p:blipFill>
          <a:blip r:embed="rId9"/>
          <a:stretch>
            <a:fillRect/>
          </a:stretch>
        </p:blipFill>
        <p:spPr>
          <a:xfrm>
            <a:off x="4605725" y="2908686"/>
            <a:ext cx="1397244" cy="1432523"/>
          </a:xfrm>
          <a:prstGeom prst="rect">
            <a:avLst/>
          </a:prstGeom>
        </p:spPr>
      </p:pic>
      <p:pic>
        <p:nvPicPr>
          <p:cNvPr id="11" name="Picture 10" descr="A cartoon of a bat&#10;&#10;AI-generated content may be incorrect.">
            <a:extLst>
              <a:ext uri="{FF2B5EF4-FFF2-40B4-BE49-F238E27FC236}">
                <a16:creationId xmlns:a16="http://schemas.microsoft.com/office/drawing/2014/main" id="{F043471E-EC9A-D677-E429-B10418FF6109}"/>
              </a:ext>
            </a:extLst>
          </p:cNvPr>
          <p:cNvPicPr>
            <a:picLocks noChangeAspect="1"/>
          </p:cNvPicPr>
          <p:nvPr/>
        </p:nvPicPr>
        <p:blipFill>
          <a:blip r:embed="rId10"/>
          <a:stretch>
            <a:fillRect/>
          </a:stretch>
        </p:blipFill>
        <p:spPr>
          <a:xfrm>
            <a:off x="4484484" y="713499"/>
            <a:ext cx="1727839" cy="1432523"/>
          </a:xfrm>
          <a:prstGeom prst="rect">
            <a:avLst/>
          </a:prstGeom>
        </p:spPr>
      </p:pic>
      <p:pic>
        <p:nvPicPr>
          <p:cNvPr id="15" name="Picture 14">
            <a:extLst>
              <a:ext uri="{FF2B5EF4-FFF2-40B4-BE49-F238E27FC236}">
                <a16:creationId xmlns:a16="http://schemas.microsoft.com/office/drawing/2014/main" id="{EF733FB7-0BD7-0EF0-50F6-782469821847}"/>
              </a:ext>
            </a:extLst>
          </p:cNvPr>
          <p:cNvPicPr>
            <a:picLocks noChangeAspect="1"/>
          </p:cNvPicPr>
          <p:nvPr/>
        </p:nvPicPr>
        <p:blipFill>
          <a:blip r:embed="rId11"/>
          <a:stretch>
            <a:fillRect/>
          </a:stretch>
        </p:blipFill>
        <p:spPr>
          <a:xfrm>
            <a:off x="4693839" y="5103873"/>
            <a:ext cx="1309130" cy="1194514"/>
          </a:xfrm>
          <a:prstGeom prst="rect">
            <a:avLst/>
          </a:prstGeom>
        </p:spPr>
      </p:pic>
      <p:pic>
        <p:nvPicPr>
          <p:cNvPr id="10" name="Picture 9">
            <a:extLst>
              <a:ext uri="{FF2B5EF4-FFF2-40B4-BE49-F238E27FC236}">
                <a16:creationId xmlns:a16="http://schemas.microsoft.com/office/drawing/2014/main" id="{BA8B060B-F36B-F7F5-7131-0E1856437C6C}"/>
              </a:ext>
            </a:extLst>
          </p:cNvPr>
          <p:cNvPicPr>
            <a:picLocks noChangeAspect="1"/>
          </p:cNvPicPr>
          <p:nvPr/>
        </p:nvPicPr>
        <p:blipFill>
          <a:blip r:embed="rId12"/>
          <a:srcRect l="10187" r="20769" b="33110"/>
          <a:stretch>
            <a:fillRect/>
          </a:stretch>
        </p:blipFill>
        <p:spPr>
          <a:xfrm>
            <a:off x="2391508" y="4783517"/>
            <a:ext cx="1894322" cy="18352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73679D61-76D1-32A9-429B-3FA5FECA7B1D}"/>
              </a:ext>
            </a:extLst>
          </p:cNvPr>
          <p:cNvPicPr>
            <a:picLocks noChangeAspect="1"/>
          </p:cNvPicPr>
          <p:nvPr/>
        </p:nvPicPr>
        <p:blipFill>
          <a:blip r:embed="rId13"/>
          <a:srcRect l="6177" t="3079" r="5202" b="39055"/>
          <a:stretch>
            <a:fillRect/>
          </a:stretch>
        </p:blipFill>
        <p:spPr>
          <a:xfrm>
            <a:off x="2391509" y="2636176"/>
            <a:ext cx="1894321" cy="18554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757999E2-09CF-B71A-B1A8-3DA8ECB1E129}"/>
              </a:ext>
            </a:extLst>
          </p:cNvPr>
          <p:cNvPicPr>
            <a:picLocks noChangeAspect="1"/>
          </p:cNvPicPr>
          <p:nvPr/>
        </p:nvPicPr>
        <p:blipFill>
          <a:blip r:embed="rId14"/>
          <a:srcRect l="2189" t="13203" r="2836" b="17788"/>
          <a:stretch>
            <a:fillRect/>
          </a:stretch>
        </p:blipFill>
        <p:spPr>
          <a:xfrm>
            <a:off x="2391509" y="512148"/>
            <a:ext cx="1894321" cy="18352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33348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C5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9D10AD6-7C20-0E10-F933-5AA218833C1A}"/>
              </a:ext>
            </a:extLst>
          </p:cNvPr>
          <p:cNvSpPr>
            <a:spLocks noGrp="1"/>
          </p:cNvSpPr>
          <p:nvPr>
            <p:ph type="title"/>
          </p:nvPr>
        </p:nvSpPr>
        <p:spPr>
          <a:xfrm>
            <a:off x="524256" y="4767072"/>
            <a:ext cx="6594189" cy="1625210"/>
          </a:xfrm>
        </p:spPr>
        <p:txBody>
          <a:bodyPr>
            <a:normAutofit/>
          </a:bodyPr>
          <a:lstStyle/>
          <a:p>
            <a:pPr algn="r"/>
            <a:r>
              <a:rPr lang="en-GB">
                <a:solidFill>
                  <a:srgbClr val="FFFFFF"/>
                </a:solidFill>
              </a:rPr>
              <a:t>Monstrous feminine</a:t>
            </a:r>
          </a:p>
        </p:txBody>
      </p:sp>
      <p:pic>
        <p:nvPicPr>
          <p:cNvPr id="5" name="Picture 4">
            <a:extLst>
              <a:ext uri="{FF2B5EF4-FFF2-40B4-BE49-F238E27FC236}">
                <a16:creationId xmlns:a16="http://schemas.microsoft.com/office/drawing/2014/main" id="{7F699D2C-2FC4-E05C-BC93-9573415C5491}"/>
              </a:ext>
            </a:extLst>
          </p:cNvPr>
          <p:cNvPicPr>
            <a:picLocks noChangeAspect="1"/>
          </p:cNvPicPr>
          <p:nvPr/>
        </p:nvPicPr>
        <p:blipFill>
          <a:blip r:embed="rId3"/>
          <a:srcRect r="-4" b="22285"/>
          <a:stretch>
            <a:fillRect/>
          </a:stretch>
        </p:blipFill>
        <p:spPr>
          <a:xfrm>
            <a:off x="327547" y="321733"/>
            <a:ext cx="3448718" cy="4107392"/>
          </a:xfrm>
          <a:prstGeom prst="rect">
            <a:avLst/>
          </a:prstGeom>
        </p:spPr>
      </p:pic>
      <p:pic>
        <p:nvPicPr>
          <p:cNvPr id="3074" name="Picture 2" descr="How Capcom Designed Resident Evil Village's Lady Dimitrescu">
            <a:extLst>
              <a:ext uri="{FF2B5EF4-FFF2-40B4-BE49-F238E27FC236}">
                <a16:creationId xmlns:a16="http://schemas.microsoft.com/office/drawing/2014/main" id="{7E201B5D-A0DF-618F-6D47-93B6AC488B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129" r="25628" b="-1"/>
          <a:stretch>
            <a:fillRect/>
          </a:stretch>
        </p:blipFill>
        <p:spPr bwMode="auto">
          <a:xfrm>
            <a:off x="3925067" y="321732"/>
            <a:ext cx="3448718" cy="4106284"/>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Content Placeholder 2">
            <a:extLst>
              <a:ext uri="{FF2B5EF4-FFF2-40B4-BE49-F238E27FC236}">
                <a16:creationId xmlns:a16="http://schemas.microsoft.com/office/drawing/2014/main" id="{5326A29F-DFDA-EBE5-7531-679B208CC1AF}"/>
              </a:ext>
            </a:extLst>
          </p:cNvPr>
          <p:cNvSpPr>
            <a:spLocks noGrp="1"/>
          </p:cNvSpPr>
          <p:nvPr>
            <p:ph idx="1"/>
          </p:nvPr>
        </p:nvSpPr>
        <p:spPr>
          <a:xfrm>
            <a:off x="8029319" y="917725"/>
            <a:ext cx="3424739" cy="4852362"/>
          </a:xfrm>
        </p:spPr>
        <p:txBody>
          <a:bodyPr anchor="ctr">
            <a:normAutofit fontScale="92500" lnSpcReduction="20000"/>
          </a:bodyPr>
          <a:lstStyle/>
          <a:p>
            <a:r>
              <a:rPr lang="en-GB"/>
              <a:t>"While the monster changes its shape through history, attiring itself in the prevalent fears of the day, the categories it symbolizes as society’s Other, according to Wood, include: women; the working class; other cultures; ethnic minorities; alternative political ideologies (for example, the threat of communism in 1950s stories about alien invaders); alternative sexualities (monsters are often identiﬁed with homosexuality or bisexuality, especially in vampire ﬁlms); and children (ﬁlms like The Exorcist [1973] or The Omen [1976] ﬁgure the child-as-monster).“</a:t>
            </a:r>
          </a:p>
          <a:p>
            <a:r>
              <a:rPr lang="en-GB"/>
              <a:t>(Wells, 2000).</a:t>
            </a:r>
          </a:p>
          <a:p>
            <a:endParaRPr lang="en-GB">
              <a:solidFill>
                <a:srgbClr val="FFFFFF"/>
              </a:solidFill>
            </a:endParaRPr>
          </a:p>
        </p:txBody>
      </p:sp>
      <p:sp>
        <p:nvSpPr>
          <p:cNvPr id="4" name="TextBox 3">
            <a:extLst>
              <a:ext uri="{FF2B5EF4-FFF2-40B4-BE49-F238E27FC236}">
                <a16:creationId xmlns:a16="http://schemas.microsoft.com/office/drawing/2014/main" id="{02DCA66E-907E-2DAB-07DB-8246AADBE958}"/>
              </a:ext>
            </a:extLst>
          </p:cNvPr>
          <p:cNvSpPr txBox="1"/>
          <p:nvPr/>
        </p:nvSpPr>
        <p:spPr>
          <a:xfrm>
            <a:off x="7533371" y="6075344"/>
            <a:ext cx="415724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0" i="0" u="none" strike="noStrike">
                <a:solidFill>
                  <a:srgbClr val="FFFFFF"/>
                </a:solidFill>
                <a:latin typeface="Calibri"/>
                <a:ea typeface="Calibri"/>
                <a:cs typeface="Calibri"/>
              </a:rPr>
              <a:t>Wells, P. (2000) The horror genre: from Belasco to Buffy. London: Wallflower Press.</a:t>
            </a:r>
            <a:endParaRPr lang="en-US" sz="1200">
              <a:solidFill>
                <a:srgbClr val="FFFFFF"/>
              </a:solidFill>
            </a:endParaRPr>
          </a:p>
          <a:p>
            <a:pPr algn="ctr"/>
            <a:endParaRPr lang="en-US" sz="1200">
              <a:solidFill>
                <a:srgbClr val="FFFFFF"/>
              </a:solidFill>
            </a:endParaRPr>
          </a:p>
        </p:txBody>
      </p:sp>
    </p:spTree>
    <p:extLst>
      <p:ext uri="{BB962C8B-B14F-4D97-AF65-F5344CB8AC3E}">
        <p14:creationId xmlns:p14="http://schemas.microsoft.com/office/powerpoint/2010/main" val="233736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BF83D-A61F-A3EA-DD83-E26451896DA9}"/>
              </a:ext>
            </a:extLst>
          </p:cNvPr>
          <p:cNvSpPr>
            <a:spLocks noGrp="1"/>
          </p:cNvSpPr>
          <p:nvPr>
            <p:ph type="title"/>
          </p:nvPr>
        </p:nvSpPr>
        <p:spPr/>
        <p:txBody>
          <a:bodyPr/>
          <a:lstStyle/>
          <a:p>
            <a:r>
              <a:rPr lang="en-GB"/>
              <a:t>Haptic Abjection</a:t>
            </a:r>
          </a:p>
        </p:txBody>
      </p:sp>
      <p:sp>
        <p:nvSpPr>
          <p:cNvPr id="25" name="Rectangle 24">
            <a:extLst>
              <a:ext uri="{FF2B5EF4-FFF2-40B4-BE49-F238E27FC236}">
                <a16:creationId xmlns:a16="http://schemas.microsoft.com/office/drawing/2014/main" id="{AC2D07EE-8AC0-0BF8-5221-01FFD17B8A16}"/>
              </a:ext>
            </a:extLst>
          </p:cNvPr>
          <p:cNvSpPr/>
          <p:nvPr/>
        </p:nvSpPr>
        <p:spPr>
          <a:xfrm>
            <a:off x="6743700" y="696185"/>
            <a:ext cx="4686300" cy="1964734"/>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0EED1EF8-BD05-6061-AD18-5CC8B10E90E9}"/>
              </a:ext>
            </a:extLst>
          </p:cNvPr>
          <p:cNvSpPr>
            <a:spLocks noGrp="1"/>
          </p:cNvSpPr>
          <p:nvPr>
            <p:ph idx="1"/>
          </p:nvPr>
        </p:nvSpPr>
        <p:spPr>
          <a:xfrm>
            <a:off x="2168769" y="2749364"/>
            <a:ext cx="8260690" cy="3523420"/>
          </a:xfrm>
        </p:spPr>
        <p:txBody>
          <a:bodyPr/>
          <a:lstStyle/>
          <a:p>
            <a:r>
              <a:rPr lang="en-GB"/>
              <a:t>"When the eyes see or the lips touch that skin on the surface of milk—harmless, thin as a sheet of cigarette paper, pitiful as a nail paring—I experience a gagging sensation and, still farther down, spasms in the stomach, the belly; and all the organs shrivel up the body, provoke tears and bile, increase heartbeat... [The abject] is something rejected from which one does not part, from which one does not protect oneself as from an object. Imaginary uncanniness and real threat, it beckons to us and ends up engulfing us.“</a:t>
            </a:r>
          </a:p>
          <a:p>
            <a:r>
              <a:rPr lang="en-GB"/>
              <a:t>(Kristeva, 1982).</a:t>
            </a:r>
          </a:p>
        </p:txBody>
      </p:sp>
      <p:pic>
        <p:nvPicPr>
          <p:cNvPr id="5" name="Picture 4">
            <a:extLst>
              <a:ext uri="{FF2B5EF4-FFF2-40B4-BE49-F238E27FC236}">
                <a16:creationId xmlns:a16="http://schemas.microsoft.com/office/drawing/2014/main" id="{ED4BF554-81FC-7C93-618B-4F9DB26EC165}"/>
              </a:ext>
            </a:extLst>
          </p:cNvPr>
          <p:cNvPicPr>
            <a:picLocks noChangeAspect="1"/>
          </p:cNvPicPr>
          <p:nvPr/>
        </p:nvPicPr>
        <p:blipFill>
          <a:blip r:embed="rId3"/>
          <a:stretch>
            <a:fillRect/>
          </a:stretch>
        </p:blipFill>
        <p:spPr>
          <a:xfrm>
            <a:off x="7167385" y="-115893"/>
            <a:ext cx="2809647" cy="2694967"/>
          </a:xfrm>
          <a:prstGeom prst="rect">
            <a:avLst/>
          </a:prstGeom>
        </p:spPr>
      </p:pic>
      <p:pic>
        <p:nvPicPr>
          <p:cNvPr id="7" name="Picture 6">
            <a:extLst>
              <a:ext uri="{FF2B5EF4-FFF2-40B4-BE49-F238E27FC236}">
                <a16:creationId xmlns:a16="http://schemas.microsoft.com/office/drawing/2014/main" id="{35F9D83F-4CD1-2649-7EB1-79A4E13B86DE}"/>
              </a:ext>
            </a:extLst>
          </p:cNvPr>
          <p:cNvPicPr>
            <a:picLocks noChangeAspect="1"/>
          </p:cNvPicPr>
          <p:nvPr/>
        </p:nvPicPr>
        <p:blipFill>
          <a:blip r:embed="rId4"/>
          <a:stretch>
            <a:fillRect/>
          </a:stretch>
        </p:blipFill>
        <p:spPr>
          <a:xfrm rot="16676403">
            <a:off x="-641186" y="2587644"/>
            <a:ext cx="2814622" cy="2462794"/>
          </a:xfrm>
          <a:prstGeom prst="rect">
            <a:avLst/>
          </a:prstGeom>
        </p:spPr>
      </p:pic>
      <p:pic>
        <p:nvPicPr>
          <p:cNvPr id="10" name="Picture 9">
            <a:extLst>
              <a:ext uri="{FF2B5EF4-FFF2-40B4-BE49-F238E27FC236}">
                <a16:creationId xmlns:a16="http://schemas.microsoft.com/office/drawing/2014/main" id="{184B0BC9-9560-36E8-A5CE-DBBB3C178079}"/>
              </a:ext>
            </a:extLst>
          </p:cNvPr>
          <p:cNvPicPr>
            <a:picLocks noChangeAspect="1"/>
          </p:cNvPicPr>
          <p:nvPr/>
        </p:nvPicPr>
        <p:blipFill>
          <a:blip r:embed="rId5"/>
          <a:stretch>
            <a:fillRect/>
          </a:stretch>
        </p:blipFill>
        <p:spPr>
          <a:xfrm rot="5400000">
            <a:off x="11086176" y="4921295"/>
            <a:ext cx="1873908" cy="1583586"/>
          </a:xfrm>
          <a:prstGeom prst="rect">
            <a:avLst/>
          </a:prstGeom>
        </p:spPr>
      </p:pic>
      <p:pic>
        <p:nvPicPr>
          <p:cNvPr id="12" name="Picture 11">
            <a:extLst>
              <a:ext uri="{FF2B5EF4-FFF2-40B4-BE49-F238E27FC236}">
                <a16:creationId xmlns:a16="http://schemas.microsoft.com/office/drawing/2014/main" id="{90F5AF0A-A0E7-FF73-1C28-F5BC9F5EEFF2}"/>
              </a:ext>
            </a:extLst>
          </p:cNvPr>
          <p:cNvPicPr>
            <a:picLocks noChangeAspect="1"/>
          </p:cNvPicPr>
          <p:nvPr/>
        </p:nvPicPr>
        <p:blipFill>
          <a:blip r:embed="rId6"/>
          <a:stretch>
            <a:fillRect/>
          </a:stretch>
        </p:blipFill>
        <p:spPr>
          <a:xfrm>
            <a:off x="4989767" y="784630"/>
            <a:ext cx="1021626" cy="893922"/>
          </a:xfrm>
          <a:prstGeom prst="rect">
            <a:avLst/>
          </a:prstGeom>
        </p:spPr>
      </p:pic>
      <p:pic>
        <p:nvPicPr>
          <p:cNvPr id="16" name="Picture 15">
            <a:extLst>
              <a:ext uri="{FF2B5EF4-FFF2-40B4-BE49-F238E27FC236}">
                <a16:creationId xmlns:a16="http://schemas.microsoft.com/office/drawing/2014/main" id="{6B0EE7A2-24BE-DDE4-5550-5044B460B67B}"/>
              </a:ext>
            </a:extLst>
          </p:cNvPr>
          <p:cNvPicPr>
            <a:picLocks noChangeAspect="1"/>
          </p:cNvPicPr>
          <p:nvPr/>
        </p:nvPicPr>
        <p:blipFill>
          <a:blip r:embed="rId7"/>
          <a:stretch>
            <a:fillRect/>
          </a:stretch>
        </p:blipFill>
        <p:spPr>
          <a:xfrm rot="20664246">
            <a:off x="4235283" y="5216100"/>
            <a:ext cx="911787" cy="748482"/>
          </a:xfrm>
          <a:prstGeom prst="rect">
            <a:avLst/>
          </a:prstGeom>
        </p:spPr>
      </p:pic>
      <p:pic>
        <p:nvPicPr>
          <p:cNvPr id="24" name="Picture 23">
            <a:extLst>
              <a:ext uri="{FF2B5EF4-FFF2-40B4-BE49-F238E27FC236}">
                <a16:creationId xmlns:a16="http://schemas.microsoft.com/office/drawing/2014/main" id="{7ED37A52-D642-0FF6-42E9-C9DB58FA0FAB}"/>
              </a:ext>
            </a:extLst>
          </p:cNvPr>
          <p:cNvPicPr>
            <a:picLocks noChangeAspect="1"/>
          </p:cNvPicPr>
          <p:nvPr/>
        </p:nvPicPr>
        <p:blipFill>
          <a:blip r:embed="rId8"/>
          <a:stretch>
            <a:fillRect/>
          </a:stretch>
        </p:blipFill>
        <p:spPr>
          <a:xfrm>
            <a:off x="9717209" y="1778612"/>
            <a:ext cx="519646" cy="612440"/>
          </a:xfrm>
          <a:prstGeom prst="rect">
            <a:avLst/>
          </a:prstGeom>
        </p:spPr>
      </p:pic>
      <p:sp>
        <p:nvSpPr>
          <p:cNvPr id="4" name="TextBox 3">
            <a:extLst>
              <a:ext uri="{FF2B5EF4-FFF2-40B4-BE49-F238E27FC236}">
                <a16:creationId xmlns:a16="http://schemas.microsoft.com/office/drawing/2014/main" id="{B328052C-A7A3-A099-3050-159FD9ABBB55}"/>
              </a:ext>
            </a:extLst>
          </p:cNvPr>
          <p:cNvSpPr txBox="1"/>
          <p:nvPr/>
        </p:nvSpPr>
        <p:spPr>
          <a:xfrm>
            <a:off x="0" y="6475651"/>
            <a:ext cx="70500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0" i="0" u="none" strike="noStrike">
                <a:solidFill>
                  <a:srgbClr val="FFFFFF"/>
                </a:solidFill>
                <a:latin typeface="Calibri"/>
                <a:ea typeface="Calibri"/>
                <a:cs typeface="Calibri"/>
              </a:rPr>
              <a:t>Kristeva, J. (1982) Powers of horror: an essay on abjection</a:t>
            </a:r>
            <a:r>
              <a:rPr lang="en-GB" sz="1200">
                <a:solidFill>
                  <a:srgbClr val="FFFFFF"/>
                </a:solidFill>
                <a:latin typeface="Calibri"/>
                <a:ea typeface="Calibri"/>
                <a:cs typeface="Calibri"/>
              </a:rPr>
              <a:t>.</a:t>
            </a:r>
            <a:r>
              <a:rPr lang="en-GB" sz="1200" b="0" i="0" u="none" strike="noStrike">
                <a:solidFill>
                  <a:srgbClr val="FFFFFF"/>
                </a:solidFill>
                <a:latin typeface="Calibri"/>
                <a:ea typeface="Calibri"/>
                <a:cs typeface="Calibri"/>
              </a:rPr>
              <a:t> New York: Columbia University Press.</a:t>
            </a:r>
            <a:endParaRPr lang="en-US" sz="1200">
              <a:solidFill>
                <a:srgbClr val="FFFFFF"/>
              </a:solidFill>
            </a:endParaRPr>
          </a:p>
          <a:p>
            <a:pPr algn="ctr"/>
            <a:endParaRPr lang="en-US" sz="1200">
              <a:solidFill>
                <a:srgbClr val="FFFFFF"/>
              </a:solidFill>
            </a:endParaRPr>
          </a:p>
        </p:txBody>
      </p:sp>
    </p:spTree>
    <p:extLst>
      <p:ext uri="{BB962C8B-B14F-4D97-AF65-F5344CB8AC3E}">
        <p14:creationId xmlns:p14="http://schemas.microsoft.com/office/powerpoint/2010/main" val="3964885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C2717-8843-05E9-3DEF-7A4A2763F141}"/>
              </a:ext>
            </a:extLst>
          </p:cNvPr>
          <p:cNvSpPr>
            <a:spLocks noGrp="1"/>
          </p:cNvSpPr>
          <p:nvPr>
            <p:ph type="title"/>
          </p:nvPr>
        </p:nvSpPr>
        <p:spPr/>
        <p:txBody>
          <a:bodyPr/>
          <a:lstStyle/>
          <a:p>
            <a:r>
              <a:rPr lang="en-US"/>
              <a:t>Semiotics</a:t>
            </a:r>
          </a:p>
        </p:txBody>
      </p:sp>
      <p:sp>
        <p:nvSpPr>
          <p:cNvPr id="3" name="Content Placeholder 2">
            <a:extLst>
              <a:ext uri="{FF2B5EF4-FFF2-40B4-BE49-F238E27FC236}">
                <a16:creationId xmlns:a16="http://schemas.microsoft.com/office/drawing/2014/main" id="{1FE1B0B5-F781-6E6A-AE67-56A97723D562}"/>
              </a:ext>
            </a:extLst>
          </p:cNvPr>
          <p:cNvSpPr>
            <a:spLocks noGrp="1"/>
          </p:cNvSpPr>
          <p:nvPr>
            <p:ph sz="half" idx="1"/>
          </p:nvPr>
        </p:nvSpPr>
        <p:spPr>
          <a:xfrm>
            <a:off x="1024128" y="1841500"/>
            <a:ext cx="10318788" cy="4023360"/>
          </a:xfrm>
        </p:spPr>
        <p:txBody>
          <a:bodyPr>
            <a:normAutofit/>
          </a:bodyPr>
          <a:lstStyle/>
          <a:p>
            <a:r>
              <a:rPr lang="en-GB"/>
              <a:t>“Everything is present in film: hence the obviousness of film, and hence also its opacity. The clarification of present by absent units occurs much less than in verbal language. The relationships </a:t>
            </a:r>
            <a:r>
              <a:rPr lang="en-GB" i="1"/>
              <a:t>in </a:t>
            </a:r>
            <a:r>
              <a:rPr lang="en-GB" i="1" err="1"/>
              <a:t>praesentia</a:t>
            </a:r>
            <a:r>
              <a:rPr lang="en-GB"/>
              <a:t> are so rich that they render the strict organization of </a:t>
            </a:r>
            <a:r>
              <a:rPr lang="en-GB" i="1"/>
              <a:t>in-absentia</a:t>
            </a:r>
            <a:r>
              <a:rPr lang="en-GB"/>
              <a:t> relationships superfluous and difficult. A film is difficult to explain because it is easy to understand. The image impresses itself on us, blocking everything that is not itself.”</a:t>
            </a:r>
          </a:p>
          <a:p>
            <a:r>
              <a:rPr lang="en-GB"/>
              <a:t>(Metz, 1974).</a:t>
            </a:r>
          </a:p>
        </p:txBody>
      </p:sp>
      <p:graphicFrame>
        <p:nvGraphicFramePr>
          <p:cNvPr id="7" name="Table 6">
            <a:extLst>
              <a:ext uri="{FF2B5EF4-FFF2-40B4-BE49-F238E27FC236}">
                <a16:creationId xmlns:a16="http://schemas.microsoft.com/office/drawing/2014/main" id="{5539712D-530B-325B-1E81-B3B2FA9B0687}"/>
              </a:ext>
            </a:extLst>
          </p:cNvPr>
          <p:cNvGraphicFramePr>
            <a:graphicFrameLocks noGrp="1"/>
          </p:cNvGraphicFramePr>
          <p:nvPr>
            <p:extLst>
              <p:ext uri="{D42A27DB-BD31-4B8C-83A1-F6EECF244321}">
                <p14:modId xmlns:p14="http://schemas.microsoft.com/office/powerpoint/2010/main" val="520699029"/>
              </p:ext>
            </p:extLst>
          </p:nvPr>
        </p:nvGraphicFramePr>
        <p:xfrm>
          <a:off x="1842608" y="4105655"/>
          <a:ext cx="8681828" cy="2539643"/>
        </p:xfrm>
        <a:graphic>
          <a:graphicData uri="http://schemas.openxmlformats.org/drawingml/2006/table">
            <a:tbl>
              <a:tblPr firstRow="1" bandRow="1">
                <a:tableStyleId>{5C22544A-7EE6-4342-B048-85BDC9FD1C3A}</a:tableStyleId>
              </a:tblPr>
              <a:tblGrid>
                <a:gridCol w="4340914">
                  <a:extLst>
                    <a:ext uri="{9D8B030D-6E8A-4147-A177-3AD203B41FA5}">
                      <a16:colId xmlns:a16="http://schemas.microsoft.com/office/drawing/2014/main" val="69175421"/>
                    </a:ext>
                  </a:extLst>
                </a:gridCol>
                <a:gridCol w="4340914">
                  <a:extLst>
                    <a:ext uri="{9D8B030D-6E8A-4147-A177-3AD203B41FA5}">
                      <a16:colId xmlns:a16="http://schemas.microsoft.com/office/drawing/2014/main" val="252736454"/>
                    </a:ext>
                  </a:extLst>
                </a:gridCol>
              </a:tblGrid>
              <a:tr h="313131">
                <a:tc>
                  <a:txBody>
                    <a:bodyPr/>
                    <a:lstStyle/>
                    <a:p>
                      <a:r>
                        <a:rPr lang="en-GB" sz="1600" err="1"/>
                        <a:t>Praesentia</a:t>
                      </a:r>
                      <a:endParaRPr lang="en-GB" sz="1600"/>
                    </a:p>
                  </a:txBody>
                  <a:tcPr/>
                </a:tc>
                <a:tc>
                  <a:txBody>
                    <a:bodyPr/>
                    <a:lstStyle/>
                    <a:p>
                      <a:r>
                        <a:rPr lang="en-GB" sz="1600"/>
                        <a:t>Absentia</a:t>
                      </a:r>
                    </a:p>
                  </a:txBody>
                  <a:tcPr/>
                </a:tc>
                <a:extLst>
                  <a:ext uri="{0D108BD9-81ED-4DB2-BD59-A6C34878D82A}">
                    <a16:rowId xmlns:a16="http://schemas.microsoft.com/office/drawing/2014/main" val="169681494"/>
                  </a:ext>
                </a:extLst>
              </a:tr>
              <a:tr h="327089">
                <a:tc>
                  <a:txBody>
                    <a:bodyPr/>
                    <a:lstStyle/>
                    <a:p>
                      <a:r>
                        <a:rPr lang="en-GB" sz="1600"/>
                        <a:t>The present – what is present in front of you</a:t>
                      </a:r>
                    </a:p>
                  </a:txBody>
                  <a:tcPr/>
                </a:tc>
                <a:tc>
                  <a:txBody>
                    <a:bodyPr/>
                    <a:lstStyle/>
                    <a:p>
                      <a:r>
                        <a:rPr lang="en-GB" sz="1600"/>
                        <a:t>The absent – hidden signs</a:t>
                      </a:r>
                    </a:p>
                  </a:txBody>
                  <a:tcPr/>
                </a:tc>
                <a:extLst>
                  <a:ext uri="{0D108BD9-81ED-4DB2-BD59-A6C34878D82A}">
                    <a16:rowId xmlns:a16="http://schemas.microsoft.com/office/drawing/2014/main" val="1210767186"/>
                  </a:ext>
                </a:extLst>
              </a:tr>
              <a:tr h="1869083">
                <a:tc>
                  <a:txBody>
                    <a:bodyPr/>
                    <a:lstStyle/>
                    <a:p>
                      <a:r>
                        <a:rPr lang="en-GB" sz="1600"/>
                        <a:t>“THE WOMB” flashes on the screen as the sprite of Isaac stands in the middle of the room. The walls are red, fleshy, and bulbous. The music is slow, with minor keys in slow frequency. The player has come far enough that Isaac’s animations, sprite, and attacks are distorted and viscerally gross.</a:t>
                      </a:r>
                    </a:p>
                  </a:txBody>
                  <a:tcPr/>
                </a:tc>
                <a:tc>
                  <a:txBody>
                    <a:bodyPr/>
                    <a:lstStyle/>
                    <a:p>
                      <a:r>
                        <a:rPr lang="en-GB" sz="1600"/>
                        <a:t>Traditionally we see the womb as sterile and safe; instead we are faced with a zone full of grossly designed enemies, bugs, and dirty fluids. By withholding the traditional signs of safety, the game </a:t>
                      </a:r>
                      <a:r>
                        <a:rPr lang="en-GB" sz="1600" err="1"/>
                        <a:t>jarrs</a:t>
                      </a:r>
                      <a:r>
                        <a:rPr lang="en-GB" sz="1600"/>
                        <a:t> the player into facing the abjection of “MOM”.</a:t>
                      </a:r>
                    </a:p>
                  </a:txBody>
                  <a:tcPr/>
                </a:tc>
                <a:extLst>
                  <a:ext uri="{0D108BD9-81ED-4DB2-BD59-A6C34878D82A}">
                    <a16:rowId xmlns:a16="http://schemas.microsoft.com/office/drawing/2014/main" val="302146046"/>
                  </a:ext>
                </a:extLst>
              </a:tr>
            </a:tbl>
          </a:graphicData>
        </a:graphic>
      </p:graphicFrame>
      <p:sp>
        <p:nvSpPr>
          <p:cNvPr id="4" name="TextBox 3">
            <a:extLst>
              <a:ext uri="{FF2B5EF4-FFF2-40B4-BE49-F238E27FC236}">
                <a16:creationId xmlns:a16="http://schemas.microsoft.com/office/drawing/2014/main" id="{DD6F8885-CB9A-95BC-B8D6-C096BB57E4B1}"/>
              </a:ext>
            </a:extLst>
          </p:cNvPr>
          <p:cNvSpPr txBox="1"/>
          <p:nvPr/>
        </p:nvSpPr>
        <p:spPr>
          <a:xfrm>
            <a:off x="101385" y="6383652"/>
            <a:ext cx="2743199" cy="400110"/>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solidFill>
                  <a:srgbClr val="FFFFFF"/>
                </a:solidFill>
                <a:latin typeface="Calibri"/>
                <a:ea typeface="Calibri"/>
                <a:cs typeface="Calibri"/>
              </a:rPr>
              <a:t>Metz, C. (1974) Film language: a semiotics of the cinema. Chicago: University of Chicago Press.</a:t>
            </a:r>
            <a:endParaRPr lang="en-US" sz="1200">
              <a:solidFill>
                <a:srgbClr val="FFFFFF"/>
              </a:solidFill>
            </a:endParaRPr>
          </a:p>
        </p:txBody>
      </p:sp>
    </p:spTree>
    <p:extLst>
      <p:ext uri="{BB962C8B-B14F-4D97-AF65-F5344CB8AC3E}">
        <p14:creationId xmlns:p14="http://schemas.microsoft.com/office/powerpoint/2010/main" val="2782166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66A91-98FE-CE5F-7999-A7AAD46BF54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E62440E-522A-08E2-C903-486C4DAE91FF}"/>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1A949C0A-198B-048E-DB80-59B6FCACC4B6}"/>
              </a:ext>
            </a:extLst>
          </p:cNvPr>
          <p:cNvSpPr>
            <a:spLocks noGrp="1"/>
          </p:cNvSpPr>
          <p:nvPr>
            <p:ph sz="half" idx="2"/>
          </p:nvPr>
        </p:nvSpPr>
        <p:spPr/>
        <p:txBody>
          <a:bodyPr/>
          <a:lstStyle/>
          <a:p>
            <a:endParaRPr lang="en-GB"/>
          </a:p>
        </p:txBody>
      </p:sp>
      <p:pic>
        <p:nvPicPr>
          <p:cNvPr id="6" name="Picture 5" descr="A video game screen with a cartoon character&#10;&#10;AI-generated content may be incorrect.">
            <a:extLst>
              <a:ext uri="{FF2B5EF4-FFF2-40B4-BE49-F238E27FC236}">
                <a16:creationId xmlns:a16="http://schemas.microsoft.com/office/drawing/2014/main" id="{CF0B8439-B7EE-171A-F0CA-53742E095C5B}"/>
              </a:ext>
            </a:extLst>
          </p:cNvPr>
          <p:cNvPicPr>
            <a:picLocks noChangeAspect="1"/>
          </p:cNvPicPr>
          <p:nvPr/>
        </p:nvPicPr>
        <p:blipFill>
          <a:blip r:embed="rId3"/>
          <a:srcRect t="1016" b="8984"/>
          <a:stretch>
            <a:fillRect/>
          </a:stretch>
        </p:blipFill>
        <p:spPr>
          <a:xfrm>
            <a:off x="20" y="975"/>
            <a:ext cx="12191980" cy="6858000"/>
          </a:xfrm>
          <a:prstGeom prst="rect">
            <a:avLst/>
          </a:prstGeom>
        </p:spPr>
      </p:pic>
      <p:graphicFrame>
        <p:nvGraphicFramePr>
          <p:cNvPr id="8" name="Table 7">
            <a:extLst>
              <a:ext uri="{FF2B5EF4-FFF2-40B4-BE49-F238E27FC236}">
                <a16:creationId xmlns:a16="http://schemas.microsoft.com/office/drawing/2014/main" id="{45E8F6B0-48F3-9A79-77CF-E2A47BC82BD3}"/>
              </a:ext>
            </a:extLst>
          </p:cNvPr>
          <p:cNvGraphicFramePr>
            <a:graphicFrameLocks noGrp="1"/>
          </p:cNvGraphicFramePr>
          <p:nvPr>
            <p:extLst>
              <p:ext uri="{D42A27DB-BD31-4B8C-83A1-F6EECF244321}">
                <p14:modId xmlns:p14="http://schemas.microsoft.com/office/powerpoint/2010/main" val="4208879783"/>
              </p:ext>
            </p:extLst>
          </p:nvPr>
        </p:nvGraphicFramePr>
        <p:xfrm>
          <a:off x="1842608" y="4105655"/>
          <a:ext cx="8681828" cy="2539643"/>
        </p:xfrm>
        <a:graphic>
          <a:graphicData uri="http://schemas.openxmlformats.org/drawingml/2006/table">
            <a:tbl>
              <a:tblPr firstRow="1" bandRow="1">
                <a:tableStyleId>{BC89EF96-8CEA-46FF-86C4-4CE0E7609802}</a:tableStyleId>
              </a:tblPr>
              <a:tblGrid>
                <a:gridCol w="4340914">
                  <a:extLst>
                    <a:ext uri="{9D8B030D-6E8A-4147-A177-3AD203B41FA5}">
                      <a16:colId xmlns:a16="http://schemas.microsoft.com/office/drawing/2014/main" val="69175421"/>
                    </a:ext>
                  </a:extLst>
                </a:gridCol>
                <a:gridCol w="4340914">
                  <a:extLst>
                    <a:ext uri="{9D8B030D-6E8A-4147-A177-3AD203B41FA5}">
                      <a16:colId xmlns:a16="http://schemas.microsoft.com/office/drawing/2014/main" val="252736454"/>
                    </a:ext>
                  </a:extLst>
                </a:gridCol>
              </a:tblGrid>
              <a:tr h="313131">
                <a:tc>
                  <a:txBody>
                    <a:bodyPr/>
                    <a:lstStyle/>
                    <a:p>
                      <a:r>
                        <a:rPr lang="en-GB" sz="1600" err="1"/>
                        <a:t>Praesentia</a:t>
                      </a:r>
                      <a:endParaRPr lang="en-GB" sz="1600"/>
                    </a:p>
                  </a:txBody>
                  <a:tcPr/>
                </a:tc>
                <a:tc>
                  <a:txBody>
                    <a:bodyPr/>
                    <a:lstStyle/>
                    <a:p>
                      <a:r>
                        <a:rPr lang="en-GB" sz="1600"/>
                        <a:t>Absentia</a:t>
                      </a:r>
                    </a:p>
                  </a:txBody>
                  <a:tcPr/>
                </a:tc>
                <a:extLst>
                  <a:ext uri="{0D108BD9-81ED-4DB2-BD59-A6C34878D82A}">
                    <a16:rowId xmlns:a16="http://schemas.microsoft.com/office/drawing/2014/main" val="169681494"/>
                  </a:ext>
                </a:extLst>
              </a:tr>
              <a:tr h="327089">
                <a:tc>
                  <a:txBody>
                    <a:bodyPr/>
                    <a:lstStyle/>
                    <a:p>
                      <a:r>
                        <a:rPr lang="en-GB" sz="1600"/>
                        <a:t>The present – what is present in front of you</a:t>
                      </a:r>
                    </a:p>
                  </a:txBody>
                  <a:tcPr/>
                </a:tc>
                <a:tc>
                  <a:txBody>
                    <a:bodyPr/>
                    <a:lstStyle/>
                    <a:p>
                      <a:r>
                        <a:rPr lang="en-GB" sz="1600"/>
                        <a:t>The absent – hidden signs</a:t>
                      </a:r>
                    </a:p>
                  </a:txBody>
                  <a:tcPr/>
                </a:tc>
                <a:extLst>
                  <a:ext uri="{0D108BD9-81ED-4DB2-BD59-A6C34878D82A}">
                    <a16:rowId xmlns:a16="http://schemas.microsoft.com/office/drawing/2014/main" val="1210767186"/>
                  </a:ext>
                </a:extLst>
              </a:tr>
              <a:tr h="1869083">
                <a:tc>
                  <a:txBody>
                    <a:bodyPr/>
                    <a:lstStyle/>
                    <a:p>
                      <a:r>
                        <a:rPr lang="en-GB" sz="1600"/>
                        <a:t>“THE WOMB” flashes on the screen as the sprite of Isaac stands in the middle of the room. The walls are red, fleshy, and bulbous. The music is slow, with minor keys in slow frequency. The player has come far enough that Isaac’s animations, sprite, and attacks are distorted and viscerally gross.</a:t>
                      </a:r>
                    </a:p>
                  </a:txBody>
                  <a:tcPr/>
                </a:tc>
                <a:tc>
                  <a:txBody>
                    <a:bodyPr/>
                    <a:lstStyle/>
                    <a:p>
                      <a:r>
                        <a:rPr lang="en-GB" sz="1600"/>
                        <a:t>Traditionally we see the womb as sterile and safe; instead we are faced with a zone full of grossly designed enemies, bugs, and dirty fluids. By withholding the traditional signs of safety, the game </a:t>
                      </a:r>
                      <a:r>
                        <a:rPr lang="en-GB" sz="1600" err="1"/>
                        <a:t>jarrs</a:t>
                      </a:r>
                      <a:r>
                        <a:rPr lang="en-GB" sz="1600"/>
                        <a:t> the player into facing the abjection of “MOM”.</a:t>
                      </a:r>
                    </a:p>
                  </a:txBody>
                  <a:tcPr/>
                </a:tc>
                <a:extLst>
                  <a:ext uri="{0D108BD9-81ED-4DB2-BD59-A6C34878D82A}">
                    <a16:rowId xmlns:a16="http://schemas.microsoft.com/office/drawing/2014/main" val="302146046"/>
                  </a:ext>
                </a:extLst>
              </a:tr>
            </a:tbl>
          </a:graphicData>
        </a:graphic>
      </p:graphicFrame>
      <p:pic>
        <p:nvPicPr>
          <p:cNvPr id="12" name="Picture 11">
            <a:extLst>
              <a:ext uri="{FF2B5EF4-FFF2-40B4-BE49-F238E27FC236}">
                <a16:creationId xmlns:a16="http://schemas.microsoft.com/office/drawing/2014/main" id="{93C6D8AA-F7FE-FF72-C620-ADC59C4501D8}"/>
              </a:ext>
            </a:extLst>
          </p:cNvPr>
          <p:cNvPicPr>
            <a:picLocks noChangeAspect="1"/>
          </p:cNvPicPr>
          <p:nvPr/>
        </p:nvPicPr>
        <p:blipFill>
          <a:blip r:embed="rId4"/>
          <a:stretch>
            <a:fillRect/>
          </a:stretch>
        </p:blipFill>
        <p:spPr>
          <a:xfrm>
            <a:off x="5168402" y="2505711"/>
            <a:ext cx="1855196" cy="1499616"/>
          </a:xfrm>
          <a:prstGeom prst="rect">
            <a:avLst/>
          </a:prstGeom>
        </p:spPr>
      </p:pic>
    </p:spTree>
    <p:extLst>
      <p:ext uri="{BB962C8B-B14F-4D97-AF65-F5344CB8AC3E}">
        <p14:creationId xmlns:p14="http://schemas.microsoft.com/office/powerpoint/2010/main" val="3720576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4CDCF2-E41A-A4A4-BE67-18DB38D21816}"/>
              </a:ext>
            </a:extLst>
          </p:cNvPr>
          <p:cNvPicPr>
            <a:picLocks noChangeAspect="1"/>
          </p:cNvPicPr>
          <p:nvPr/>
        </p:nvPicPr>
        <p:blipFill>
          <a:blip r:embed="rId3">
            <a:alphaModFix amt="20000"/>
          </a:blip>
          <a:stretch>
            <a:fillRect/>
          </a:stretch>
        </p:blipFill>
        <p:spPr>
          <a:xfrm>
            <a:off x="0" y="2822"/>
            <a:ext cx="12192000" cy="6852356"/>
          </a:xfrm>
          <a:prstGeom prst="rect">
            <a:avLst/>
          </a:prstGeom>
        </p:spPr>
      </p:pic>
      <p:sp>
        <p:nvSpPr>
          <p:cNvPr id="2" name="Title 1">
            <a:extLst>
              <a:ext uri="{FF2B5EF4-FFF2-40B4-BE49-F238E27FC236}">
                <a16:creationId xmlns:a16="http://schemas.microsoft.com/office/drawing/2014/main" id="{9B870224-8BF5-4C5A-36A1-56F4D128E615}"/>
              </a:ext>
            </a:extLst>
          </p:cNvPr>
          <p:cNvSpPr>
            <a:spLocks noGrp="1"/>
          </p:cNvSpPr>
          <p:nvPr>
            <p:ph type="title"/>
          </p:nvPr>
        </p:nvSpPr>
        <p:spPr/>
        <p:txBody>
          <a:bodyPr/>
          <a:lstStyle/>
          <a:p>
            <a:r>
              <a:rPr lang="en-GB"/>
              <a:t>On the topic of Fear</a:t>
            </a:r>
          </a:p>
        </p:txBody>
      </p:sp>
      <p:sp>
        <p:nvSpPr>
          <p:cNvPr id="3" name="Content Placeholder 2">
            <a:extLst>
              <a:ext uri="{FF2B5EF4-FFF2-40B4-BE49-F238E27FC236}">
                <a16:creationId xmlns:a16="http://schemas.microsoft.com/office/drawing/2014/main" id="{D534C365-ED46-673D-B88C-74AD90A8024C}"/>
              </a:ext>
            </a:extLst>
          </p:cNvPr>
          <p:cNvSpPr>
            <a:spLocks noGrp="1"/>
          </p:cNvSpPr>
          <p:nvPr>
            <p:ph idx="1"/>
          </p:nvPr>
        </p:nvSpPr>
        <p:spPr>
          <a:xfrm>
            <a:off x="812800" y="2084832"/>
            <a:ext cx="4800601" cy="4646168"/>
          </a:xfrm>
        </p:spPr>
        <p:txBody>
          <a:bodyPr vert="horz" lIns="45720" tIns="45720" rIns="45720" bIns="45720" rtlCol="0" anchor="t">
            <a:normAutofit fontScale="85000" lnSpcReduction="20000"/>
          </a:bodyPr>
          <a:lstStyle/>
          <a:p>
            <a:r>
              <a:rPr lang="en-GB"/>
              <a:t>When looking into how horror is portrayed, from themes and topics, to the key visual elements that inspire terror, we can easily gain inspiration from our culture, history, and lived experiences. </a:t>
            </a:r>
          </a:p>
          <a:p>
            <a:endParaRPr lang="en-GB"/>
          </a:p>
          <a:p>
            <a:r>
              <a:rPr lang="en-GB"/>
              <a:t>However, the essence of fear, the gnawing and uncomfortable feeling we have when confronted with it is rooted in psychological factors. Karl Albrecht, an existentialist, devised a pyramid that covers the 5 core fears that all others can be classed under. He called this diagram, “The </a:t>
            </a:r>
            <a:r>
              <a:rPr lang="en-GB" err="1"/>
              <a:t>Feararchy</a:t>
            </a:r>
            <a:r>
              <a:rPr lang="en-GB"/>
              <a:t>”.</a:t>
            </a:r>
          </a:p>
          <a:p>
            <a:endParaRPr lang="en-GB"/>
          </a:p>
          <a:p>
            <a:r>
              <a:rPr lang="en-GB"/>
              <a:t>Before delving into the grotesque and monstrous pits ahead, first we must understand some key terms and the contexts they give.</a:t>
            </a:r>
          </a:p>
        </p:txBody>
      </p:sp>
      <p:pic>
        <p:nvPicPr>
          <p:cNvPr id="5" name="Picture 4">
            <a:extLst>
              <a:ext uri="{FF2B5EF4-FFF2-40B4-BE49-F238E27FC236}">
                <a16:creationId xmlns:a16="http://schemas.microsoft.com/office/drawing/2014/main" id="{AD9B8E4C-351E-65CC-B1D0-8C6A47F98050}"/>
              </a:ext>
            </a:extLst>
          </p:cNvPr>
          <p:cNvPicPr>
            <a:picLocks noChangeAspect="1"/>
          </p:cNvPicPr>
          <p:nvPr/>
        </p:nvPicPr>
        <p:blipFill>
          <a:blip r:embed="rId4"/>
          <a:stretch>
            <a:fillRect/>
          </a:stretch>
        </p:blipFill>
        <p:spPr>
          <a:xfrm>
            <a:off x="5884164" y="679645"/>
            <a:ext cx="1079077" cy="1102534"/>
          </a:xfrm>
          <a:prstGeom prst="rect">
            <a:avLst/>
          </a:prstGeom>
        </p:spPr>
      </p:pic>
      <p:pic>
        <p:nvPicPr>
          <p:cNvPr id="4" name="Picture 3" descr="Copyright owned by Karl Albrecht">
            <a:extLst>
              <a:ext uri="{FF2B5EF4-FFF2-40B4-BE49-F238E27FC236}">
                <a16:creationId xmlns:a16="http://schemas.microsoft.com/office/drawing/2014/main" id="{AE622406-E7F5-B071-D88A-A2359F148DE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1150" y="1981200"/>
            <a:ext cx="5492834" cy="4117517"/>
          </a:xfrm>
          <a:prstGeom prst="rect">
            <a:avLst/>
          </a:prstGeom>
          <a:noFill/>
          <a:ln>
            <a:noFill/>
          </a:ln>
        </p:spPr>
      </p:pic>
    </p:spTree>
    <p:extLst>
      <p:ext uri="{BB962C8B-B14F-4D97-AF65-F5344CB8AC3E}">
        <p14:creationId xmlns:p14="http://schemas.microsoft.com/office/powerpoint/2010/main" val="1481492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DB293E-EF04-F344-776C-D0A2F534507A}"/>
              </a:ext>
            </a:extLst>
          </p:cNvPr>
          <p:cNvPicPr>
            <a:picLocks noChangeAspect="1"/>
          </p:cNvPicPr>
          <p:nvPr/>
        </p:nvPicPr>
        <p:blipFill>
          <a:blip r:embed="rId3">
            <a:alphaModFix amt="5000"/>
          </a:blip>
          <a:stretch>
            <a:fillRect/>
          </a:stretch>
        </p:blipFill>
        <p:spPr>
          <a:xfrm>
            <a:off x="0" y="2822"/>
            <a:ext cx="12192000" cy="6852356"/>
          </a:xfrm>
          <a:prstGeom prst="rect">
            <a:avLst/>
          </a:prstGeom>
        </p:spPr>
      </p:pic>
      <p:sp>
        <p:nvSpPr>
          <p:cNvPr id="2" name="Title 1">
            <a:extLst>
              <a:ext uri="{FF2B5EF4-FFF2-40B4-BE49-F238E27FC236}">
                <a16:creationId xmlns:a16="http://schemas.microsoft.com/office/drawing/2014/main" id="{C2E1D886-0BE8-CF50-D9D8-F5DFA8AC387C}"/>
              </a:ext>
            </a:extLst>
          </p:cNvPr>
          <p:cNvSpPr>
            <a:spLocks noGrp="1"/>
          </p:cNvSpPr>
          <p:nvPr>
            <p:ph type="title"/>
          </p:nvPr>
        </p:nvSpPr>
        <p:spPr/>
        <p:txBody>
          <a:bodyPr/>
          <a:lstStyle/>
          <a:p>
            <a:r>
              <a:rPr lang="en-GB"/>
              <a:t>The </a:t>
            </a:r>
            <a:r>
              <a:rPr lang="en-GB" err="1"/>
              <a:t>Feararchy</a:t>
            </a:r>
            <a:endParaRPr lang="en-GB"/>
          </a:p>
        </p:txBody>
      </p:sp>
      <p:sp>
        <p:nvSpPr>
          <p:cNvPr id="3" name="Content Placeholder 2">
            <a:extLst>
              <a:ext uri="{FF2B5EF4-FFF2-40B4-BE49-F238E27FC236}">
                <a16:creationId xmlns:a16="http://schemas.microsoft.com/office/drawing/2014/main" id="{056D0C47-051A-5F41-17C2-896B87F38F49}"/>
              </a:ext>
            </a:extLst>
          </p:cNvPr>
          <p:cNvSpPr>
            <a:spLocks noGrp="1"/>
          </p:cNvSpPr>
          <p:nvPr>
            <p:ph idx="1"/>
          </p:nvPr>
        </p:nvSpPr>
        <p:spPr/>
        <p:txBody>
          <a:bodyPr>
            <a:normAutofit lnSpcReduction="10000"/>
          </a:bodyPr>
          <a:lstStyle/>
          <a:p>
            <a:r>
              <a:rPr lang="en-GB" sz="2800" u="sng"/>
              <a:t>Extinction</a:t>
            </a:r>
          </a:p>
          <a:p>
            <a:r>
              <a:rPr lang="en-GB"/>
              <a:t>The fear of annihilation and ceasing to exist – an idea more complex than just death, but of no longer being. </a:t>
            </a:r>
            <a:r>
              <a:rPr lang="en-GB" err="1"/>
              <a:t>L’appel</a:t>
            </a:r>
            <a:r>
              <a:rPr lang="en-GB"/>
              <a:t> du vide, call of the void, or as Sartre would call it, “the vertigo of possibility” – a momentary existential event testing your will to survive or succumb to the urge to jump and plummet. Some of the fears covered by extinction include the dark, flying, fear of heights, and fatal diseases – mortal threats.</a:t>
            </a:r>
          </a:p>
          <a:p>
            <a:endParaRPr lang="en-GB"/>
          </a:p>
          <a:p>
            <a:r>
              <a:rPr lang="en-GB" sz="2800" u="sng"/>
              <a:t>Mutilation or bodily invasion</a:t>
            </a:r>
          </a:p>
          <a:p>
            <a:r>
              <a:rPr lang="en-GB"/>
              <a:t>The fear of losing our bodily structure, having our bodies invaded and abused, or losing function of parts of ourself. Generally this fear relates to feeling unsafe, of insects, surgical procedures, and pregnancy.</a:t>
            </a:r>
          </a:p>
        </p:txBody>
      </p:sp>
    </p:spTree>
    <p:extLst>
      <p:ext uri="{BB962C8B-B14F-4D97-AF65-F5344CB8AC3E}">
        <p14:creationId xmlns:p14="http://schemas.microsoft.com/office/powerpoint/2010/main" val="12739617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992af50-793b-4546-a8a0-6e299f166b8d" xsi:nil="true"/>
    <lcf76f155ced4ddcb4097134ff3c332f xmlns="8017d79d-b774-4688-8e44-0cfb662d7e1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9A81C8403609A4C8FEE2B621DAB5893" ma:contentTypeVersion="16" ma:contentTypeDescription="Create a new document." ma:contentTypeScope="" ma:versionID="cd02daee4c7391176a78bd3528bd2478">
  <xsd:schema xmlns:xsd="http://www.w3.org/2001/XMLSchema" xmlns:xs="http://www.w3.org/2001/XMLSchema" xmlns:p="http://schemas.microsoft.com/office/2006/metadata/properties" xmlns:ns2="8017d79d-b774-4688-8e44-0cfb662d7e16" xmlns:ns3="e992af50-793b-4546-a8a0-6e299f166b8d" targetNamespace="http://schemas.microsoft.com/office/2006/metadata/properties" ma:root="true" ma:fieldsID="a793f54b4041f4b52d124c00e897cfa7" ns2:_="" ns3:_="">
    <xsd:import namespace="8017d79d-b774-4688-8e44-0cfb662d7e16"/>
    <xsd:import namespace="e992af50-793b-4546-a8a0-6e299f166b8d"/>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bjectDetectorVersion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SearchPropertie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17d79d-b774-4688-8e44-0cfb662d7e16"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9151cd1a-81c0-4f7e-8bca-7c9d41dcf3fb"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92af50-793b-4546-a8a0-6e299f166b8d"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bd5eaf3-31b0-4a1c-853b-4b9bb7ca42e6}" ma:internalName="TaxCatchAll" ma:showField="CatchAllData" ma:web="e992af50-793b-4546-a8a0-6e299f166b8d">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A7C301-87CC-4EB1-AF40-15075522FC58}">
  <ds:schemaRefs>
    <ds:schemaRef ds:uri="http://schemas.microsoft.com/sharepoint/v3/contenttype/forms"/>
  </ds:schemaRefs>
</ds:datastoreItem>
</file>

<file path=customXml/itemProps2.xml><?xml version="1.0" encoding="utf-8"?>
<ds:datastoreItem xmlns:ds="http://schemas.openxmlformats.org/officeDocument/2006/customXml" ds:itemID="{45231547-F69E-41A9-93A9-B70B5E3064F1}">
  <ds:schemaRefs>
    <ds:schemaRef ds:uri="http://schemas.microsoft.com/office/infopath/2007/PartnerControls"/>
    <ds:schemaRef ds:uri="8017d79d-b774-4688-8e44-0cfb662d7e16"/>
    <ds:schemaRef ds:uri="http://schemas.microsoft.com/office/2006/documentManagement/types"/>
    <ds:schemaRef ds:uri="http://purl.org/dc/terms/"/>
    <ds:schemaRef ds:uri="http://purl.org/dc/elements/1.1/"/>
    <ds:schemaRef ds:uri="http://www.w3.org/XML/1998/namespace"/>
    <ds:schemaRef ds:uri="e992af50-793b-4546-a8a0-6e299f166b8d"/>
    <ds:schemaRef ds:uri="http://schemas.microsoft.com/office/2006/metadata/propertie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A8D146B3-DEFB-4E73-94D4-63A959E0B08D}">
  <ds:schemaRefs>
    <ds:schemaRef ds:uri="8017d79d-b774-4688-8e44-0cfb662d7e16"/>
    <ds:schemaRef ds:uri="e992af50-793b-4546-a8a0-6e299f166b8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Retail design</Template>
  <TotalTime>3</TotalTime>
  <Words>6020</Words>
  <Application>Microsoft Office PowerPoint</Application>
  <PresentationFormat>Widescreen</PresentationFormat>
  <Paragraphs>273</Paragraphs>
  <Slides>37</Slides>
  <Notes>21</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Aptos</vt:lpstr>
      <vt:lpstr>Calibri</vt:lpstr>
      <vt:lpstr>Times New Roman</vt:lpstr>
      <vt:lpstr>Tw Cen MT</vt:lpstr>
      <vt:lpstr>Tw Cen MT Condensed</vt:lpstr>
      <vt:lpstr>Wingdings 3</vt:lpstr>
      <vt:lpstr>Integral</vt:lpstr>
      <vt:lpstr>The Maternal Grotesque: Motherhood in Horror Games Cinematics &amp; Design</vt:lpstr>
      <vt:lpstr>Key Points</vt:lpstr>
      <vt:lpstr>Theoretical frameworks</vt:lpstr>
      <vt:lpstr>Monstrous feminine</vt:lpstr>
      <vt:lpstr>Haptic Abjection</vt:lpstr>
      <vt:lpstr>Semiotics</vt:lpstr>
      <vt:lpstr>PowerPoint Presentation</vt:lpstr>
      <vt:lpstr>On the topic of Fear</vt:lpstr>
      <vt:lpstr>The Feararchy</vt:lpstr>
      <vt:lpstr>The Feararchy</vt:lpstr>
      <vt:lpstr>Fearful Fathers and Morbid mothers</vt:lpstr>
      <vt:lpstr>Fearful Fathers and Morbid Mothers</vt:lpstr>
      <vt:lpstr>The Maternal GROTESQUE</vt:lpstr>
      <vt:lpstr>Bloodborne – Pthumerian Queen</vt:lpstr>
      <vt:lpstr>Resident Evil: Village – Mother Miranda</vt:lpstr>
      <vt:lpstr>Scorn – Crater Queen</vt:lpstr>
      <vt:lpstr>The Monstrous Patriarch</vt:lpstr>
      <vt:lpstr>Lies of P - Geppetto</vt:lpstr>
      <vt:lpstr>Bioshock – Frank Fontaine</vt:lpstr>
      <vt:lpstr>Case study: The Broodmother </vt:lpstr>
      <vt:lpstr>The Broodmother</vt:lpstr>
      <vt:lpstr>PowerPoint Presentation</vt:lpstr>
      <vt:lpstr>An Examination of the BroodMother</vt:lpstr>
      <vt:lpstr>The Broodmother</vt:lpstr>
      <vt:lpstr>The Broodmother</vt:lpstr>
      <vt:lpstr>PowerPoint Presentation</vt:lpstr>
      <vt:lpstr>The Broodmother</vt:lpstr>
      <vt:lpstr>The Broodmother</vt:lpstr>
      <vt:lpstr>The Broodmother</vt:lpstr>
      <vt:lpstr>PowerPoint Presentation</vt:lpstr>
      <vt:lpstr>The Broodmother</vt:lpstr>
      <vt:lpstr>The Broodmother</vt:lpstr>
      <vt:lpstr>The Broodmother</vt:lpstr>
      <vt:lpstr>The Broodmother</vt:lpstr>
      <vt:lpstr>An Examination of the BroodMother</vt:lpstr>
      <vt:lpstr>The Grotesque Matriarch</vt:lpstr>
      <vt:lpstr>PowerPoint Presentation</vt:lpstr>
    </vt:vector>
  </TitlesOfParts>
  <Company>University of Staffordshire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Rikamae Paderes</dc:creator>
  <cp:lastModifiedBy>Christopher Harding</cp:lastModifiedBy>
  <cp:revision>8</cp:revision>
  <dcterms:created xsi:type="dcterms:W3CDTF">2026-06-10T13:42:18Z</dcterms:created>
  <dcterms:modified xsi:type="dcterms:W3CDTF">2026-07-01T10:05:57Z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0x010100C9A81C8403609A4C8FEE2B621DAB5893</vt:lpwstr>
  </property>
  <property fmtid="{D5CDD505-2E9C-101B-9397-08002B2CF9AE}" pid="3" name="MediaServiceImageTags">
    <vt:lpwstr/>
  </property>
</Properties>
</file>